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3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5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14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417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1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8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38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17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9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8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1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0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4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2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3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24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Event Management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Hackathon Project Demonstration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Bonus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Calendar View for Events</a:t>
            </a:r>
          </a:p>
          <a:p>
            <a:r>
              <a:t>2. Progress Bar for Task Completion</a:t>
            </a:r>
          </a:p>
          <a:p>
            <a:r>
              <a:t>3. Real-time Updates (WebSockets)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 comprehensive solution for event management.</a:t>
            </a:r>
          </a:p>
          <a:p>
            <a:r>
              <a:t>2. Enhances efficiency and user experience.</a:t>
            </a:r>
          </a:p>
          <a:p>
            <a:r>
              <a:t>3. Ready for real-world deployment.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Organizations often struggle to organize and manage events efficiently.</a:t>
            </a:r>
          </a:p>
          <a:p>
            <a:r>
              <a:t>This dashboard streamlines event creation, task assignment, and progress tracking.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Event Management (CRUD operations)</a:t>
            </a:r>
          </a:p>
          <a:p>
            <a:r>
              <a:t>2. Attendee Management (Add, Remove, Assign Tasks)</a:t>
            </a:r>
          </a:p>
          <a:p>
            <a:r>
              <a:t>3. Task Tracker with Progress Visualization</a:t>
            </a:r>
          </a:p>
          <a:p>
            <a:r>
              <a:t>4. User Authentication (Login/Logout)</a:t>
            </a:r>
          </a:p>
          <a:p>
            <a:r>
              <a:t>5. Responsive Design with Validation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Frontend: React.js</a:t>
            </a:r>
          </a:p>
          <a:p>
            <a:r>
              <a:t>2. Backend: Django (RESTful APIs)</a:t>
            </a:r>
          </a:p>
          <a:p>
            <a:r>
              <a:t>3. Database: SQLite</a:t>
            </a:r>
          </a:p>
          <a:p>
            <a:r>
              <a:t>4. Authentication: Django Authentication</a:t>
            </a:r>
          </a:p>
          <a:p>
            <a:r>
              <a:t>5. Styling: CSS and Material-UI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Frontend communicates with Backend via APIs</a:t>
            </a:r>
          </a:p>
          <a:p>
            <a:r>
              <a:t>2. Backend processes requests and interacts with the database</a:t>
            </a:r>
          </a:p>
          <a:p>
            <a:r>
              <a:t>3. Real-time updates for task progress (WebSockets)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636882-AD7F-7599-19DC-24966B87C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439" y="757084"/>
            <a:ext cx="4681768" cy="55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3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Screens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Event Management Page: Add, Edit, Delete Events</a:t>
            </a:r>
          </a:p>
          <a:p>
            <a:r>
              <a:t>2. Attendee Management Page: Manage Attendees</a:t>
            </a:r>
          </a:p>
          <a:p>
            <a:r>
              <a:t>3. Task Tracker Page: Update Task Status</a:t>
            </a:r>
          </a:p>
          <a:p>
            <a:r>
              <a:t>4. Authentication Page: Login and Logout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APIs Developed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Event APIs: Create, Read, Update, Delete Events</a:t>
            </a:r>
          </a:p>
          <a:p>
            <a:r>
              <a:t>2. Attendee APIs: Add, List, Delete Attendees</a:t>
            </a:r>
          </a:p>
          <a:p>
            <a:r>
              <a:t>3. Task APIs: Create, Update, List Tasks for Events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Login</a:t>
            </a:r>
          </a:p>
          <a:p>
            <a:r>
              <a:t>2. Create and Manage Events</a:t>
            </a:r>
          </a:p>
          <a:p>
            <a:r>
              <a:t>3. Add Attendees and Assign Tasks</a:t>
            </a:r>
          </a:p>
          <a:p>
            <a:r>
              <a:t>4. Update Task Progress and Visualize</a:t>
            </a:r>
          </a:p>
          <a:p>
            <a:r>
              <a:t>5. Logout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</TotalTime>
  <Words>295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Event Management Dashboard</vt:lpstr>
      <vt:lpstr>Problem Statement</vt:lpstr>
      <vt:lpstr>Features Overview</vt:lpstr>
      <vt:lpstr>Technology Stack</vt:lpstr>
      <vt:lpstr>Project Architecture</vt:lpstr>
      <vt:lpstr>PowerPoint Presentation</vt:lpstr>
      <vt:lpstr>Key Screens</vt:lpstr>
      <vt:lpstr>APIs Developed</vt:lpstr>
      <vt:lpstr>Demo Flow</vt:lpstr>
      <vt:lpstr>Bonus Features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Sanjana Harish</cp:lastModifiedBy>
  <cp:revision>3</cp:revision>
  <dcterms:created xsi:type="dcterms:W3CDTF">2013-01-27T09:14:16Z</dcterms:created>
  <dcterms:modified xsi:type="dcterms:W3CDTF">2024-12-23T16:05:31Z</dcterms:modified>
  <cp:category/>
</cp:coreProperties>
</file>