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Sanjana Bapu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Shram sadhana Bombay trust college of engineering and Technology , Jalgaon –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61B5-1F56-B66E-1CC1-EB98B288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356852"/>
            <a:ext cx="6448872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CD0FF-C788-7F6F-6287-C1E59243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8849032" cy="52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Travel Planner Agent simplifies and personalizes the travel experience using real-time intelligence. It reduces manual effort, improves decision-making, and enhances overall satisfaction by dynamically adjusting plans based on live inputs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8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https://github.com/Sanjanapatil29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Integration with voice assistants (e.g., Siri, Google Assistant)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Offline travel itinerary availability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Multi-user trip coordination (e.g., family/friends planning together)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Support for international languages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More accurate AI predictions using user history and reviews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69CB7-5259-581F-2EB7-49409CD55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92" y="1596717"/>
            <a:ext cx="6054866" cy="478441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04AD7-0A61-1B04-5FD9-8C54DEE4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" y="932374"/>
            <a:ext cx="7992397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86349"/>
            <a:ext cx="11029615" cy="49652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dirty="0"/>
              <a:t>        Travel planning is often time-consuming and complex due to the need to research destinations, book accommodations, manage schedules, and stay updated with real-time conditions like weather or transport delays. Many travelers face challenges in personalizing trips according to their preferences, budgets, and constraints. There is a need for a smart system that can automate and simplify the entire planning process while adapting to real-time changes.</a:t>
            </a:r>
            <a:endParaRPr lang="en-IN" sz="7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7200" dirty="0"/>
              <a:t>Proposed Solution: </a:t>
            </a:r>
          </a:p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travel planning based on individual preferences.</a:t>
            </a:r>
          </a:p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real-time data for weather, location, and cost.</a:t>
            </a:r>
          </a:p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and modular using IBM Cloud and </a:t>
            </a:r>
            <a:r>
              <a:rPr lang="en-US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conversation-like interactions via AI model.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Studio</a:t>
            </a:r>
          </a:p>
          <a:p>
            <a:pPr marL="305435" indent="-305435"/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runtime</a:t>
            </a:r>
          </a:p>
          <a:p>
            <a:pPr marL="305435" indent="-305435"/>
            <a:r>
              <a:rPr lang="en-IN" sz="2400" dirty="0"/>
              <a:t>IBM Cloud Agent Lab</a:t>
            </a:r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9638"/>
            <a:ext cx="11029615" cy="41957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Automatically creates </a:t>
            </a:r>
            <a:r>
              <a:rPr lang="en-US" sz="2800" b="1" dirty="0"/>
              <a:t>personalized travel plans</a:t>
            </a:r>
            <a:r>
              <a:rPr lang="en-US" sz="2800" dirty="0"/>
              <a:t> (locations, activities, hotels) using user preferences. Integrates </a:t>
            </a:r>
            <a:r>
              <a:rPr lang="en-US" sz="2800" b="1" dirty="0"/>
              <a:t>live weather</a:t>
            </a:r>
            <a:r>
              <a:rPr lang="en-US" sz="2800" dirty="0"/>
              <a:t>, </a:t>
            </a:r>
            <a:r>
              <a:rPr lang="en-US" sz="2800" b="1" dirty="0"/>
              <a:t>hotel availability</a:t>
            </a:r>
            <a:r>
              <a:rPr lang="en-US" sz="2800" dirty="0"/>
              <a:t>, and </a:t>
            </a:r>
            <a:r>
              <a:rPr lang="en-US" sz="2800" b="1" dirty="0"/>
              <a:t>local attractions</a:t>
            </a:r>
            <a:r>
              <a:rPr lang="en-US" sz="2800" dirty="0"/>
              <a:t> using APIs .</a:t>
            </a:r>
            <a:endParaRPr lang="en-IN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800" dirty="0"/>
              <a:t>A smart system that </a:t>
            </a:r>
            <a:r>
              <a:rPr lang="en-US" sz="2800" b="1" dirty="0"/>
              <a:t>dynamically adjusts travel plans</a:t>
            </a:r>
            <a:r>
              <a:rPr lang="en-US" sz="2800" dirty="0"/>
              <a:t> in real-time based on:</a:t>
            </a:r>
          </a:p>
          <a:p>
            <a:r>
              <a:rPr lang="en-IN" sz="2800" dirty="0"/>
              <a:t>Real-time API data</a:t>
            </a:r>
          </a:p>
          <a:p>
            <a:r>
              <a:rPr lang="en-IN" sz="2800" dirty="0"/>
              <a:t>Budget-aware suggestions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Family and Groups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Solo Travellers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Travel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Agenies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International Tourists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FF18-59BE-7B88-54EC-2B48BE3B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1409433"/>
            <a:ext cx="9684775" cy="50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C392E7-7F41-7A8B-2883-13E19E5AE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13" y="1376515"/>
            <a:ext cx="6440129" cy="527992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dcmitype/"/>
    <ds:schemaRef ds:uri="http://purl.org/dc/elements/1.1/"/>
    <ds:schemaRef ds:uri="b30265f8-c5e2-4918-b4a1-b977299ca3e2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db41d3-f9cb-40fb-903c-8cacaba95b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378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Sanjna Patil</cp:lastModifiedBy>
  <cp:revision>145</cp:revision>
  <dcterms:created xsi:type="dcterms:W3CDTF">2021-05-26T16:50:10Z</dcterms:created>
  <dcterms:modified xsi:type="dcterms:W3CDTF">2025-07-31T12:22:42Z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