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2A75D-B469-4D86-9AC9-E558A665B78E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DE2C-F212-4BB8-8310-52320FA878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F9BE-58A6-D006-75BF-2AA5280E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52AF4-7513-1267-966E-B57E0DCD2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C96A-D7FC-F338-7C1B-2305C569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9365-7476-A10A-5AFF-FD5414C1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8890-0D86-5AEB-850E-5C72FE3E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0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FD0C-3BAA-DCFF-8EF5-A3F9907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C9870-0119-75CC-D23A-6800EFE8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28F0-A85A-5F22-01DD-C5E13A7B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1C1-7359-8485-23BF-0031D49C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733A-8AB4-09C1-98FD-77899829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2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89A-91E8-F01F-F75D-5C57EC5FE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43456-8FD0-E7C1-58CE-D2A41658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BDE8-44C9-D6AB-1DD8-95B82F9F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240D-EAB9-6E4D-3E95-7648F953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CC81-7715-8840-4EEB-BB44C191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59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FE1-7F9E-6698-B84E-C6A5D22A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43AB-589F-AE4F-BA79-CB6640A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33E9-FDEB-4D0E-27A7-6065511F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8DB9-1C8D-BCFA-4DD9-8C0BCE5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1A4C-6B41-7466-4964-12B2BEA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63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24EF-8142-4A49-642E-9AC3E9AC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1AFCA-B3C8-BEC4-8998-3E07FDCD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44CD-8609-0F87-AD94-77F339A0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4D4F-C3AB-CF47-9742-F00043EB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7C44-ACE6-C16F-56F6-1A555EF4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17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883F-BE18-3678-9815-DA93E7BA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132E-E549-9331-4CCB-2CB2D89C4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99CE-2750-3C2A-5D21-3DE8466B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DA96-5D14-EDBF-07BA-7204EB76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C9F6A-71EB-A1DB-2633-6021DD26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7627-94E1-153D-4856-03F1AA74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84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81E-F94D-7259-337E-067463DD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91919-1074-904B-FCDA-C9EFD65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5A5A4-6C3B-9E5A-E741-41B5EB6D9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79294-E7A7-90FE-E106-0F5338BF0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B4059-5440-F49C-B67C-2488DEB17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E75E9-8EA1-4CB9-463E-150B60C3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B2155-F112-E0DD-CE98-34F738A1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FC3C7-856F-5187-1F03-E215A4D1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8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EF2F-CFF5-84D7-C9B8-82D9A4A8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82DA3-6F98-239A-A0FF-24B6C9B4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A828A-5909-8BCD-35F2-C794ADF2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3AB40-E366-8DE9-BB34-3FA63F53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3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060EC-F302-8A75-3F9D-86DBF441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431B8-0496-4AD3-802E-31464CC7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77453-342E-10E5-4EDA-1D45111D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7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23F3-780C-81BC-D2FC-EE1068B4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F9B9-3313-787A-4648-3C76957D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A160-D758-5CF1-54DE-A1AC3390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DDF0B-5942-028E-BFB1-A8BD2BFD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2BB7-C4BB-6445-BF83-158D1A91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17209-DFFA-2743-E4CC-38C7D801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5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4863-BEC5-3820-A302-9E291423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AD1FD-E35B-3FE1-148C-9E5D151D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09AA5-84BE-1F08-A469-1C4EB2AE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D690-00C2-757A-1895-1CF99BD1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CF921-0F17-365A-7033-D741862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6EBF-BD91-A895-BEDC-0D271E62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3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B6547-02D8-C149-C294-DBAE28BD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E1F2-A664-3373-06AB-73D136D6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7AA7-B427-7986-D34F-35E0C381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AE769-9FA6-4449-8F6E-C054586F6C36}" type="datetimeFigureOut">
              <a:rPr lang="en-CA" smtClean="0"/>
              <a:t>2024-05-27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F67F-14C5-AE67-7F7D-E729831A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7FD1-5BB2-33A9-1D65-3A1C2E2D6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25A96-B47B-4800-B764-234C678D08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0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261F-FA3C-5E1C-66D8-2B99FD80B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2387"/>
            <a:ext cx="9144000" cy="914400"/>
          </a:xfrm>
        </p:spPr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3254-61C0-64C8-CB67-1DFEA2735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8852" y="2163098"/>
            <a:ext cx="4739148" cy="412953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Algerian" panose="04020705040A02060702" pitchFamily="82" charset="0"/>
              </a:rPr>
              <a:t>Search Here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64D4D2-A357-754C-6F45-8BAAEBB85EBB}"/>
              </a:ext>
            </a:extLst>
          </p:cNvPr>
          <p:cNvCxnSpPr>
            <a:cxnSpLocks/>
          </p:cNvCxnSpPr>
          <p:nvPr/>
        </p:nvCxnSpPr>
        <p:spPr>
          <a:xfrm>
            <a:off x="1524000" y="1032387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C53966-C921-28D0-FC0C-A3A24E87BB52}"/>
              </a:ext>
            </a:extLst>
          </p:cNvPr>
          <p:cNvCxnSpPr/>
          <p:nvPr/>
        </p:nvCxnSpPr>
        <p:spPr>
          <a:xfrm>
            <a:off x="1524000" y="1032387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C2F3FB-0F72-CEB4-6505-2557422AFD5A}"/>
              </a:ext>
            </a:extLst>
          </p:cNvPr>
          <p:cNvCxnSpPr/>
          <p:nvPr/>
        </p:nvCxnSpPr>
        <p:spPr>
          <a:xfrm>
            <a:off x="10668000" y="1032387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09F429-F7CC-6A61-0AF2-7DD81F3DF074}"/>
              </a:ext>
            </a:extLst>
          </p:cNvPr>
          <p:cNvCxnSpPr/>
          <p:nvPr/>
        </p:nvCxnSpPr>
        <p:spPr>
          <a:xfrm>
            <a:off x="1524000" y="1946787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35A07D-F2E3-78CC-D841-3F67B887D595}"/>
              </a:ext>
            </a:extLst>
          </p:cNvPr>
          <p:cNvCxnSpPr/>
          <p:nvPr/>
        </p:nvCxnSpPr>
        <p:spPr>
          <a:xfrm>
            <a:off x="5928852" y="2163099"/>
            <a:ext cx="47391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095FD-DD0B-223B-B8CB-34C5CFAB23E0}"/>
              </a:ext>
            </a:extLst>
          </p:cNvPr>
          <p:cNvCxnSpPr>
            <a:cxnSpLocks/>
          </p:cNvCxnSpPr>
          <p:nvPr/>
        </p:nvCxnSpPr>
        <p:spPr>
          <a:xfrm>
            <a:off x="5928852" y="2163097"/>
            <a:ext cx="0" cy="412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0F4A46-8CDD-21AE-9BC6-95EFBA2AFBD0}"/>
              </a:ext>
            </a:extLst>
          </p:cNvPr>
          <p:cNvCxnSpPr>
            <a:cxnSpLocks/>
          </p:cNvCxnSpPr>
          <p:nvPr/>
        </p:nvCxnSpPr>
        <p:spPr>
          <a:xfrm>
            <a:off x="10668000" y="2163098"/>
            <a:ext cx="0" cy="412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788767-5CD2-7A60-4ED5-993E260E74E0}"/>
              </a:ext>
            </a:extLst>
          </p:cNvPr>
          <p:cNvCxnSpPr/>
          <p:nvPr/>
        </p:nvCxnSpPr>
        <p:spPr>
          <a:xfrm>
            <a:off x="5928852" y="2576051"/>
            <a:ext cx="47391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C5F831-20FB-1332-690D-3C6A799A6923}"/>
              </a:ext>
            </a:extLst>
          </p:cNvPr>
          <p:cNvSpPr txBox="1"/>
          <p:nvPr/>
        </p:nvSpPr>
        <p:spPr>
          <a:xfrm>
            <a:off x="1415840" y="2153267"/>
            <a:ext cx="83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Login</a:t>
            </a:r>
            <a:r>
              <a:rPr lang="en-CA" dirty="0"/>
              <a:t>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48E2F-2821-F39E-EF65-8A92E24CBC40}"/>
              </a:ext>
            </a:extLst>
          </p:cNvPr>
          <p:cNvCxnSpPr/>
          <p:nvPr/>
        </p:nvCxnSpPr>
        <p:spPr>
          <a:xfrm>
            <a:off x="2418735" y="2172930"/>
            <a:ext cx="0" cy="359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D14FBC-8786-55E6-0285-C13873230495}"/>
              </a:ext>
            </a:extLst>
          </p:cNvPr>
          <p:cNvSpPr txBox="1"/>
          <p:nvPr/>
        </p:nvSpPr>
        <p:spPr>
          <a:xfrm>
            <a:off x="2615382" y="2163100"/>
            <a:ext cx="128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Register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34F7F2-C57E-47E9-AA02-6F12910E9360}"/>
              </a:ext>
            </a:extLst>
          </p:cNvPr>
          <p:cNvCxnSpPr/>
          <p:nvPr/>
        </p:nvCxnSpPr>
        <p:spPr>
          <a:xfrm>
            <a:off x="3903404" y="2172930"/>
            <a:ext cx="0" cy="34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8E6512-2E3A-F617-E055-90D3980E986A}"/>
              </a:ext>
            </a:extLst>
          </p:cNvPr>
          <p:cNvSpPr txBox="1"/>
          <p:nvPr/>
        </p:nvSpPr>
        <p:spPr>
          <a:xfrm>
            <a:off x="4100046" y="2142810"/>
            <a:ext cx="85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Cart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CDADE6D-4BF0-F618-315F-7B2891C9E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16367"/>
              </p:ext>
            </p:extLst>
          </p:nvPr>
        </p:nvGraphicFramePr>
        <p:xfrm>
          <a:off x="1337187" y="2861186"/>
          <a:ext cx="1681317" cy="332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317">
                  <a:extLst>
                    <a:ext uri="{9D8B030D-6E8A-4147-A177-3AD203B41FA5}">
                      <a16:colId xmlns:a16="http://schemas.microsoft.com/office/drawing/2014/main" val="677457736"/>
                    </a:ext>
                  </a:extLst>
                </a:gridCol>
              </a:tblGrid>
              <a:tr h="552574">
                <a:tc>
                  <a:txBody>
                    <a:bodyPr/>
                    <a:lstStyle/>
                    <a:p>
                      <a:r>
                        <a:rPr lang="en-CA" dirty="0"/>
                        <a:t>        </a:t>
                      </a:r>
                      <a:r>
                        <a:rPr lang="en-CA" dirty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SHOP </a:t>
                      </a:r>
                      <a:endParaRPr lang="en-CA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09609"/>
                  </a:ext>
                </a:extLst>
              </a:tr>
              <a:tr h="471940">
                <a:tc>
                  <a:txBody>
                    <a:bodyPr/>
                    <a:lstStyle/>
                    <a:p>
                      <a:r>
                        <a:rPr lang="en-CA" dirty="0"/>
                        <a:t>   </a:t>
                      </a:r>
                      <a:r>
                        <a:rPr lang="en-CA" dirty="0">
                          <a:latin typeface="Algerian" panose="04020705040A02060702" pitchFamily="82" charset="0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41174"/>
                  </a:ext>
                </a:extLst>
              </a:tr>
              <a:tr h="552574">
                <a:tc>
                  <a:txBody>
                    <a:bodyPr/>
                    <a:lstStyle/>
                    <a:p>
                      <a:r>
                        <a:rPr lang="en-CA" dirty="0"/>
                        <a:t> </a:t>
                      </a:r>
                      <a:r>
                        <a:rPr lang="en-CA" sz="1800" dirty="0">
                          <a:latin typeface="Algerian" panose="04020705040A02060702" pitchFamily="82" charset="0"/>
                        </a:rPr>
                        <a:t>Price Range</a:t>
                      </a:r>
                      <a:endParaRPr lang="en-CA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08301"/>
                  </a:ext>
                </a:extLst>
              </a:tr>
              <a:tr h="552574">
                <a:tc>
                  <a:txBody>
                    <a:bodyPr/>
                    <a:lstStyle/>
                    <a:p>
                      <a:r>
                        <a:rPr lang="en-CA" dirty="0"/>
                        <a:t>          </a:t>
                      </a:r>
                      <a:r>
                        <a:rPr lang="en-CA" dirty="0">
                          <a:latin typeface="Algerian" panose="04020705040A02060702" pitchFamily="82" charset="0"/>
                        </a:rPr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94700"/>
                  </a:ext>
                </a:extLst>
              </a:tr>
              <a:tr h="552574">
                <a:tc>
                  <a:txBody>
                    <a:bodyPr/>
                    <a:lstStyle/>
                    <a:p>
                      <a:r>
                        <a:rPr lang="en-CA" dirty="0"/>
                        <a:t>    </a:t>
                      </a:r>
                      <a:r>
                        <a:rPr lang="en-CA" dirty="0">
                          <a:latin typeface="Algerian" panose="04020705040A02060702" pitchFamily="82" charset="0"/>
                        </a:rPr>
                        <a:t>Size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02216"/>
                  </a:ext>
                </a:extLst>
              </a:tr>
              <a:tr h="552574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lgerian" panose="04020705040A02060702" pitchFamily="82" charset="0"/>
                        </a:rPr>
                        <a:t> More                            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4684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D2677E9-1A9A-07BA-076B-43DB4B964AB7}"/>
              </a:ext>
            </a:extLst>
          </p:cNvPr>
          <p:cNvSpPr/>
          <p:nvPr/>
        </p:nvSpPr>
        <p:spPr>
          <a:xfrm>
            <a:off x="3637935" y="4277035"/>
            <a:ext cx="1759970" cy="11601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8A1F84-FBFA-11A0-607B-B84520E37F87}"/>
              </a:ext>
            </a:extLst>
          </p:cNvPr>
          <p:cNvSpPr/>
          <p:nvPr/>
        </p:nvSpPr>
        <p:spPr>
          <a:xfrm>
            <a:off x="6164823" y="4277034"/>
            <a:ext cx="1759971" cy="1160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4F9652-3C34-D637-0281-650F3B458618}"/>
              </a:ext>
            </a:extLst>
          </p:cNvPr>
          <p:cNvSpPr/>
          <p:nvPr/>
        </p:nvSpPr>
        <p:spPr>
          <a:xfrm>
            <a:off x="8799871" y="4277034"/>
            <a:ext cx="1868129" cy="1160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6BCE2F-D07C-CAF0-300D-5D3330569343}"/>
              </a:ext>
            </a:extLst>
          </p:cNvPr>
          <p:cNvCxnSpPr>
            <a:cxnSpLocks/>
          </p:cNvCxnSpPr>
          <p:nvPr/>
        </p:nvCxnSpPr>
        <p:spPr>
          <a:xfrm>
            <a:off x="3637933" y="4296928"/>
            <a:ext cx="1759970" cy="1140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49E342-CD30-85E9-EBFC-B2247D5F00CC}"/>
              </a:ext>
            </a:extLst>
          </p:cNvPr>
          <p:cNvCxnSpPr>
            <a:cxnSpLocks/>
          </p:cNvCxnSpPr>
          <p:nvPr/>
        </p:nvCxnSpPr>
        <p:spPr>
          <a:xfrm flipH="1">
            <a:off x="3637933" y="4296928"/>
            <a:ext cx="1759970" cy="1140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87D46E-D184-FBC3-1F81-17BBE71277F7}"/>
              </a:ext>
            </a:extLst>
          </p:cNvPr>
          <p:cNvCxnSpPr>
            <a:cxnSpLocks/>
          </p:cNvCxnSpPr>
          <p:nvPr/>
        </p:nvCxnSpPr>
        <p:spPr>
          <a:xfrm>
            <a:off x="6164822" y="4296928"/>
            <a:ext cx="1759970" cy="114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D4A65-9D10-BC4E-A13E-E1FAFF336EC5}"/>
              </a:ext>
            </a:extLst>
          </p:cNvPr>
          <p:cNvCxnSpPr>
            <a:cxnSpLocks/>
          </p:cNvCxnSpPr>
          <p:nvPr/>
        </p:nvCxnSpPr>
        <p:spPr>
          <a:xfrm flipH="1">
            <a:off x="6164822" y="4277034"/>
            <a:ext cx="1759970" cy="11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8E07BE-8E5A-2711-7757-5826604466AD}"/>
              </a:ext>
            </a:extLst>
          </p:cNvPr>
          <p:cNvCxnSpPr>
            <a:cxnSpLocks/>
          </p:cNvCxnSpPr>
          <p:nvPr/>
        </p:nvCxnSpPr>
        <p:spPr>
          <a:xfrm>
            <a:off x="8799871" y="4277023"/>
            <a:ext cx="1868129" cy="11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2E52A0-A448-214C-71B3-97EBDDC745D3}"/>
              </a:ext>
            </a:extLst>
          </p:cNvPr>
          <p:cNvCxnSpPr>
            <a:cxnSpLocks/>
          </p:cNvCxnSpPr>
          <p:nvPr/>
        </p:nvCxnSpPr>
        <p:spPr>
          <a:xfrm flipH="1">
            <a:off x="8799871" y="4277011"/>
            <a:ext cx="1868129" cy="11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8264EF5-1BF7-D85C-CBA5-F21404926533}"/>
              </a:ext>
            </a:extLst>
          </p:cNvPr>
          <p:cNvSpPr/>
          <p:nvPr/>
        </p:nvSpPr>
        <p:spPr>
          <a:xfrm>
            <a:off x="3637933" y="5643716"/>
            <a:ext cx="1189706" cy="412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4BD57F-5B72-C9D2-EE09-80D47E15473D}"/>
              </a:ext>
            </a:extLst>
          </p:cNvPr>
          <p:cNvSpPr txBox="1"/>
          <p:nvPr/>
        </p:nvSpPr>
        <p:spPr>
          <a:xfrm>
            <a:off x="3706757" y="5619373"/>
            <a:ext cx="142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Product Name </a:t>
            </a:r>
          </a:p>
          <a:p>
            <a:r>
              <a:rPr lang="en-CA" sz="1000" dirty="0"/>
              <a:t>$ Price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00D42C-8A82-57C4-4F44-8E25140EA503}"/>
              </a:ext>
            </a:extLst>
          </p:cNvPr>
          <p:cNvSpPr/>
          <p:nvPr/>
        </p:nvSpPr>
        <p:spPr>
          <a:xfrm>
            <a:off x="3637932" y="2861186"/>
            <a:ext cx="7030063" cy="12535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71C82D-19B2-ADE1-1B5E-04A80A6AAA71}"/>
              </a:ext>
            </a:extLst>
          </p:cNvPr>
          <p:cNvCxnSpPr>
            <a:cxnSpLocks/>
          </p:cNvCxnSpPr>
          <p:nvPr/>
        </p:nvCxnSpPr>
        <p:spPr>
          <a:xfrm>
            <a:off x="3637930" y="2861184"/>
            <a:ext cx="7030063" cy="1253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79A55D-9AEC-303A-968C-D165CC42B773}"/>
              </a:ext>
            </a:extLst>
          </p:cNvPr>
          <p:cNvCxnSpPr>
            <a:cxnSpLocks/>
          </p:cNvCxnSpPr>
          <p:nvPr/>
        </p:nvCxnSpPr>
        <p:spPr>
          <a:xfrm flipH="1">
            <a:off x="3637928" y="2861184"/>
            <a:ext cx="7030063" cy="1253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0EF10D4-86AB-2BBE-15E6-2570ABD5D329}"/>
              </a:ext>
            </a:extLst>
          </p:cNvPr>
          <p:cNvSpPr/>
          <p:nvPr/>
        </p:nvSpPr>
        <p:spPr>
          <a:xfrm>
            <a:off x="6154997" y="5656561"/>
            <a:ext cx="1189706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0299D8-CA35-FF6F-F13E-F5087D755A31}"/>
              </a:ext>
            </a:extLst>
          </p:cNvPr>
          <p:cNvSpPr txBox="1"/>
          <p:nvPr/>
        </p:nvSpPr>
        <p:spPr>
          <a:xfrm>
            <a:off x="6184488" y="5656561"/>
            <a:ext cx="118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Product Name</a:t>
            </a:r>
          </a:p>
          <a:p>
            <a:r>
              <a:rPr lang="en-CA" sz="900" dirty="0"/>
              <a:t>$ Price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665B39-67F1-2C72-4A3C-5A704D82F5D3}"/>
              </a:ext>
            </a:extLst>
          </p:cNvPr>
          <p:cNvSpPr/>
          <p:nvPr/>
        </p:nvSpPr>
        <p:spPr>
          <a:xfrm>
            <a:off x="8799871" y="5643716"/>
            <a:ext cx="1189706" cy="4129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F97F41-1E74-6184-8605-DFFA82B55790}"/>
              </a:ext>
            </a:extLst>
          </p:cNvPr>
          <p:cNvSpPr txBox="1"/>
          <p:nvPr/>
        </p:nvSpPr>
        <p:spPr>
          <a:xfrm>
            <a:off x="8878529" y="5687339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Product Name </a:t>
            </a:r>
          </a:p>
          <a:p>
            <a:r>
              <a:rPr lang="en-CA" sz="900" dirty="0"/>
              <a:t>$ Price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8D202-BE35-B403-0D0F-680546EE2AB3}"/>
              </a:ext>
            </a:extLst>
          </p:cNvPr>
          <p:cNvSpPr txBox="1"/>
          <p:nvPr/>
        </p:nvSpPr>
        <p:spPr>
          <a:xfrm>
            <a:off x="117987" y="89526"/>
            <a:ext cx="56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5350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A21E2-D8FA-0FB6-FA1A-1A2E2238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Aptos</vt:lpstr>
      <vt:lpstr>Aptos Display</vt:lpstr>
      <vt:lpstr>Arial</vt:lpstr>
      <vt:lpstr>Office Theme</vt:lpstr>
      <vt:lpstr>LOGO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Sanjanpreet Kaur</dc:creator>
  <cp:lastModifiedBy>Sanjanpreet Kaur</cp:lastModifiedBy>
  <cp:revision>2</cp:revision>
  <dcterms:created xsi:type="dcterms:W3CDTF">2024-05-27T22:08:07Z</dcterms:created>
  <dcterms:modified xsi:type="dcterms:W3CDTF">2024-05-28T02:00:54Z</dcterms:modified>
</cp:coreProperties>
</file>