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68" r:id="rId2"/>
    <p:sldId id="256" r:id="rId3"/>
    <p:sldId id="269" r:id="rId4"/>
    <p:sldId id="258" r:id="rId5"/>
    <p:sldId id="261" r:id="rId6"/>
    <p:sldId id="270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B88A524-DCEB-4CC5-BAB7-BB8A504D2A6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BCB50D8-D20E-4687-99ED-EC02949583CC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88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A524-DCEB-4CC5-BAB7-BB8A504D2A6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50D8-D20E-4687-99ED-EC0294958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1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A524-DCEB-4CC5-BAB7-BB8A504D2A6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50D8-D20E-4687-99ED-EC0294958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51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A524-DCEB-4CC5-BAB7-BB8A504D2A6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50D8-D20E-4687-99ED-EC0294958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54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B88A524-DCEB-4CC5-BAB7-BB8A504D2A6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BCB50D8-D20E-4687-99ED-EC02949583CC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43353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A524-DCEB-4CC5-BAB7-BB8A504D2A6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50D8-D20E-4687-99ED-EC0294958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237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A524-DCEB-4CC5-BAB7-BB8A504D2A6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50D8-D20E-4687-99ED-EC0294958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5612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A524-DCEB-4CC5-BAB7-BB8A504D2A6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50D8-D20E-4687-99ED-EC0294958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88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A524-DCEB-4CC5-BAB7-BB8A504D2A6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50D8-D20E-4687-99ED-EC0294958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02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B88A524-DCEB-4CC5-BAB7-BB8A504D2A6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BCB50D8-D20E-4687-99ED-EC02949583C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493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B88A524-DCEB-4CC5-BAB7-BB8A504D2A6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BCB50D8-D20E-4687-99ED-EC0294958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55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B88A524-DCEB-4CC5-BAB7-BB8A504D2A6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BCB50D8-D20E-4687-99ED-EC02949583C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091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325A36-D6A5-42FE-97BC-3B2AA2F2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253" y="888805"/>
            <a:ext cx="2072547" cy="1492132"/>
          </a:xfrm>
        </p:spPr>
        <p:txBody>
          <a:bodyPr>
            <a:normAutofit fontScale="90000"/>
          </a:bodyPr>
          <a:lstStyle/>
          <a:p>
            <a:r>
              <a:rPr lang="en-US" sz="11500" dirty="0"/>
              <a:t>🏛️</a:t>
            </a:r>
            <a:endParaRPr lang="ru-RU" sz="115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234D99-9872-4F89-8A27-6DD68B527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703" y="2887357"/>
            <a:ext cx="10178322" cy="27819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chemeClr val="tx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Individual </a:t>
            </a:r>
            <a:r>
              <a:rPr lang="en-US" sz="4400" dirty="0" err="1">
                <a:solidFill>
                  <a:schemeClr val="tx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loyiha</a:t>
            </a:r>
            <a:endParaRPr lang="en-US" sz="4400" dirty="0">
              <a:solidFill>
                <a:schemeClr val="tx1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800" b="1" dirty="0" err="1">
                <a:solidFill>
                  <a:schemeClr val="tx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Mavzu</a:t>
            </a:r>
            <a:r>
              <a:rPr lang="en-US" sz="2800" b="1" dirty="0">
                <a:solidFill>
                  <a:schemeClr val="tx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Algerian" panose="04020705040A02060702" pitchFamily="82" charset="0"/>
              </a:rPr>
              <a:t>Ko'krak</a:t>
            </a:r>
            <a:r>
              <a:rPr lang="en-US" sz="28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lgerian" panose="04020705040A02060702" pitchFamily="82" charset="0"/>
              </a:rPr>
              <a:t>bezi</a:t>
            </a:r>
            <a:r>
              <a:rPr lang="en-US" sz="28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lgerian" panose="04020705040A02060702" pitchFamily="82" charset="0"/>
              </a:rPr>
              <a:t>saratonini</a:t>
            </a:r>
            <a:r>
              <a:rPr lang="en-US" sz="28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lgerian" panose="04020705040A02060702" pitchFamily="82" charset="0"/>
              </a:rPr>
              <a:t>tekshirish</a:t>
            </a:r>
            <a:r>
              <a:rPr lang="en-US" sz="28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lgerian" panose="04020705040A02060702" pitchFamily="82" charset="0"/>
              </a:rPr>
              <a:t>va</a:t>
            </a:r>
            <a:r>
              <a:rPr lang="en-US" sz="28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lgerian" panose="04020705040A02060702" pitchFamily="82" charset="0"/>
              </a:rPr>
              <a:t>natijasini</a:t>
            </a:r>
            <a:r>
              <a:rPr lang="en-US" sz="28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lgerian" panose="04020705040A02060702" pitchFamily="82" charset="0"/>
              </a:rPr>
              <a:t>yig'ib</a:t>
            </a:r>
            <a:r>
              <a:rPr lang="en-US" sz="28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lgerian" panose="04020705040A02060702" pitchFamily="82" charset="0"/>
              </a:rPr>
              <a:t>tahlil</a:t>
            </a:r>
            <a:r>
              <a:rPr lang="en-US" sz="28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lgerian" panose="04020705040A02060702" pitchFamily="82" charset="0"/>
              </a:rPr>
              <a:t>qiluvchi</a:t>
            </a:r>
            <a:r>
              <a:rPr lang="en-US" sz="28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lgerian" panose="04020705040A02060702" pitchFamily="82" charset="0"/>
              </a:rPr>
              <a:t>tizimning</a:t>
            </a:r>
            <a:r>
              <a:rPr lang="en-US" sz="2800" dirty="0">
                <a:solidFill>
                  <a:schemeClr val="tx1"/>
                </a:solidFill>
                <a:latin typeface="Algerian" panose="04020705040A02060702" pitchFamily="82" charset="0"/>
              </a:rPr>
              <a:t> backend </a:t>
            </a:r>
            <a:r>
              <a:rPr lang="en-US" sz="2800" dirty="0" err="1">
                <a:solidFill>
                  <a:schemeClr val="tx1"/>
                </a:solidFill>
                <a:latin typeface="Algerian" panose="04020705040A02060702" pitchFamily="82" charset="0"/>
              </a:rPr>
              <a:t>qismini</a:t>
            </a:r>
            <a:r>
              <a:rPr lang="en-US" sz="28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lgerian" panose="04020705040A02060702" pitchFamily="82" charset="0"/>
              </a:rPr>
              <a:t>ishlab</a:t>
            </a:r>
            <a:r>
              <a:rPr lang="en-US" sz="28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lgerian" panose="04020705040A02060702" pitchFamily="82" charset="0"/>
              </a:rPr>
              <a:t>chiqish</a:t>
            </a:r>
            <a:endParaRPr lang="en-US" sz="2800" dirty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endParaRPr lang="en-US" sz="3600" dirty="0">
              <a:solidFill>
                <a:schemeClr val="tx1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D5714A9F-0B90-453F-946A-F688BE8355EC}"/>
              </a:ext>
            </a:extLst>
          </p:cNvPr>
          <p:cNvSpPr txBox="1">
            <a:spLocks/>
          </p:cNvSpPr>
          <p:nvPr/>
        </p:nvSpPr>
        <p:spPr>
          <a:xfrm>
            <a:off x="3254739" y="657225"/>
            <a:ext cx="8375286" cy="1955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Algerian" panose="04020705040A02060702" pitchFamily="82" charset="0"/>
              </a:rPr>
              <a:t>Muhammad Al-</a:t>
            </a:r>
            <a:r>
              <a:rPr lang="en-US" sz="3200" b="1" dirty="0" err="1">
                <a:solidFill>
                  <a:schemeClr val="tx1"/>
                </a:solidFill>
                <a:latin typeface="Algerian" panose="04020705040A02060702" pitchFamily="82" charset="0"/>
              </a:rPr>
              <a:t>Xorazmiy</a:t>
            </a:r>
            <a:r>
              <a:rPr lang="en-US" sz="3200" b="1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lgerian" panose="04020705040A02060702" pitchFamily="82" charset="0"/>
              </a:rPr>
              <a:t>nomidagi</a:t>
            </a:r>
            <a:r>
              <a:rPr lang="en-US" sz="3200" b="1" dirty="0">
                <a:solidFill>
                  <a:schemeClr val="tx1"/>
                </a:solidFill>
                <a:latin typeface="Algerian" panose="04020705040A02060702" pitchFamily="82" charset="0"/>
              </a:rPr>
              <a:t> Toshkent </a:t>
            </a:r>
            <a:r>
              <a:rPr lang="en-US" sz="3200" b="1" dirty="0" err="1">
                <a:solidFill>
                  <a:schemeClr val="tx1"/>
                </a:solidFill>
                <a:latin typeface="Algerian" panose="04020705040A02060702" pitchFamily="82" charset="0"/>
              </a:rPr>
              <a:t>axborot</a:t>
            </a:r>
            <a:r>
              <a:rPr lang="en-US" sz="3200" b="1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lgerian" panose="04020705040A02060702" pitchFamily="82" charset="0"/>
              </a:rPr>
              <a:t>texnologiyalari</a:t>
            </a:r>
            <a:r>
              <a:rPr lang="en-US" sz="3200" b="1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lgerian" panose="04020705040A02060702" pitchFamily="82" charset="0"/>
              </a:rPr>
              <a:t>universiteti</a:t>
            </a:r>
            <a:r>
              <a:rPr lang="en-US" sz="3200" b="1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lgerian" panose="04020705040A02060702" pitchFamily="82" charset="0"/>
              </a:rPr>
              <a:t>urganch</a:t>
            </a:r>
            <a:r>
              <a:rPr lang="en-US" sz="3200" b="1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lgerian" panose="04020705040A02060702" pitchFamily="82" charset="0"/>
              </a:rPr>
              <a:t>filialining</a:t>
            </a:r>
            <a:r>
              <a:rPr lang="en-US" sz="3200" b="1" dirty="0">
                <a:solidFill>
                  <a:schemeClr val="tx1"/>
                </a:solidFill>
                <a:latin typeface="Algerian" panose="04020705040A02060702" pitchFamily="82" charset="0"/>
              </a:rPr>
              <a:t> 941-20 – </a:t>
            </a:r>
            <a:r>
              <a:rPr lang="en-US" sz="3200" b="1" dirty="0" err="1">
                <a:solidFill>
                  <a:schemeClr val="tx1"/>
                </a:solidFill>
                <a:latin typeface="Algerian" panose="04020705040A02060702" pitchFamily="82" charset="0"/>
              </a:rPr>
              <a:t>guruh</a:t>
            </a:r>
            <a:r>
              <a:rPr lang="en-US" sz="3200" b="1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lgerian" panose="04020705040A02060702" pitchFamily="82" charset="0"/>
              </a:rPr>
              <a:t>talabasi</a:t>
            </a:r>
            <a:r>
              <a:rPr lang="en-US" sz="3200" b="1" dirty="0">
                <a:solidFill>
                  <a:schemeClr val="tx1"/>
                </a:solidFill>
                <a:latin typeface="Algerian" panose="04020705040A02060702" pitchFamily="82" charset="0"/>
              </a:rPr>
              <a:t> Kalandarov Sanjar</a:t>
            </a:r>
            <a:endParaRPr lang="ru-RU" sz="32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02F9E3B-9FC2-4148-9C95-F267AF1C97B6}"/>
              </a:ext>
            </a:extLst>
          </p:cNvPr>
          <p:cNvSpPr txBox="1">
            <a:spLocks/>
          </p:cNvSpPr>
          <p:nvPr/>
        </p:nvSpPr>
        <p:spPr>
          <a:xfrm>
            <a:off x="6858000" y="6349053"/>
            <a:ext cx="5114926" cy="66134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tx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Rahbar : </a:t>
            </a:r>
            <a:r>
              <a:rPr lang="en-US" sz="3600" dirty="0" err="1">
                <a:solidFill>
                  <a:schemeClr val="tx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Xo’jamurodov</a:t>
            </a:r>
            <a:r>
              <a:rPr lang="en-US" sz="3600" dirty="0">
                <a:solidFill>
                  <a:schemeClr val="tx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Bekmurod</a:t>
            </a:r>
            <a:endParaRPr lang="en-US" sz="3600" dirty="0">
              <a:solidFill>
                <a:schemeClr val="tx1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3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7F2DB-158F-4B0B-8371-C8B77CBD6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anose="020B0502040204020203" pitchFamily="34" charset="0"/>
              </a:rPr>
              <a:t>Cancer</a:t>
            </a:r>
            <a:endParaRPr lang="ru-RU" sz="6000" dirty="0">
              <a:solidFill>
                <a:schemeClr val="tx1">
                  <a:lumMod val="95000"/>
                  <a:lumOff val="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7CCAEE-C7D9-452A-9638-C2F0E3848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6305550"/>
            <a:ext cx="8045373" cy="415925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Bahnschrift Light" panose="020B0502040204020203" pitchFamily="34" charset="0"/>
              </a:rPr>
              <a:t>Created </a:t>
            </a:r>
            <a:r>
              <a:rPr lang="en-US" sz="1600" dirty="0" err="1">
                <a:latin typeface="Bahnschrift Light" panose="020B0502040204020203" pitchFamily="34" charset="0"/>
              </a:rPr>
              <a:t>by:Kalandarov</a:t>
            </a:r>
            <a:r>
              <a:rPr lang="en-US" sz="1600" dirty="0">
                <a:latin typeface="Bahnschrift Light" panose="020B0502040204020203" pitchFamily="34" charset="0"/>
              </a:rPr>
              <a:t> Sanjar</a:t>
            </a:r>
          </a:p>
        </p:txBody>
      </p:sp>
    </p:spTree>
    <p:extLst>
      <p:ext uri="{BB962C8B-B14F-4D97-AF65-F5344CB8AC3E}">
        <p14:creationId xmlns:p14="http://schemas.microsoft.com/office/powerpoint/2010/main" val="35588357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  <p:sndAc>
          <p:stSnd>
            <p:snd r:embed="rId2" name="drumroll.wav"/>
          </p:stSnd>
        </p:sndAc>
      </p:transition>
    </mc:Choice>
    <mc:Fallback xmlns="">
      <p:transition spd="slow">
        <p:fade/>
        <p:sndAc>
          <p:stSnd>
            <p:snd r:embed="rId3" name="drumroll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18115-65E9-45E9-B4DD-611DBA109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722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ym typeface="+mn-ea"/>
              </a:rPr>
              <a:t>	</a:t>
            </a:r>
            <a:r>
              <a:rPr lang="en-US" sz="4000" b="1" dirty="0" err="1">
                <a:latin typeface="Algerian" panose="04020705040A02060702" pitchFamily="82" charset="0"/>
                <a:sym typeface="+mn-ea"/>
              </a:rPr>
              <a:t>Masalaning</a:t>
            </a:r>
            <a:r>
              <a:rPr lang="en-US" sz="4000" b="1" dirty="0">
                <a:latin typeface="Algerian" panose="04020705040A02060702" pitchFamily="82" charset="0"/>
                <a:sym typeface="+mn-ea"/>
              </a:rPr>
              <a:t> </a:t>
            </a:r>
            <a:r>
              <a:rPr lang="en-US" sz="4000" b="1" dirty="0" err="1">
                <a:latin typeface="Algerian" panose="04020705040A02060702" pitchFamily="82" charset="0"/>
                <a:sym typeface="+mn-ea"/>
              </a:rPr>
              <a:t>qo’ylishi</a:t>
            </a:r>
            <a:br>
              <a:rPr lang="en-GB" altLang="en-US" sz="5400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3566A2-FB4A-472A-8C67-E7A8304B6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09776"/>
            <a:ext cx="10178322" cy="359359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tx1"/>
                </a:solidFill>
              </a:rPr>
              <a:t>Ushbu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kurs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ishida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qo’yilgan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asosiy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maqsaddan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kelib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chiqib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quyidagi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vazifalarni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hal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qilish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lozim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endParaRPr lang="ru-RU" dirty="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-     </a:t>
            </a:r>
            <a:r>
              <a:rPr lang="en-US" dirty="0" err="1">
                <a:solidFill>
                  <a:schemeClr val="tx1"/>
                </a:solidFill>
              </a:rPr>
              <a:t>Ko'krak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bezi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saratonini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aniqlash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tashxislashda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yordam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beradigan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vositani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taqdim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etish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-     </a:t>
            </a:r>
            <a:r>
              <a:rPr lang="en-US" dirty="0" err="1">
                <a:solidFill>
                  <a:schemeClr val="tx1"/>
                </a:solidFill>
              </a:rPr>
              <a:t>Ko‘krak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bezi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saratoni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og‘rigan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bemorlarga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tibbiy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xizmat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ko‘rsatish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sifatini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yaxshilash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-     </a:t>
            </a:r>
            <a:r>
              <a:rPr lang="en-US" dirty="0" err="1">
                <a:solidFill>
                  <a:schemeClr val="tx1"/>
                </a:solidFill>
              </a:rPr>
              <a:t>Ushbu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kasallikning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odamlar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jamiyatlarga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ta’sirini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kamaytirish</a:t>
            </a:r>
            <a:endParaRPr lang="ru-RU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tx1"/>
                </a:solidFill>
              </a:rPr>
              <a:t>Dasturda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quydagi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ishlar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amalga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oshirilishi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lozim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endParaRPr lang="ru-RU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-     </a:t>
            </a:r>
            <a:r>
              <a:rPr lang="en-US" dirty="0" err="1">
                <a:solidFill>
                  <a:schemeClr val="tx1"/>
                </a:solidFill>
              </a:rPr>
              <a:t>Ko'krak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bezi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saratonini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aniqlash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tashxislash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-     API-</a:t>
            </a:r>
            <a:r>
              <a:rPr lang="en-US" dirty="0" err="1">
                <a:solidFill>
                  <a:schemeClr val="tx1"/>
                </a:solidFill>
              </a:rPr>
              <a:t>larni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ishlab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chiqish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892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E3E91-383D-467E-AE30-84ED198AD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5" y="161925"/>
            <a:ext cx="9753600" cy="474865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/>
              <a:t>Platforma</a:t>
            </a:r>
            <a:r>
              <a:rPr lang="en-US" sz="3200" dirty="0"/>
              <a:t> </a:t>
            </a:r>
            <a:r>
              <a:rPr lang="en-US" sz="3200" dirty="0" err="1"/>
              <a:t>vazifasi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B1381B-6364-472F-ABBD-D354BD8C5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90625"/>
            <a:ext cx="10178322" cy="4688967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Ko'krak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bezi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saratoni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skriningi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va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tahlili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tizimini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ishlab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chiqishdan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maqsad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tibbiyot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xodimlariga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bemorlarda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ko'krak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bezi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saratonini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aniqlash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va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tashxislashda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yordam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beradigan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vositani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taqdim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etishdan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iborat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.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Ko'krak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bezi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saratoni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butun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dunyo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bo'ylab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millionlab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odamlarga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ta'sir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qiluvchi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jiddiy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va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hayotga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xavf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solishi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mumkin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bo'lgan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kasallik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bo'lib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erta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tashxis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muvaffaqiyatli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davolash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va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tiklanish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uchun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kalit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hisoblanadi</a:t>
            </a: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ru-RU" sz="2800" dirty="0">
              <a:solidFill>
                <a:schemeClr val="tx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4772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A9B1741-1711-4ECD-8DB5-8733B7852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62051"/>
            <a:ext cx="10178322" cy="501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loyihani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chiqishdan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ko‘zlangan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maqsad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ko‘krak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bezi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saratoni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og‘rigan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bemorlarga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tibbiy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xizmat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ko‘rsatish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sifatini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yaxshilash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hamda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kasallikning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odamlar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jamiyatlarga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ta’sirini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kamaytirish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bo‘yicha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borilayotgan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ishlarga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hissa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qo‘shishdir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tizim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koʻkrak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bezi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saratoni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tashxisining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aniqligi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samaradorligini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oshirishga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yordam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tibbiyot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xodimlariga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bemorlarni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tezroq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samaraliroq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davolash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imkonini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E31477C-C40F-4732-8F47-106140FF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5958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Platforma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haqida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6588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4FE00A-2306-4D68-9192-BFD4FB0E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55572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Xulosa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C5FDEA-2929-4F5A-BF18-E35A7428F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33379"/>
            <a:ext cx="10178322" cy="4346214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Xulosa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aytganda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ko'krak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bezi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saratoni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skriningi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tahlili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sog'liqni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xodimlariga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bemorlarda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ko'krak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bezi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saratonini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tashxis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qo'yishda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vosita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ta'minlashga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qaratilgan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bemor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ma'lumotlari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tibbiy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tasvir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natijalarini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tahlil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mashinani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o'rganish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algoritmlaridan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ko'krak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bezi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saratoni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tashxisining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aniqligi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samaradorligini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oshirishga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loyihaning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maqsadi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koʻkrak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bezi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saratoni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ogʻrigan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bemorlarga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tibbiy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kasallikning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taʼsirini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kamaytirish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boʻyicha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saʼy-harakatlarga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qoʻshishdan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0559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B2137C-2657-4113-817E-26C69D59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2754110"/>
            <a:ext cx="10178322" cy="67489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lgerian" panose="04020705040A02060702" pitchFamily="82" charset="0"/>
              </a:rPr>
              <a:t>Thank you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439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blinds dir="vert"/>
        <p:sndAc>
          <p:stSnd>
            <p:snd r:embed="rId2" name="applause.wav"/>
          </p:stSnd>
        </p:sndAc>
      </p:transition>
    </mc:Choice>
    <mc:Fallback xmlns="">
      <p:transition spd="slow">
        <p:blinds dir="vert"/>
        <p:sndAc>
          <p:stSnd>
            <p:snd r:embed="rId4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Эмблема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9E77EDF1-0821-4215-BD6E-A2D49F0255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706</TotalTime>
  <Words>334</Words>
  <Application>Microsoft Office PowerPoint</Application>
  <PresentationFormat>Широкоэкранный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Algerian</vt:lpstr>
      <vt:lpstr>Arial</vt:lpstr>
      <vt:lpstr>Arial Black</vt:lpstr>
      <vt:lpstr>Bahnschrift Light</vt:lpstr>
      <vt:lpstr>Corbel</vt:lpstr>
      <vt:lpstr>Gill Sans MT</vt:lpstr>
      <vt:lpstr>Impact</vt:lpstr>
      <vt:lpstr>Times New Roman</vt:lpstr>
      <vt:lpstr>Эмблема</vt:lpstr>
      <vt:lpstr>🏛️</vt:lpstr>
      <vt:lpstr>Cancer</vt:lpstr>
      <vt:lpstr> Masalaning qo’ylishi </vt:lpstr>
      <vt:lpstr>Platforma vazifasi</vt:lpstr>
      <vt:lpstr>Platforma haqida</vt:lpstr>
      <vt:lpstr>Xulosa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 point</dc:title>
  <dc:creator>нр</dc:creator>
  <cp:lastModifiedBy>Sanjar Kalandarov</cp:lastModifiedBy>
  <cp:revision>18</cp:revision>
  <dcterms:created xsi:type="dcterms:W3CDTF">2023-06-09T14:04:56Z</dcterms:created>
  <dcterms:modified xsi:type="dcterms:W3CDTF">2023-06-23T05:34:06Z</dcterms:modified>
</cp:coreProperties>
</file>