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5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9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2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0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3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8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00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5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E3A3-8EA3-465E-B768-AFEAFBED497A}" type="datetimeFigureOut">
              <a:rPr lang="ru-RU" smtClean="0"/>
              <a:t>02.01.2022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8AF4-BFAA-4BCB-8BF3-4F8A9E38C0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85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2453" t="14769" r="24739" b="14519"/>
          <a:stretch/>
        </p:blipFill>
        <p:spPr>
          <a:xfrm>
            <a:off x="2585883" y="119072"/>
            <a:ext cx="7266040" cy="65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76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jikon</dc:creator>
  <cp:lastModifiedBy>jikon</cp:lastModifiedBy>
  <cp:revision>4</cp:revision>
  <dcterms:created xsi:type="dcterms:W3CDTF">2022-01-01T19:37:17Z</dcterms:created>
  <dcterms:modified xsi:type="dcterms:W3CDTF">2022-01-01T20:05:03Z</dcterms:modified>
</cp:coreProperties>
</file>