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02b4db59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02b4db59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02b4db59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02b4db59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02b4db59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02b4db59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02b4db59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02b4db59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102b4db599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102b4db599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02b4db59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02b4db59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02b4db59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02b4db59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02b4db59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02b4db59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02b4db59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02b4db59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02b4db59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02b4db59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02b4db59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02b4db59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02b4db59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02b4db59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 студент колледжа из CS 13-24 группы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Тыныстанов Санжар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написал опрос о психологии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Диаграмма ответов в Формах. Вопрос: 8.Влияют ли социальные сети на ваше настроение?. Количество ответов: 12 ответов." id="101" name="Google Shape;101;p22" title="8.Влияют ли социальные сети на ваше настроение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3720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Диаграмма ответов в Формах. Вопрос: 9. Удовлетворены ли вы качеством своего сна?&#10;Дайте оценку . Количество ответов: 12 ответов." id="106" name="Google Shape;106;p23" title="9. Удовлетворены ли вы качеством своего сна?&#10;Дайте оценку 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20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Диаграмма ответов в Формах. Вопрос: 10. Как вы оцениваете свою способность адаптироваться к изменениям?. Количество ответов: 12 ответов." id="111" name="Google Shape;111;p24" title="10. Как вы оцениваете свою способность адаптироваться к изменениям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3720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202124"/>
                </a:solidFill>
                <a:highlight>
                  <a:srgbClr val="FFFFFF"/>
                </a:highlight>
              </a:rPr>
              <a:t>                Пройди опрос на тему психология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69999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100">
                <a:solidFill>
                  <a:srgbClr val="202124"/>
                </a:solidFill>
                <a:highlight>
                  <a:srgbClr val="FFFFFF"/>
                </a:highlight>
              </a:rPr>
              <a:t>Этот опрос поможет узнать больше о том, как респонденты воспринимают своё психоэмоциональное состояние и некоторые аспекты своего поведения.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Диаграмма ответов в Формах. Вопрос: 1. Как часто вы испытываете стресс в течение дня?. Количество ответов: 12 ответов." id="66" name="Google Shape;66;p15" title="1. Как часто вы испытываете стресс в течение дня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7402"/>
            <a:ext cx="9144003" cy="3848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Диаграмма ответов в Формах. Вопрос: 2. Что вы обычно делаете, чтобы справиться со стрессом?. Количество ответов: 12 ответов." id="71" name="Google Shape;71;p16" title="2. Что вы обычно делаете, чтобы справиться со стрессом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3720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Диаграмма ответов в Формах. Вопрос: 3. Как вы оцениваете уровень своей тревожности?. Количество ответов: 12 ответов." id="76" name="Google Shape;76;p17" title="3. Как вы оцениваете уровень своей тревожности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3720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Диаграмма ответов в Формах. Вопрос: 4. Считаете ли вы себя уверенным человеком?. Количество ответов: 12 ответов." id="81" name="Google Shape;81;p18" title="4. Считаете ли вы себя уверенным человеком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3720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Диаграмма ответов в Формах. Вопрос: 5. Насколько вы довольны своим социальным кругом и поддержкой?&#10;Оцените по шкале.. Количество ответов: 12 ответов." id="86" name="Google Shape;86;p19" title="5. Насколько вы довольны своим социальным кругом и поддержкой?&#10;Оцените по шкале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20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Диаграмма ответов в Формах. Вопрос: 6.Как вы считаете насколько важен социальный круг общения (друзья, семья, коллеги)?. Количество ответов: 12 ответов." id="91" name="Google Shape;91;p20" title="6.Как вы считаете насколько важен социальный круг общения (друзья, семья, коллеги)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3720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Диаграмма ответов в Формах. Вопрос: 7.Как легко вы справляетесь с негативными эмоциями (гнев, обида, грусть)?. Количество ответов: 12 ответов." id="96" name="Google Shape;96;p21" title="7.Как легко вы справляетесь с негативными эмоциями (гнев, обида, грусть)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20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