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3" r:id="rId2"/>
    <p:sldId id="266" r:id="rId3"/>
    <p:sldId id="268" r:id="rId4"/>
    <p:sldId id="269" r:id="rId5"/>
    <p:sldId id="261" r:id="rId6"/>
    <p:sldId id="264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2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AB86-F8F7-4016-9F43-E35DF37349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18C30-6F05-4529-8C9A-216A6A5A7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8C30-6F05-4529-8C9A-216A6A5A73D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69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5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3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85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8765-D4AF-418B-92E8-18C538A8A8F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6722-201F-4400-BB90-6034299D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88424" cy="628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0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647" y="0"/>
            <a:ext cx="1121031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4958350" y="1105004"/>
            <a:ext cx="8371299" cy="4500000"/>
            <a:chOff x="3918191" y="1088767"/>
            <a:chExt cx="8371299" cy="4500000"/>
          </a:xfrm>
        </p:grpSpPr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191" y="1088767"/>
              <a:ext cx="3013388" cy="4500000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1859127"/>
              <a:ext cx="1962152" cy="2953289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7339" y="1865117"/>
              <a:ext cx="1962151" cy="2979775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Прямоугольник 4"/>
          <p:cNvSpPr/>
          <p:nvPr/>
        </p:nvSpPr>
        <p:spPr>
          <a:xfrm>
            <a:off x="355576" y="874408"/>
            <a:ext cx="46085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Хоббит</a:t>
            </a:r>
            <a:r>
              <a:rPr lang="ru-RU" dirty="0" smtClean="0">
                <a:solidFill>
                  <a:schemeClr val="bg1"/>
                </a:solidFill>
              </a:rPr>
              <a:t>: Нежданное путешествие (2012)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8.1Рейтинг </a:t>
            </a:r>
            <a:r>
              <a:rPr lang="ru-RU" dirty="0" err="1" smtClean="0">
                <a:solidFill>
                  <a:schemeClr val="bg1"/>
                </a:solidFill>
              </a:rPr>
              <a:t>Кинопоиска</a:t>
            </a:r>
            <a:r>
              <a:rPr lang="ru-RU" dirty="0" smtClean="0">
                <a:solidFill>
                  <a:schemeClr val="bg1"/>
                </a:solidFill>
              </a:rPr>
              <a:t> 8.1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О фильме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Год производства  2012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Страна Новая Зеландия, США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Жанр  </a:t>
            </a:r>
            <a:r>
              <a:rPr lang="ru-RU" dirty="0" err="1" smtClean="0">
                <a:solidFill>
                  <a:schemeClr val="bg1"/>
                </a:solidFill>
              </a:rPr>
              <a:t>фэнтези</a:t>
            </a:r>
            <a:r>
              <a:rPr lang="ru-RU" dirty="0" smtClean="0">
                <a:solidFill>
                  <a:schemeClr val="bg1"/>
                </a:solidFill>
              </a:rPr>
              <a:t>, приключения, боевик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Режиссер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Питер Джексон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Бюджет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$180 000 000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Сборы в США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$303 003 568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Сборы в мире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+ $714 000 000 = $1 017 003 568 сборы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Премьера в мире  28 ноября 2012, ...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 2 ч 49 мин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11430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96" y="7533456"/>
            <a:ext cx="3013388" cy="4500000"/>
          </a:xfrm>
          <a:prstGeom prst="roundRect">
            <a:avLst/>
          </a:prstGeom>
          <a:noFill/>
          <a:ln>
            <a:noFill/>
          </a:ln>
          <a:effectLst>
            <a:glow rad="317500">
              <a:schemeClr val="bg1">
                <a:lumMod val="85000"/>
                <a:alpha val="21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5402211" y="1164039"/>
            <a:ext cx="5643349" cy="4500000"/>
            <a:chOff x="4752322" y="800691"/>
            <a:chExt cx="6732528" cy="5279108"/>
          </a:xfrm>
        </p:grpSpPr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322" y="800691"/>
              <a:ext cx="3566806" cy="5279108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99" y="1692410"/>
              <a:ext cx="2340851" cy="3495672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Прямоугольник 4"/>
          <p:cNvSpPr/>
          <p:nvPr/>
        </p:nvSpPr>
        <p:spPr>
          <a:xfrm>
            <a:off x="377748" y="973803"/>
            <a:ext cx="502446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Хоббит</a:t>
            </a:r>
            <a:r>
              <a:rPr lang="ru-RU" b="1" dirty="0">
                <a:solidFill>
                  <a:schemeClr val="bg1"/>
                </a:solidFill>
              </a:rPr>
              <a:t>: Пустошь </a:t>
            </a:r>
            <a:r>
              <a:rPr lang="ru-RU" b="1" dirty="0" err="1">
                <a:solidFill>
                  <a:schemeClr val="bg1"/>
                </a:solidFill>
              </a:rPr>
              <a:t>Смауга</a:t>
            </a:r>
            <a:r>
              <a:rPr lang="ru-RU" b="1" dirty="0">
                <a:solidFill>
                  <a:schemeClr val="bg1"/>
                </a:solidFill>
              </a:rPr>
              <a:t> (2013)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8. Рейтинг </a:t>
            </a:r>
            <a:r>
              <a:rPr lang="ru-RU" dirty="0" err="1" smtClean="0">
                <a:solidFill>
                  <a:schemeClr val="bg1"/>
                </a:solidFill>
              </a:rPr>
              <a:t>Кинопоиска</a:t>
            </a:r>
            <a:r>
              <a:rPr lang="ru-RU" dirty="0" smtClean="0">
                <a:solidFill>
                  <a:schemeClr val="bg1"/>
                </a:solidFill>
              </a:rPr>
              <a:t> 8.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О фильме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Год производства  2013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Страна Новая Зеландия, США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Жанр  </a:t>
            </a:r>
            <a:r>
              <a:rPr lang="ru-RU" dirty="0" err="1" smtClean="0">
                <a:solidFill>
                  <a:schemeClr val="bg1"/>
                </a:solidFill>
              </a:rPr>
              <a:t>фэнтези</a:t>
            </a:r>
            <a:r>
              <a:rPr lang="ru-RU" dirty="0" smtClean="0">
                <a:solidFill>
                  <a:schemeClr val="bg1"/>
                </a:solidFill>
              </a:rPr>
              <a:t>, приключения, боевик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Режиссер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Питер Джексон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Бюджет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$225 000 000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Сборы в США </a:t>
            </a:r>
            <a:r>
              <a:rPr lang="ru-RU" dirty="0"/>
              <a:t> </a:t>
            </a:r>
            <a:r>
              <a:rPr lang="ru-RU" dirty="0" smtClean="0">
                <a:solidFill>
                  <a:schemeClr val="bg1"/>
                </a:solidFill>
              </a:rPr>
              <a:t>$</a:t>
            </a:r>
            <a:r>
              <a:rPr lang="ru-RU" dirty="0">
                <a:solidFill>
                  <a:schemeClr val="bg1"/>
                </a:solidFill>
              </a:rPr>
              <a:t>258 387 334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Сборы в мире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chemeClr val="bg1"/>
                </a:solidFill>
              </a:rPr>
              <a:t>+ $700 640 658 = $959 027 992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Премьера в мире  28 ноября 2012, ...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 2 ч 41 мин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583" y="0"/>
            <a:ext cx="11430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27" y="7533456"/>
            <a:ext cx="3013388" cy="4500000"/>
          </a:xfrm>
          <a:prstGeom prst="roundRect">
            <a:avLst/>
          </a:prstGeom>
          <a:noFill/>
          <a:ln>
            <a:noFill/>
          </a:ln>
          <a:effectLst>
            <a:glow rad="317500">
              <a:schemeClr val="bg1">
                <a:lumMod val="85000"/>
                <a:alpha val="21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5436692" y="1291789"/>
            <a:ext cx="2989773" cy="10544890"/>
            <a:chOff x="4752323" y="1272300"/>
            <a:chExt cx="3566806" cy="12370580"/>
          </a:xfrm>
        </p:grpSpPr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323" y="8363772"/>
              <a:ext cx="3566806" cy="5279108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323" y="1272300"/>
              <a:ext cx="3535132" cy="5279108"/>
            </a:xfrm>
            <a:prstGeom prst="roundRect">
              <a:avLst/>
            </a:prstGeom>
            <a:noFill/>
            <a:ln>
              <a:noFill/>
            </a:ln>
            <a:effectLst>
              <a:glow rad="317500">
                <a:schemeClr val="bg1">
                  <a:lumMod val="85000"/>
                  <a:alpha val="21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Прямоугольник 4"/>
          <p:cNvSpPr/>
          <p:nvPr/>
        </p:nvSpPr>
        <p:spPr>
          <a:xfrm>
            <a:off x="323528" y="981641"/>
            <a:ext cx="471601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Хоббит</a:t>
            </a:r>
            <a:r>
              <a:rPr lang="ru-RU" b="1" dirty="0">
                <a:solidFill>
                  <a:schemeClr val="bg1"/>
                </a:solidFill>
              </a:rPr>
              <a:t>: Битва пяти воинств (2014)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7.9 Рейтинг </a:t>
            </a:r>
            <a:r>
              <a:rPr lang="ru-RU" dirty="0" err="1" smtClean="0">
                <a:solidFill>
                  <a:schemeClr val="bg1"/>
                </a:solidFill>
              </a:rPr>
              <a:t>Кинопоиска</a:t>
            </a:r>
            <a:r>
              <a:rPr lang="ru-RU" dirty="0" smtClean="0">
                <a:solidFill>
                  <a:schemeClr val="bg1"/>
                </a:solidFill>
              </a:rPr>
              <a:t> 7.9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О фильме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Год производства  2014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Страна Новая Зеландия, США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Жанр  </a:t>
            </a:r>
            <a:r>
              <a:rPr lang="ru-RU" dirty="0" err="1" smtClean="0">
                <a:solidFill>
                  <a:schemeClr val="bg1"/>
                </a:solidFill>
              </a:rPr>
              <a:t>фэнтези</a:t>
            </a:r>
            <a:r>
              <a:rPr lang="ru-RU" dirty="0" smtClean="0">
                <a:solidFill>
                  <a:schemeClr val="bg1"/>
                </a:solidFill>
              </a:rPr>
              <a:t>, приключения, боевик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Режиссер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Питер Джексон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Бюджет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$250 000 000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Сборы в США </a:t>
            </a:r>
            <a:r>
              <a:rPr lang="ru-RU" dirty="0"/>
              <a:t> </a:t>
            </a:r>
            <a:r>
              <a:rPr lang="ru-RU" dirty="0" smtClean="0">
                <a:solidFill>
                  <a:schemeClr val="bg1"/>
                </a:solidFill>
              </a:rPr>
              <a:t>$</a:t>
            </a:r>
            <a:r>
              <a:rPr lang="ru-RU" dirty="0">
                <a:solidFill>
                  <a:schemeClr val="bg1"/>
                </a:solidFill>
              </a:rPr>
              <a:t>258 387 334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Сборы в мире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chemeClr val="bg1"/>
                </a:solidFill>
              </a:rPr>
              <a:t>+ $700 640 658 = $959 027 992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Премьера в мире  28 ноября 2012, ...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 2 ч 24 мин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7152" cy="702949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3050"/>
            <a:ext cx="3888432" cy="1162050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Хоббит</a:t>
            </a:r>
            <a:r>
              <a:rPr lang="ru-RU" dirty="0" smtClean="0">
                <a:solidFill>
                  <a:schemeClr val="bg1"/>
                </a:solidFill>
              </a:rPr>
              <a:t>: Нежданное путешествие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1412776"/>
            <a:ext cx="3960440" cy="4752528"/>
          </a:xfrm>
        </p:spPr>
        <p:txBody>
          <a:bodyPr anchor="ctr">
            <a:noAutofit/>
          </a:bodyPr>
          <a:lstStyle/>
          <a:p>
            <a:r>
              <a:rPr lang="ru-RU" sz="1600" dirty="0" err="1" smtClean="0">
                <a:solidFill>
                  <a:schemeClr val="bg1"/>
                </a:solidFill>
              </a:rPr>
              <a:t>Хоббит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Бильбо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Бэггинс</a:t>
            </a:r>
            <a:r>
              <a:rPr lang="ru-RU" sz="1600" dirty="0" smtClean="0">
                <a:solidFill>
                  <a:schemeClr val="bg1"/>
                </a:solidFill>
              </a:rPr>
              <a:t> пускается в грандиозный поход, целью которого является отвоевание утраченного королевства гномов </a:t>
            </a:r>
            <a:r>
              <a:rPr lang="ru-RU" sz="1600" dirty="0" err="1" smtClean="0">
                <a:solidFill>
                  <a:schemeClr val="bg1"/>
                </a:solidFill>
              </a:rPr>
              <a:t>Эребор</a:t>
            </a:r>
            <a:r>
              <a:rPr lang="ru-RU" sz="1600" dirty="0" smtClean="0">
                <a:solidFill>
                  <a:schemeClr val="bg1"/>
                </a:solidFill>
              </a:rPr>
              <a:t> у дракона </a:t>
            </a:r>
            <a:r>
              <a:rPr lang="ru-RU" sz="1600" dirty="0" err="1" smtClean="0">
                <a:solidFill>
                  <a:schemeClr val="bg1"/>
                </a:solidFill>
              </a:rPr>
              <a:t>Смауга</a:t>
            </a:r>
            <a:r>
              <a:rPr lang="ru-RU" sz="1600" dirty="0" smtClean="0">
                <a:solidFill>
                  <a:schemeClr val="bg1"/>
                </a:solidFill>
              </a:rPr>
              <a:t>. Совершенно неожиданно с </a:t>
            </a:r>
            <a:r>
              <a:rPr lang="ru-RU" sz="1600" dirty="0" err="1" smtClean="0">
                <a:solidFill>
                  <a:schemeClr val="bg1"/>
                </a:solidFill>
              </a:rPr>
              <a:t>хоббитом</a:t>
            </a:r>
            <a:r>
              <a:rPr lang="ru-RU" sz="1600" dirty="0" smtClean="0">
                <a:solidFill>
                  <a:schemeClr val="bg1"/>
                </a:solidFill>
              </a:rPr>
              <a:t> налаживает контакт волшебник </a:t>
            </a:r>
            <a:r>
              <a:rPr lang="ru-RU" sz="1600" dirty="0" err="1" smtClean="0">
                <a:solidFill>
                  <a:schemeClr val="bg1"/>
                </a:solidFill>
              </a:rPr>
              <a:t>Гэндальф</a:t>
            </a:r>
            <a:r>
              <a:rPr lang="ru-RU" sz="1600" dirty="0" smtClean="0">
                <a:solidFill>
                  <a:schemeClr val="bg1"/>
                </a:solidFill>
              </a:rPr>
              <a:t> Серый. Так </a:t>
            </a:r>
            <a:r>
              <a:rPr lang="ru-RU" sz="1600" dirty="0" err="1" smtClean="0">
                <a:solidFill>
                  <a:schemeClr val="bg1"/>
                </a:solidFill>
              </a:rPr>
              <a:t>Бильбо</a:t>
            </a:r>
            <a:r>
              <a:rPr lang="ru-RU" sz="1600" dirty="0" smtClean="0">
                <a:solidFill>
                  <a:schemeClr val="bg1"/>
                </a:solidFill>
              </a:rPr>
              <a:t> находит себя и присоединяется к компании тринадцати гномов, возглавляемых легендарным воином Торином </a:t>
            </a:r>
            <a:r>
              <a:rPr lang="ru-RU" sz="1600" dirty="0" err="1" smtClean="0">
                <a:solidFill>
                  <a:schemeClr val="bg1"/>
                </a:solidFill>
              </a:rPr>
              <a:t>Дубощитом</a:t>
            </a:r>
            <a:r>
              <a:rPr lang="ru-RU" sz="1600" dirty="0" smtClean="0">
                <a:solidFill>
                  <a:schemeClr val="bg1"/>
                </a:solidFill>
              </a:rPr>
              <a:t>. Их путешествие пройдёт через Дикий Край, предательские земли, населенные гоблинами и орками, смертоносными </a:t>
            </a:r>
            <a:r>
              <a:rPr lang="ru-RU" sz="1600" dirty="0" err="1" smtClean="0">
                <a:solidFill>
                  <a:schemeClr val="bg1"/>
                </a:solidFill>
              </a:rPr>
              <a:t>варгами</a:t>
            </a:r>
            <a:r>
              <a:rPr lang="ru-RU" sz="1600" dirty="0" smtClean="0">
                <a:solidFill>
                  <a:schemeClr val="bg1"/>
                </a:solidFill>
              </a:rPr>
              <a:t>, гигантскими пауками, меняющим шкуры народом и волшебниками.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И хотя их цель находится на Востоке, среди пустошей Одинокой Горы, сначала им придется выбраться из туннелей гоблинов, где </a:t>
            </a:r>
            <a:r>
              <a:rPr lang="ru-RU" sz="1600" dirty="0" err="1" smtClean="0">
                <a:solidFill>
                  <a:schemeClr val="bg1"/>
                </a:solidFill>
              </a:rPr>
              <a:t>Бильбо</a:t>
            </a:r>
            <a:r>
              <a:rPr lang="ru-RU" sz="1600" dirty="0" smtClean="0">
                <a:solidFill>
                  <a:schemeClr val="bg1"/>
                </a:solidFill>
              </a:rPr>
              <a:t> встретит существо, которое изменит его жизнь навсегда - </a:t>
            </a:r>
            <a:r>
              <a:rPr lang="ru-RU" sz="1600" dirty="0" err="1" smtClean="0">
                <a:solidFill>
                  <a:schemeClr val="bg1"/>
                </a:solidFill>
              </a:rPr>
              <a:t>Голлума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8680"/>
            <a:ext cx="3840000" cy="57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254"/>
            <a:ext cx="9473224" cy="68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754760" cy="1162050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Хоббит</a:t>
            </a:r>
            <a:r>
              <a:rPr lang="ru-RU" dirty="0" smtClean="0">
                <a:solidFill>
                  <a:schemeClr val="bg1"/>
                </a:solidFill>
              </a:rPr>
              <a:t>: Пустошь </a:t>
            </a:r>
            <a:r>
              <a:rPr lang="ru-RU" dirty="0" err="1" smtClean="0">
                <a:solidFill>
                  <a:schemeClr val="bg1"/>
                </a:solidFill>
              </a:rPr>
              <a:t>Смауга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596185" cy="469106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Продолжение путешествия </a:t>
            </a:r>
            <a:r>
              <a:rPr lang="ru-RU" sz="1600" dirty="0" err="1" smtClean="0">
                <a:solidFill>
                  <a:schemeClr val="bg1"/>
                </a:solidFill>
              </a:rPr>
              <a:t>хоббита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Бильбо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Бэггинса</a:t>
            </a:r>
            <a:r>
              <a:rPr lang="ru-RU" sz="1600" dirty="0" smtClean="0">
                <a:solidFill>
                  <a:schemeClr val="bg1"/>
                </a:solidFill>
              </a:rPr>
              <a:t>, волшебника </a:t>
            </a:r>
            <a:r>
              <a:rPr lang="ru-RU" sz="1600" dirty="0" err="1" smtClean="0">
                <a:solidFill>
                  <a:schemeClr val="bg1"/>
                </a:solidFill>
              </a:rPr>
              <a:t>Гэндальфа</a:t>
            </a:r>
            <a:r>
              <a:rPr lang="ru-RU" sz="1600" dirty="0" smtClean="0">
                <a:solidFill>
                  <a:schemeClr val="bg1"/>
                </a:solidFill>
              </a:rPr>
              <a:t> и 13 отважных гномов. Их компания должна добраться до Одинокой горы. А там они встретятся с величайшей опасностью из всех — созданием куда более ужасающим, чем все их прошлые противники, чудовищем, которое проверит на прочность не только их мужество, но крепость их дружбы и правильность выбранного пути, — драконом </a:t>
            </a:r>
            <a:r>
              <a:rPr lang="ru-RU" sz="1600" dirty="0" err="1" smtClean="0">
                <a:solidFill>
                  <a:schemeClr val="bg1"/>
                </a:solidFill>
              </a:rPr>
              <a:t>Смаугом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0648"/>
            <a:ext cx="3874429" cy="57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8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16000" cy="69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98776" cy="1162050"/>
          </a:xfrm>
          <a:noFill/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Хоббит</a:t>
            </a:r>
            <a:r>
              <a:rPr lang="ru-RU" dirty="0" smtClean="0">
                <a:solidFill>
                  <a:schemeClr val="bg1"/>
                </a:solidFill>
              </a:rPr>
              <a:t>: Битва пяти воинств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Когда отряд из тринадцати гномов нанимал </a:t>
            </a:r>
            <a:r>
              <a:rPr lang="ru-RU" dirty="0" err="1" smtClean="0">
                <a:solidFill>
                  <a:schemeClr val="bg1"/>
                </a:solidFill>
              </a:rPr>
              <a:t>хоббита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Бильбо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Бэгинса</a:t>
            </a:r>
            <a:r>
              <a:rPr lang="ru-RU" dirty="0" smtClean="0">
                <a:solidFill>
                  <a:schemeClr val="bg1"/>
                </a:solidFill>
              </a:rPr>
              <a:t> в качестве взломщика и четырнадцатого, «счастливого», участника похода к Одинокой горе, </a:t>
            </a:r>
            <a:r>
              <a:rPr lang="ru-RU" dirty="0" err="1" smtClean="0">
                <a:solidFill>
                  <a:schemeClr val="bg1"/>
                </a:solidFill>
              </a:rPr>
              <a:t>Бильбо</a:t>
            </a:r>
            <a:r>
              <a:rPr lang="ru-RU" dirty="0" smtClean="0">
                <a:solidFill>
                  <a:schemeClr val="bg1"/>
                </a:solidFill>
              </a:rPr>
              <a:t> полагал, что его приключения закончатся, когда он выполнит свою задачу - найдет сокровище, которое так необходимо предводителю гномов Торину. Путешествие в </a:t>
            </a:r>
            <a:r>
              <a:rPr lang="ru-RU" dirty="0" err="1" smtClean="0">
                <a:solidFill>
                  <a:schemeClr val="bg1"/>
                </a:solidFill>
              </a:rPr>
              <a:t>Эребор</a:t>
            </a:r>
            <a:r>
              <a:rPr lang="ru-RU" dirty="0" smtClean="0">
                <a:solidFill>
                  <a:schemeClr val="bg1"/>
                </a:solidFill>
              </a:rPr>
              <a:t>, захваченное драконом </a:t>
            </a:r>
            <a:r>
              <a:rPr lang="ru-RU" dirty="0" err="1" smtClean="0">
                <a:solidFill>
                  <a:schemeClr val="bg1"/>
                </a:solidFill>
              </a:rPr>
              <a:t>Смаугом</a:t>
            </a:r>
            <a:r>
              <a:rPr lang="ru-RU" dirty="0" smtClean="0">
                <a:solidFill>
                  <a:schemeClr val="bg1"/>
                </a:solidFill>
              </a:rPr>
              <a:t> королевство гномов, оказалось еще более опасным, чем предполагали гномы и даже </a:t>
            </a:r>
            <a:r>
              <a:rPr lang="ru-RU" dirty="0" err="1" smtClean="0">
                <a:solidFill>
                  <a:schemeClr val="bg1"/>
                </a:solidFill>
              </a:rPr>
              <a:t>Гэндальф</a:t>
            </a:r>
            <a:r>
              <a:rPr lang="ru-RU" dirty="0" smtClean="0">
                <a:solidFill>
                  <a:schemeClr val="bg1"/>
                </a:solidFill>
              </a:rPr>
              <a:t> - мудрый волшебник, протянувший Торину и его отряду руку помощи.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погоню за гномами устремилась армия орков, ведомых пробудившимся в руинах древним злом, а эльфы и люди, с которыми </a:t>
            </a:r>
            <a:r>
              <a:rPr lang="ru-RU" dirty="0" err="1" smtClean="0">
                <a:solidFill>
                  <a:schemeClr val="bg1"/>
                </a:solidFill>
              </a:rPr>
              <a:t>Бильбо</a:t>
            </a:r>
            <a:r>
              <a:rPr lang="ru-RU" dirty="0" smtClean="0">
                <a:solidFill>
                  <a:schemeClr val="bg1"/>
                </a:solidFill>
              </a:rPr>
              <a:t> и его товарищам пришлось иметь дело во время путешествия и которые пострадали от последствий желания гномов вернуть свой дом, предъявили права на щедрое вознаграждение - часть сокровищ Одинокой горы. Скоро неподалеку от Одинокой горы встретятся пять армий, и лишь кровопролитная битва определит результаты смелого </a:t>
            </a:r>
            <a:r>
              <a:rPr lang="ru-RU" dirty="0" err="1" smtClean="0">
                <a:solidFill>
                  <a:schemeClr val="bg1"/>
                </a:solidFill>
              </a:rPr>
              <a:t>гномьего</a:t>
            </a:r>
            <a:r>
              <a:rPr lang="ru-RU" dirty="0" smtClean="0">
                <a:solidFill>
                  <a:schemeClr val="bg1"/>
                </a:solidFill>
              </a:rPr>
              <a:t> похода.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80"/>
            <a:ext cx="3840000" cy="57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6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494</Words>
  <Application>Microsoft Office PowerPoint</Application>
  <PresentationFormat>Экран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Хоббит: Нежданное путешествие </vt:lpstr>
      <vt:lpstr>Хоббит: Пустошь Смауга  </vt:lpstr>
      <vt:lpstr>Хоббит: Битва пяти воинств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Asus-1</dc:creator>
  <cp:lastModifiedBy>Asus-1</cp:lastModifiedBy>
  <cp:revision>17</cp:revision>
  <dcterms:created xsi:type="dcterms:W3CDTF">2024-09-24T18:33:13Z</dcterms:created>
  <dcterms:modified xsi:type="dcterms:W3CDTF">2024-09-24T21:59:53Z</dcterms:modified>
</cp:coreProperties>
</file>