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02b4db59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02b4db59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02b4db59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02b4db5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02b4db5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02b4db5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02b4db59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02b4db5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02b4db5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02b4db5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02b4db59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02b4db59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b4db59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b4db5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02b4db59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02b4db59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02b4db59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02b4db59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02b4db5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02b4db5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02b4db5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02b4db5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студент колледжа из CS 13-24 группы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написал опрос о психологии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 вот ответы на них: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9. Удовлетворены ли вы качеством своего сна?&#10;Дайте оценку . Количество ответов: 12 ответов." id="100" name="Google Shape;100;p22" title="9. Удовлетворены ли вы качеством своего сна?&#10;Дайте оценку 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10. Как вы оцениваете свою способность адаптироваться к изменениям?. Количество ответов: 12 ответов." id="105" name="Google Shape;105;p23" title="10. Как вы оцениваете свою способность адаптироваться к изменениям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Диаграмма ответов в Формах. Вопрос: 1. Как часто вы испытываете стресс в течение дня?. Количество ответов: 12 ответов." id="60" name="Google Shape;60;p14" title="1. Как часто вы испытываете стресс в течение дня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2. Что вы обычно делаете, чтобы справиться со стрессом?. Количество ответов: 12 ответов." id="65" name="Google Shape;65;p15" title="2. Что вы обычно делаете, чтобы справиться со стрессом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3. Как вы оцениваете уровень своей тревожности?. Количество ответов: 12 ответов." id="70" name="Google Shape;70;p16" title="3. Как вы оцениваете уровень своей тревожности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4. Считаете ли вы себя уверенным человеком?. Количество ответов: 12 ответов." id="75" name="Google Shape;75;p17" title="4. Считаете ли вы себя уверенным человеком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5. Насколько вы довольны своим социальным кругом и поддержкой?&#10;Оцените по шкале.. Количество ответов: 12 ответов." id="80" name="Google Shape;80;p18" title="5. Насколько вы довольны своим социальным кругом и поддержкой?&#10;Оцените по шкале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6.Как вы считаете насколько важен социальный круг общения (друзья, семья, коллеги)?. Количество ответов: 12 ответов." id="85" name="Google Shape;85;p19" title="6.Как вы считаете насколько важен социальный круг общения (друзья, семья, коллеги)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7.Как легко вы справляетесь с негативными эмоциями (гнев, обида, грусть)?. Количество ответов: 12 ответов." id="90" name="Google Shape;90;p20" title="7.Как легко вы справляетесь с негативными эмоциями (гнев, обида, грусть)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20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Диаграмма ответов в Формах. Вопрос: 8.Влияют ли социальные сети на ваше настроение?. Количество ответов: 12 ответов." id="95" name="Google Shape;95;p21" title="8.Влияют ли социальные сети на ваше настроение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3720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