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B19E-08F7-41FA-810F-9D3240AAA59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B51C-A8B8-459F-AFEF-6A9C8A43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23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B19E-08F7-41FA-810F-9D3240AAA59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B51C-A8B8-459F-AFEF-6A9C8A43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1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B19E-08F7-41FA-810F-9D3240AAA59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B51C-A8B8-459F-AFEF-6A9C8A43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B19E-08F7-41FA-810F-9D3240AAA59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B51C-A8B8-459F-AFEF-6A9C8A43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B19E-08F7-41FA-810F-9D3240AAA59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B51C-A8B8-459F-AFEF-6A9C8A43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06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B19E-08F7-41FA-810F-9D3240AAA59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B51C-A8B8-459F-AFEF-6A9C8A43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B19E-08F7-41FA-810F-9D3240AAA59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B51C-A8B8-459F-AFEF-6A9C8A4319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7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B19E-08F7-41FA-810F-9D3240AAA59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B51C-A8B8-459F-AFEF-6A9C8A43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B19E-08F7-41FA-810F-9D3240AAA59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B51C-A8B8-459F-AFEF-6A9C8A43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5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B19E-08F7-41FA-810F-9D3240AAA59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B51C-A8B8-459F-AFEF-6A9C8A43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2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04CB19E-08F7-41FA-810F-9D3240AAA59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B51C-A8B8-459F-AFEF-6A9C8A43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3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04CB19E-08F7-41FA-810F-9D3240AAA59E}" type="datetimeFigureOut">
              <a:rPr lang="en-US" smtClean="0"/>
              <a:t>26-Apr-23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6F3B51C-A8B8-459F-AFEF-6A9C8A43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BF68-BFE9-6D12-D202-01153B6B5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BLC based patch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B6DBF-6538-D63F-CB9C-9786B7F1D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SANJAY AGAMAMIDI</a:t>
            </a:r>
          </a:p>
          <a:p>
            <a:r>
              <a:rPr lang="en-US" dirty="0"/>
              <a:t>21BD1A0503</a:t>
            </a:r>
          </a:p>
        </p:txBody>
      </p:sp>
    </p:spTree>
    <p:extLst>
      <p:ext uri="{BB962C8B-B14F-4D97-AF65-F5344CB8AC3E}">
        <p14:creationId xmlns:p14="http://schemas.microsoft.com/office/powerpoint/2010/main" val="183431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774253-6924-3254-D92D-35F873A53006}"/>
              </a:ext>
            </a:extLst>
          </p:cNvPr>
          <p:cNvSpPr/>
          <p:nvPr/>
        </p:nvSpPr>
        <p:spPr>
          <a:xfrm>
            <a:off x="653142" y="307915"/>
            <a:ext cx="2155372" cy="8584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tamaran Light"/>
              </a:rPr>
              <a:t>CREATING NEW FUNCTIONALITY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4E854C-9E31-DA84-0CAB-2F77F95699F0}"/>
              </a:ext>
            </a:extLst>
          </p:cNvPr>
          <p:cNvSpPr/>
          <p:nvPr/>
        </p:nvSpPr>
        <p:spPr>
          <a:xfrm>
            <a:off x="634481" y="1421368"/>
            <a:ext cx="2155372" cy="8584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tamaran Light"/>
              </a:rPr>
              <a:t>BUGS ARE REPORTED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47C019-D6EA-6A2B-427B-6AE75D62EE74}"/>
              </a:ext>
            </a:extLst>
          </p:cNvPr>
          <p:cNvSpPr/>
          <p:nvPr/>
        </p:nvSpPr>
        <p:spPr>
          <a:xfrm>
            <a:off x="3380792" y="833539"/>
            <a:ext cx="2155372" cy="858416"/>
          </a:xfrm>
          <a:prstGeom prst="rect">
            <a:avLst/>
          </a:prstGeom>
          <a:solidFill>
            <a:srgbClr val="DAD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Catamaran Light"/>
              </a:rPr>
              <a:t>FINAL LIST IS MADE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464E5D-0177-FA15-1D9C-615ED3983661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808514" y="737123"/>
            <a:ext cx="572278" cy="52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4EBC79-7EF5-97E0-2877-7EFE32EEE3E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789853" y="1262747"/>
            <a:ext cx="590939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3A73D-83A4-8DD7-E1D0-2A13379AD3C1}"/>
              </a:ext>
            </a:extLst>
          </p:cNvPr>
          <p:cNvGrpSpPr/>
          <p:nvPr/>
        </p:nvGrpSpPr>
        <p:grpSpPr>
          <a:xfrm>
            <a:off x="513184" y="194391"/>
            <a:ext cx="5131836" cy="2453953"/>
            <a:chOff x="475861" y="205276"/>
            <a:chExt cx="8108302" cy="24539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6E037B-8D77-2A92-00D1-D467A54B7C1B}"/>
                </a:ext>
              </a:extLst>
            </p:cNvPr>
            <p:cNvSpPr/>
            <p:nvPr/>
          </p:nvSpPr>
          <p:spPr>
            <a:xfrm>
              <a:off x="475861" y="205276"/>
              <a:ext cx="8108302" cy="2453953"/>
            </a:xfrm>
            <a:prstGeom prst="roundRect">
              <a:avLst>
                <a:gd name="adj" fmla="val 79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C0C7D0-8201-F249-5568-DD82D15863A5}"/>
                </a:ext>
              </a:extLst>
            </p:cNvPr>
            <p:cNvSpPr txBox="1"/>
            <p:nvPr/>
          </p:nvSpPr>
          <p:spPr>
            <a:xfrm>
              <a:off x="2868473" y="2228464"/>
              <a:ext cx="36952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tamaran Light" panose="020B0604020202020204"/>
                </a:rPr>
                <a:t>LABELER/REPORTER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B09C9D-2242-B2EC-82B2-431820E460EB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5536164" y="1262746"/>
            <a:ext cx="8957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10A93D-DA8B-20E8-3A72-983E01B66959}"/>
              </a:ext>
            </a:extLst>
          </p:cNvPr>
          <p:cNvGrpSpPr/>
          <p:nvPr/>
        </p:nvGrpSpPr>
        <p:grpSpPr>
          <a:xfrm>
            <a:off x="6137983" y="410555"/>
            <a:ext cx="2733869" cy="2071393"/>
            <a:chOff x="8840754" y="410555"/>
            <a:chExt cx="2733869" cy="207139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730E68F-002B-F419-3758-1526EE0B1D1E}"/>
                </a:ext>
              </a:extLst>
            </p:cNvPr>
            <p:cNvSpPr/>
            <p:nvPr/>
          </p:nvSpPr>
          <p:spPr>
            <a:xfrm>
              <a:off x="8920065" y="410555"/>
              <a:ext cx="2575249" cy="20713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C0E329-5C72-7C84-63A8-35794C52E7A5}"/>
                </a:ext>
              </a:extLst>
            </p:cNvPr>
            <p:cNvSpPr/>
            <p:nvPr/>
          </p:nvSpPr>
          <p:spPr>
            <a:xfrm>
              <a:off x="9134672" y="611158"/>
              <a:ext cx="2155372" cy="1303175"/>
            </a:xfrm>
            <a:prstGeom prst="rect">
              <a:avLst/>
            </a:prstGeom>
            <a:solidFill>
              <a:srgbClr val="DAD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atamaran Light"/>
                </a:rPr>
                <a:t>FEATURES/BUGS SELECTED AND PATCH IS REQUESTED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37FC2A-B641-0330-FC9A-358143033132}"/>
                </a:ext>
              </a:extLst>
            </p:cNvPr>
            <p:cNvSpPr txBox="1"/>
            <p:nvPr/>
          </p:nvSpPr>
          <p:spPr>
            <a:xfrm>
              <a:off x="8840754" y="1979198"/>
              <a:ext cx="2733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tamaran Light" panose="020B0604020202020204"/>
                </a:rPr>
                <a:t>ADMIN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475C3D-0B26-686F-1F54-A3E20C31DACE}"/>
              </a:ext>
            </a:extLst>
          </p:cNvPr>
          <p:cNvGrpSpPr/>
          <p:nvPr/>
        </p:nvGrpSpPr>
        <p:grpSpPr>
          <a:xfrm>
            <a:off x="9179765" y="194391"/>
            <a:ext cx="2733869" cy="5083618"/>
            <a:chOff x="8840754" y="410555"/>
            <a:chExt cx="2733869" cy="207139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E68FA8F-9AAB-7F67-E757-9EE6AEB8C6A3}"/>
                </a:ext>
              </a:extLst>
            </p:cNvPr>
            <p:cNvSpPr/>
            <p:nvPr/>
          </p:nvSpPr>
          <p:spPr>
            <a:xfrm>
              <a:off x="8920065" y="410555"/>
              <a:ext cx="2575249" cy="20713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FCA19B-7E00-BEFC-3467-390152886932}"/>
                </a:ext>
              </a:extLst>
            </p:cNvPr>
            <p:cNvSpPr/>
            <p:nvPr/>
          </p:nvSpPr>
          <p:spPr>
            <a:xfrm>
              <a:off x="9130002" y="526288"/>
              <a:ext cx="2155372" cy="639166"/>
            </a:xfrm>
            <a:prstGeom prst="rect">
              <a:avLst/>
            </a:prstGeom>
            <a:solidFill>
              <a:srgbClr val="DAD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atamaran Light"/>
                </a:rPr>
                <a:t>A PATCH FILE IS MADE ACCORDING TO THE REQUIREMENTS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9F9526-B9B2-EDE0-7E69-812018344B9A}"/>
                </a:ext>
              </a:extLst>
            </p:cNvPr>
            <p:cNvSpPr txBox="1"/>
            <p:nvPr/>
          </p:nvSpPr>
          <p:spPr>
            <a:xfrm>
              <a:off x="8840754" y="2249133"/>
              <a:ext cx="2733869" cy="1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tamaran Light" panose="020B0604020202020204"/>
                </a:rPr>
                <a:t>DEVELOPER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6E7B7C-5DA4-46F9-7E27-0D7069158FBB}"/>
                </a:ext>
              </a:extLst>
            </p:cNvPr>
            <p:cNvSpPr/>
            <p:nvPr/>
          </p:nvSpPr>
          <p:spPr>
            <a:xfrm>
              <a:off x="9130002" y="1560630"/>
              <a:ext cx="2155372" cy="639166"/>
            </a:xfrm>
            <a:prstGeom prst="rect">
              <a:avLst/>
            </a:prstGeom>
            <a:solidFill>
              <a:srgbClr val="DAD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atamaran Light"/>
                </a:rPr>
                <a:t>UPLODADED ALONG WITH PATCH NAME AND VERSION NUMBER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C33C5F-2909-720E-9212-64B274305317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10546699" y="2047066"/>
            <a:ext cx="0" cy="96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2143DE-3585-D8F5-F474-CEF0D16DCEE3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 flipV="1">
            <a:off x="8587273" y="1262745"/>
            <a:ext cx="88174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293188-A829-1CA7-AC86-FB629C2A5AFD}"/>
              </a:ext>
            </a:extLst>
          </p:cNvPr>
          <p:cNvGrpSpPr/>
          <p:nvPr/>
        </p:nvGrpSpPr>
        <p:grpSpPr>
          <a:xfrm>
            <a:off x="2323326" y="2848947"/>
            <a:ext cx="7145687" cy="2082280"/>
            <a:chOff x="2323326" y="2848947"/>
            <a:chExt cx="7145687" cy="208228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8F6CAB5-44C5-6D40-DEAF-6F9D4E128F13}"/>
                </a:ext>
              </a:extLst>
            </p:cNvPr>
            <p:cNvSpPr/>
            <p:nvPr/>
          </p:nvSpPr>
          <p:spPr>
            <a:xfrm>
              <a:off x="2323326" y="2848947"/>
              <a:ext cx="5700831" cy="20822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E9ECF3-1D52-15E2-95C6-A8080080E35A}"/>
                </a:ext>
              </a:extLst>
            </p:cNvPr>
            <p:cNvSpPr/>
            <p:nvPr/>
          </p:nvSpPr>
          <p:spPr>
            <a:xfrm>
              <a:off x="5646533" y="3133536"/>
              <a:ext cx="2224752" cy="1324125"/>
            </a:xfrm>
            <a:prstGeom prst="rect">
              <a:avLst/>
            </a:prstGeom>
            <a:solidFill>
              <a:srgbClr val="DAD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tamaran Light"/>
                </a:rPr>
                <a:t>PATCH IS DOWNLOADED AND CHECKED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8BF0A1-60AB-7F4B-F024-6DC6BF79BEC4}"/>
                </a:ext>
              </a:extLst>
            </p:cNvPr>
            <p:cNvSpPr txBox="1"/>
            <p:nvPr/>
          </p:nvSpPr>
          <p:spPr>
            <a:xfrm>
              <a:off x="3409099" y="4463883"/>
              <a:ext cx="3582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tamaran Light" panose="020B0604020202020204"/>
                </a:rPr>
                <a:t>QUALITY ANALYST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988CEF9-5868-D48B-B7E0-0AF889892D7E}"/>
                </a:ext>
              </a:extLst>
            </p:cNvPr>
            <p:cNvCxnSpPr>
              <a:cxnSpLocks/>
              <a:stCxn id="29" idx="1"/>
              <a:endCxn id="40" idx="3"/>
            </p:cNvCxnSpPr>
            <p:nvPr/>
          </p:nvCxnSpPr>
          <p:spPr>
            <a:xfrm flipH="1" flipV="1">
              <a:off x="7871283" y="3795599"/>
              <a:ext cx="1597730" cy="56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B970A00-5D28-074A-6021-77F744F6479E}"/>
                </a:ext>
              </a:extLst>
            </p:cNvPr>
            <p:cNvCxnSpPr>
              <a:cxnSpLocks/>
              <a:stCxn id="40" idx="1"/>
              <a:endCxn id="51" idx="3"/>
            </p:cNvCxnSpPr>
            <p:nvPr/>
          </p:nvCxnSpPr>
          <p:spPr>
            <a:xfrm flipH="1" flipV="1">
              <a:off x="5017978" y="3795598"/>
              <a:ext cx="6285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516BB0F-04BA-B244-6072-64570C2485B5}"/>
              </a:ext>
            </a:extLst>
          </p:cNvPr>
          <p:cNvSpPr/>
          <p:nvPr/>
        </p:nvSpPr>
        <p:spPr>
          <a:xfrm>
            <a:off x="98574" y="5121453"/>
            <a:ext cx="2224752" cy="1324125"/>
          </a:xfrm>
          <a:prstGeom prst="rect">
            <a:avLst/>
          </a:prstGeom>
          <a:solidFill>
            <a:srgbClr val="DAD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tamaran Light"/>
              </a:rPr>
              <a:t>UPDATED IN USER PAGE AND DOWNLOADED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F76B6E4C-61F0-F991-6BCC-CBA99BF792F3}"/>
              </a:ext>
            </a:extLst>
          </p:cNvPr>
          <p:cNvSpPr/>
          <p:nvPr/>
        </p:nvSpPr>
        <p:spPr>
          <a:xfrm>
            <a:off x="2464831" y="3133535"/>
            <a:ext cx="2553148" cy="13241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IS MADE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C449AD-1418-30DF-902E-640E9A9A56E7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1184988" y="3795597"/>
            <a:ext cx="127984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7206FB-2EDE-15A1-4F8A-5E9D2872F635}"/>
              </a:ext>
            </a:extLst>
          </p:cNvPr>
          <p:cNvCxnSpPr>
            <a:cxnSpLocks/>
          </p:cNvCxnSpPr>
          <p:nvPr/>
        </p:nvCxnSpPr>
        <p:spPr>
          <a:xfrm flipH="1">
            <a:off x="1184988" y="3807599"/>
            <a:ext cx="4818" cy="1299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091C42-7FDC-F168-0F04-9E7D5D2C11C5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3741405" y="5807266"/>
            <a:ext cx="127207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5CFECB-A078-2999-F835-5C6B799CF8E5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3741405" y="4457660"/>
            <a:ext cx="0" cy="13496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04EA3EA-A56A-4066-7760-4F8F562F5C07}"/>
              </a:ext>
            </a:extLst>
          </p:cNvPr>
          <p:cNvSpPr/>
          <p:nvPr/>
        </p:nvSpPr>
        <p:spPr>
          <a:xfrm>
            <a:off x="5013478" y="5145204"/>
            <a:ext cx="2224752" cy="1324125"/>
          </a:xfrm>
          <a:prstGeom prst="rect">
            <a:avLst/>
          </a:prstGeom>
          <a:solidFill>
            <a:srgbClr val="DAD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tamaran Light"/>
              </a:rPr>
              <a:t>PATCH IS CANCELLED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CE70EC-7EF9-2D85-BD60-1FBF3F25095D}"/>
              </a:ext>
            </a:extLst>
          </p:cNvPr>
          <p:cNvSpPr txBox="1"/>
          <p:nvPr/>
        </p:nvSpPr>
        <p:spPr>
          <a:xfrm>
            <a:off x="1167718" y="3513434"/>
            <a:ext cx="1424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ACCEPTED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7BECC9-22F4-D43E-14E0-F3E2A2E44BCB}"/>
              </a:ext>
            </a:extLst>
          </p:cNvPr>
          <p:cNvSpPr txBox="1"/>
          <p:nvPr/>
        </p:nvSpPr>
        <p:spPr>
          <a:xfrm>
            <a:off x="3737593" y="5502330"/>
            <a:ext cx="1424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REJECTED</a:t>
            </a:r>
          </a:p>
        </p:txBody>
      </p:sp>
    </p:spTree>
    <p:extLst>
      <p:ext uri="{BB962C8B-B14F-4D97-AF65-F5344CB8AC3E}">
        <p14:creationId xmlns:p14="http://schemas.microsoft.com/office/powerpoint/2010/main" val="89189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2036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104</TotalTime>
  <Words>68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Catamaran Light</vt:lpstr>
      <vt:lpstr>Gill Sans MT</vt:lpstr>
      <vt:lpstr>Parcel</vt:lpstr>
      <vt:lpstr>BLC based patch management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BLC based patch management</dc:title>
  <dc:creator>Sanjay Agamamidi</dc:creator>
  <cp:lastModifiedBy>Sanjay Agamamidi</cp:lastModifiedBy>
  <cp:revision>1</cp:revision>
  <dcterms:created xsi:type="dcterms:W3CDTF">2023-04-26T04:44:11Z</dcterms:created>
  <dcterms:modified xsi:type="dcterms:W3CDTF">2023-04-26T06:28:37Z</dcterms:modified>
</cp:coreProperties>
</file>