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FCBD0DE-28E1-456E-8474-BC464EECBDF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B8AF-8490-4A48-AFFC-6AFD487716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614882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D0DE-28E1-456E-8474-BC464EECBDF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B8AF-8490-4A48-AFFC-6AFD487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00755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D0DE-28E1-456E-8474-BC464EECBDF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B8AF-8490-4A48-AFFC-6AFD487716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4217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D0DE-28E1-456E-8474-BC464EECBDF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B8AF-8490-4A48-AFFC-6AFD487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223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D0DE-28E1-456E-8474-BC464EECBDF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B8AF-8490-4A48-AFFC-6AFD487716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38726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D0DE-28E1-456E-8474-BC464EECBDF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B8AF-8490-4A48-AFFC-6AFD487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21798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D0DE-28E1-456E-8474-BC464EECBDF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B8AF-8490-4A48-AFFC-6AFD487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35280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D0DE-28E1-456E-8474-BC464EECBDF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B8AF-8490-4A48-AFFC-6AFD487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5637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D0DE-28E1-456E-8474-BC464EECBDF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B8AF-8490-4A48-AFFC-6AFD487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2032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D0DE-28E1-456E-8474-BC464EECBDF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B8AF-8490-4A48-AFFC-6AFD4877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4255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D0DE-28E1-456E-8474-BC464EECBDF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B8AF-8490-4A48-AFFC-6AFD487716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0582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FCBD0DE-28E1-456E-8474-BC464EECBDF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FEB8AF-8490-4A48-AFFC-6AFD487716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ll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7AB3-34F0-4911-85DB-D759A27E1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SHIKSHA EKIKARAN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18B35-827A-1B0F-8BE2-9E5E2FE18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INTEGRATION OF SCHOOL, HIGHER AND TECHNICAL EDUCATION IN INDIA</a:t>
            </a:r>
          </a:p>
        </p:txBody>
      </p:sp>
    </p:spTree>
    <p:extLst>
      <p:ext uri="{BB962C8B-B14F-4D97-AF65-F5344CB8AC3E}">
        <p14:creationId xmlns:p14="http://schemas.microsoft.com/office/powerpoint/2010/main" val="262580271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5467-DA24-4F95-A0A3-CC8F4CAD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99" y="773789"/>
            <a:ext cx="9935899" cy="11360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Functional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7BCE-5711-D2F7-D1E1-CBCB6084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1819922"/>
            <a:ext cx="11780668" cy="4831449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Integration of the education system, in the sense: Knowing what is taught at each level so that the next or previous level can know what to change in their education system and policy.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Helps to understand in which areas education is varied, like how education in Telangana might not be the same as in Tamil Nadu. So if a student shifts from one place to the other, they shouldn't feel lost.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Our service should help all educational levels create a curriculum in such a way that it's easy for students at every level.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Tackling problems such as specially-abled, gender wise and teacher-student.</a:t>
            </a:r>
          </a:p>
        </p:txBody>
      </p:sp>
    </p:spTree>
    <p:extLst>
      <p:ext uri="{BB962C8B-B14F-4D97-AF65-F5344CB8AC3E}">
        <p14:creationId xmlns:p14="http://schemas.microsoft.com/office/powerpoint/2010/main" val="276009384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F9D5-B5D8-13CE-844B-F3203D35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3764-0D52-2D92-27DC-37663778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/>
              <a:t>Focus is more on the educational policies, how it is taught and what is taught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/>
              <a:t>Access is given more to Educational Heads, and Governing Authorities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/>
              <a:t>Educational Heads to check what is to be taught and what changes to be made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/>
              <a:t>Governing Authorities so that they know what new policies are supposed to be implemented for more growth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87461803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21E63-6B92-51A4-B5BD-835D57B95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58" y="-3840"/>
            <a:ext cx="10342484" cy="68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5432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F300D8-26B0-6CD1-5AE5-AB52E892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5" y="0"/>
            <a:ext cx="1033503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4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4D60C-547C-53E3-D3A7-142DD124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20" y="0"/>
            <a:ext cx="10316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5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0CFA60-2DD6-B128-CBD6-5D3BA1FE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34" y="0"/>
            <a:ext cx="10310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6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D3DE53-A686-DF88-6334-E1C09418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23" y="0"/>
            <a:ext cx="10298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2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B6F8-1303-FE7C-F69A-501F732E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9CA5-DFED-58B0-3BD2-6623411C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Data on all the features of what is taught and the stats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 Guidance on what is taught to help the other levels</a:t>
            </a:r>
          </a:p>
        </p:txBody>
      </p:sp>
    </p:spTree>
    <p:extLst>
      <p:ext uri="{BB962C8B-B14F-4D97-AF65-F5344CB8AC3E}">
        <p14:creationId xmlns:p14="http://schemas.microsoft.com/office/powerpoint/2010/main" val="2922129089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</TotalTime>
  <Words>213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Tw Cen MT</vt:lpstr>
      <vt:lpstr>Tw Cen MT Condensed</vt:lpstr>
      <vt:lpstr>Wingdings</vt:lpstr>
      <vt:lpstr>Wingdings 3</vt:lpstr>
      <vt:lpstr>Integral</vt:lpstr>
      <vt:lpstr>SHIKSHA EKIKARAN</vt:lpstr>
      <vt:lpstr>Functional Requirements</vt:lpstr>
      <vt:lpstr>FOCUS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SHIKSHA EKIKARAN</dc:title>
  <dc:creator>Sanjay Agamamidi</dc:creator>
  <cp:lastModifiedBy>Sanjay Agamamidi</cp:lastModifiedBy>
  <cp:revision>1</cp:revision>
  <dcterms:created xsi:type="dcterms:W3CDTF">2022-11-17T02:31:44Z</dcterms:created>
  <dcterms:modified xsi:type="dcterms:W3CDTF">2022-11-17T03:08:12Z</dcterms:modified>
</cp:coreProperties>
</file>