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B84FD0-D4A1-469E-BDF1-3A0A5B5A0AC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DB9396D5-3DC8-45E6-A548-4CE9A68DB7C7}" type="datetimeFigureOut">
              <a:rPr lang="en-US" smtClean="0"/>
              <a:t>01-Dec-22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F2D8624A-4564-49A0-90B1-A0558759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2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96D5-3DC8-45E6-A548-4CE9A68DB7C7}" type="datetimeFigureOut">
              <a:rPr lang="en-US" smtClean="0"/>
              <a:t>01-Dec-22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624A-4564-49A0-90B1-A0558759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7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96D5-3DC8-45E6-A548-4CE9A68DB7C7}" type="datetimeFigureOut">
              <a:rPr lang="en-US" smtClean="0"/>
              <a:t>01-Dec-22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624A-4564-49A0-90B1-A0558759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5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96D5-3DC8-45E6-A548-4CE9A68DB7C7}" type="datetimeFigureOut">
              <a:rPr lang="en-US" smtClean="0"/>
              <a:t>01-Dec-22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624A-4564-49A0-90B1-A055875904F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640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96D5-3DC8-45E6-A548-4CE9A68DB7C7}" type="datetimeFigureOut">
              <a:rPr lang="en-US" smtClean="0"/>
              <a:t>01-Dec-22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624A-4564-49A0-90B1-A0558759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1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33660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96D5-3DC8-45E6-A548-4CE9A68DB7C7}" type="datetimeFigureOut">
              <a:rPr lang="en-US" smtClean="0"/>
              <a:t>01-Dec-22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624A-4564-49A0-90B1-A0558759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5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96D5-3DC8-45E6-A548-4CE9A68DB7C7}" type="datetimeFigureOut">
              <a:rPr lang="en-US" smtClean="0"/>
              <a:t>01-Dec-22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624A-4564-49A0-90B1-A0558759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7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96D5-3DC8-45E6-A548-4CE9A68DB7C7}" type="datetimeFigureOut">
              <a:rPr lang="en-US" smtClean="0"/>
              <a:t>01-Dec-22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624A-4564-49A0-90B1-A0558759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96D5-3DC8-45E6-A548-4CE9A68DB7C7}" type="datetimeFigureOut">
              <a:rPr lang="en-US" smtClean="0"/>
              <a:t>01-Dec-22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624A-4564-49A0-90B1-A0558759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7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96D5-3DC8-45E6-A548-4CE9A68DB7C7}" type="datetimeFigureOut">
              <a:rPr lang="en-US" smtClean="0"/>
              <a:t>01-Dec-22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624A-4564-49A0-90B1-A0558759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9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96D5-3DC8-45E6-A548-4CE9A68DB7C7}" type="datetimeFigureOut">
              <a:rPr lang="en-US" smtClean="0"/>
              <a:t>01-Dec-22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624A-4564-49A0-90B1-A0558759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8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DB9396D5-3DC8-45E6-A548-4CE9A68DB7C7}" type="datetimeFigureOut">
              <a:rPr lang="en-US" smtClean="0"/>
              <a:t>01-Dec-22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F2D8624A-4564-49A0-90B1-A055875904F1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0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8461-C423-3D9D-0560-7911A9CF4B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SHIKSHA EKIKARAN	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989A8-C027-25E3-A3E6-5047B2A00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INTEGRATION OF SCHOOL, HIGHER AND TECHNICAL EDUCATION IN INDIA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97672E-48EC-CAE0-A6E8-07B93658A0A9}"/>
              </a:ext>
            </a:extLst>
          </p:cNvPr>
          <p:cNvSpPr txBox="1"/>
          <p:nvPr/>
        </p:nvSpPr>
        <p:spPr>
          <a:xfrm>
            <a:off x="1606857" y="470649"/>
            <a:ext cx="12346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WEEK</a:t>
            </a:r>
          </a:p>
          <a:p>
            <a:pPr algn="ctr"/>
            <a:r>
              <a:rPr lang="en-US" sz="3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9016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2307-C10F-375D-DA39-0202CA2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</a:t>
            </a:r>
            <a:r>
              <a:rPr lang="en-US" sz="1800" dirty="0"/>
              <a:t>(updated)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545B4-A026-5FEC-87E8-745288C75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900" dirty="0"/>
              <a:t>Adding to last week, the website is mainly to show stats and data about educational policies around the country.</a:t>
            </a:r>
          </a:p>
          <a:p>
            <a:r>
              <a:rPr lang="en-US" sz="2900" dirty="0"/>
              <a:t>Showing the stats on students’ progress, the overall development of a location, and knowing about what students are opting for after every educational level’s completion.</a:t>
            </a:r>
          </a:p>
          <a:p>
            <a:r>
              <a:rPr lang="en-US" sz="2900" dirty="0"/>
              <a:t>Constant updates so that the governing bodies can know what policies to implement.</a:t>
            </a:r>
          </a:p>
          <a:p>
            <a:r>
              <a:rPr lang="en-US" sz="2900" dirty="0"/>
              <a:t>Able to filter data to get better results, such as state and central, male and female, normal and handicapped, etc.,</a:t>
            </a:r>
          </a:p>
        </p:txBody>
      </p:sp>
    </p:spTree>
    <p:extLst>
      <p:ext uri="{BB962C8B-B14F-4D97-AF65-F5344CB8AC3E}">
        <p14:creationId xmlns:p14="http://schemas.microsoft.com/office/powerpoint/2010/main" val="312156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FB49-E752-23D6-A75A-4E65FFBB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B7FAA-ABDD-103D-38B6-D65D038FC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50" dirty="0"/>
              <a:t>The educational institutions register themselves on our website.</a:t>
            </a:r>
          </a:p>
          <a:p>
            <a:r>
              <a:rPr lang="en-US" sz="2650" dirty="0"/>
              <a:t>After they register themselves, an admin will have to validate whether the registration is true or fake.</a:t>
            </a:r>
          </a:p>
          <a:p>
            <a:r>
              <a:rPr lang="en-US" sz="2650" dirty="0"/>
              <a:t>This is done by checking their Institution’s government recognition number, and the history of the institution.</a:t>
            </a:r>
          </a:p>
          <a:p>
            <a:r>
              <a:rPr lang="en-US" sz="2650" dirty="0"/>
              <a:t>Once the institution is verified, they get their special id, this would be different for each institution.</a:t>
            </a:r>
          </a:p>
          <a:p>
            <a:r>
              <a:rPr lang="en-US" sz="2650" dirty="0"/>
              <a:t>They are expected to log in at the end of every quarter of an academic year and upload their data(mostly in the form of </a:t>
            </a:r>
            <a:r>
              <a:rPr lang="en-US" sz="2650" dirty="0" err="1"/>
              <a:t>xlxs</a:t>
            </a:r>
            <a:r>
              <a:rPr lang="en-US" sz="2650" dirty="0"/>
              <a:t>).</a:t>
            </a:r>
          </a:p>
          <a:p>
            <a:r>
              <a:rPr lang="en-US" sz="2650" dirty="0"/>
              <a:t>This data would be shown in form of graphs and charts.</a:t>
            </a:r>
          </a:p>
        </p:txBody>
      </p:sp>
    </p:spTree>
    <p:extLst>
      <p:ext uri="{BB962C8B-B14F-4D97-AF65-F5344CB8AC3E}">
        <p14:creationId xmlns:p14="http://schemas.microsoft.com/office/powerpoint/2010/main" val="63088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A73408-2194-DD2E-1C9F-B4C57BF2B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401" y="0"/>
            <a:ext cx="87556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5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FCDB29-2084-968B-5BB9-A6B40A3A7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33" y="0"/>
            <a:ext cx="101515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3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84CFC6-3DE2-80F3-464D-9E585CBA1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1" y="0"/>
            <a:ext cx="10952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6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3A92A0-91B5-F37F-140E-32F07562E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22" y="0"/>
            <a:ext cx="10844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7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8549C-E31E-CF4B-408A-0EE4C17DC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61" y="0"/>
            <a:ext cx="103300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7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290</TotalTime>
  <Words>218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Euphemia</vt:lpstr>
      <vt:lpstr>Plantagenet Cherokee</vt:lpstr>
      <vt:lpstr>Wingdings</vt:lpstr>
      <vt:lpstr>Academic Literature 16x9</vt:lpstr>
      <vt:lpstr>SHIKSHA EKIKARAN  </vt:lpstr>
      <vt:lpstr>FUNCTIONAL REQUIREMENTS (updated)</vt:lpstr>
      <vt:lpstr>PROCESS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SHIKSHA EKIKARAN  </dc:title>
  <dc:creator>Sanjay Agamamidi</dc:creator>
  <cp:lastModifiedBy>Sanjay Agamamidi</cp:lastModifiedBy>
  <cp:revision>4</cp:revision>
  <dcterms:created xsi:type="dcterms:W3CDTF">2022-11-23T13:46:03Z</dcterms:created>
  <dcterms:modified xsi:type="dcterms:W3CDTF">2022-11-30T22:22:03Z</dcterms:modified>
</cp:coreProperties>
</file>