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262268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363106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89987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255941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334229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197058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320340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44516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249256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112511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133657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9142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52C9DD-B1D2-432F-BDA7-849FD4D80F7D}" type="datetimeFigureOut">
              <a:rPr lang="en-US" smtClean="0"/>
              <a:t>01-Dec-22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10727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D52C9DD-B1D2-432F-BDA7-849FD4D80F7D}" type="datetimeFigureOut">
              <a:rPr lang="en-US" smtClean="0"/>
              <a:t>01-Dec-22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C7E839F9-B83E-4EDE-8833-6AE755FB56DF}" type="slidenum">
              <a:rPr lang="en-US" smtClean="0"/>
              <a:t>‹#›</a:t>
            </a:fld>
            <a:endParaRPr lang="en-US" dirty="0"/>
          </a:p>
        </p:txBody>
      </p:sp>
    </p:spTree>
    <p:extLst>
      <p:ext uri="{BB962C8B-B14F-4D97-AF65-F5344CB8AC3E}">
        <p14:creationId xmlns:p14="http://schemas.microsoft.com/office/powerpoint/2010/main" val="423305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D52C9DD-B1D2-432F-BDA7-849FD4D80F7D}" type="datetimeFigureOut">
              <a:rPr lang="en-US" smtClean="0"/>
              <a:t>01-Dec-22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7E839F9-B83E-4EDE-8833-6AE755FB56DF}" type="slidenum">
              <a:rPr lang="en-US" smtClean="0"/>
              <a:t>‹#›</a:t>
            </a:fld>
            <a:endParaRPr lang="en-US" dirty="0"/>
          </a:p>
        </p:txBody>
      </p:sp>
    </p:spTree>
    <p:extLst>
      <p:ext uri="{BB962C8B-B14F-4D97-AF65-F5344CB8AC3E}">
        <p14:creationId xmlns:p14="http://schemas.microsoft.com/office/powerpoint/2010/main" val="3091027809"/>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E12F-C3B3-0B93-C6F7-932F74F5AC1B}"/>
              </a:ext>
            </a:extLst>
          </p:cNvPr>
          <p:cNvSpPr>
            <a:spLocks noGrp="1"/>
          </p:cNvSpPr>
          <p:nvPr>
            <p:ph type="ctrTitle"/>
          </p:nvPr>
        </p:nvSpPr>
        <p:spPr/>
        <p:txBody>
          <a:bodyPr/>
          <a:lstStyle/>
          <a:p>
            <a:r>
              <a:rPr lang="en-US" sz="6600" dirty="0"/>
              <a:t>SHIKSHA EKIKARAN</a:t>
            </a:r>
          </a:p>
        </p:txBody>
      </p:sp>
      <p:sp>
        <p:nvSpPr>
          <p:cNvPr id="3" name="Subtitle 2">
            <a:extLst>
              <a:ext uri="{FF2B5EF4-FFF2-40B4-BE49-F238E27FC236}">
                <a16:creationId xmlns:a16="http://schemas.microsoft.com/office/drawing/2014/main" id="{25CE387C-1364-6347-BC3E-CC97B002A699}"/>
              </a:ext>
            </a:extLst>
          </p:cNvPr>
          <p:cNvSpPr>
            <a:spLocks noGrp="1"/>
          </p:cNvSpPr>
          <p:nvPr>
            <p:ph type="subTitle" idx="1"/>
          </p:nvPr>
        </p:nvSpPr>
        <p:spPr/>
        <p:txBody>
          <a:bodyPr>
            <a:normAutofit fontScale="92500"/>
          </a:bodyPr>
          <a:lstStyle/>
          <a:p>
            <a:r>
              <a:rPr lang="en-US" sz="2400" dirty="0">
                <a:solidFill>
                  <a:schemeClr val="tx1"/>
                </a:solidFill>
              </a:rPr>
              <a:t>INTEGRATION OF SCHOOL, HIGHER AND TECHNICAL EDUCATION IN INDIA</a:t>
            </a:r>
          </a:p>
        </p:txBody>
      </p:sp>
      <p:sp>
        <p:nvSpPr>
          <p:cNvPr id="6" name="TextBox 5">
            <a:extLst>
              <a:ext uri="{FF2B5EF4-FFF2-40B4-BE49-F238E27FC236}">
                <a16:creationId xmlns:a16="http://schemas.microsoft.com/office/drawing/2014/main" id="{DBD91628-E4C1-0261-4B85-2B5EEB53C4D2}"/>
              </a:ext>
            </a:extLst>
          </p:cNvPr>
          <p:cNvSpPr txBox="1"/>
          <p:nvPr/>
        </p:nvSpPr>
        <p:spPr>
          <a:xfrm>
            <a:off x="0" y="5823753"/>
            <a:ext cx="12192000" cy="584775"/>
          </a:xfrm>
          <a:prstGeom prst="rect">
            <a:avLst/>
          </a:prstGeom>
          <a:noFill/>
        </p:spPr>
        <p:txBody>
          <a:bodyPr wrap="square" rtlCol="0">
            <a:spAutoFit/>
          </a:bodyPr>
          <a:lstStyle/>
          <a:p>
            <a:pPr algn="ctr"/>
            <a:r>
              <a:rPr lang="en-US" sz="3200" dirty="0"/>
              <a:t>WEEK - 3</a:t>
            </a:r>
          </a:p>
        </p:txBody>
      </p:sp>
    </p:spTree>
    <p:extLst>
      <p:ext uri="{BB962C8B-B14F-4D97-AF65-F5344CB8AC3E}">
        <p14:creationId xmlns:p14="http://schemas.microsoft.com/office/powerpoint/2010/main" val="34400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9B13-ACA3-7300-892D-13DACB76CF6D}"/>
              </a:ext>
            </a:extLst>
          </p:cNvPr>
          <p:cNvSpPr>
            <a:spLocks noGrp="1"/>
          </p:cNvSpPr>
          <p:nvPr>
            <p:ph type="title"/>
          </p:nvPr>
        </p:nvSpPr>
        <p:spPr/>
        <p:txBody>
          <a:bodyPr/>
          <a:lstStyle/>
          <a:p>
            <a:r>
              <a:rPr lang="en-US" dirty="0"/>
              <a:t>Functional Requirements (updated)</a:t>
            </a:r>
          </a:p>
        </p:txBody>
      </p:sp>
      <p:sp>
        <p:nvSpPr>
          <p:cNvPr id="3" name="Content Placeholder 2">
            <a:extLst>
              <a:ext uri="{FF2B5EF4-FFF2-40B4-BE49-F238E27FC236}">
                <a16:creationId xmlns:a16="http://schemas.microsoft.com/office/drawing/2014/main" id="{02E3EB7B-D16B-12C4-E883-83ABE960AEA6}"/>
              </a:ext>
            </a:extLst>
          </p:cNvPr>
          <p:cNvSpPr>
            <a:spLocks noGrp="1"/>
          </p:cNvSpPr>
          <p:nvPr>
            <p:ph idx="1"/>
          </p:nvPr>
        </p:nvSpPr>
        <p:spPr>
          <a:xfrm>
            <a:off x="312197" y="2630660"/>
            <a:ext cx="11567604" cy="3636511"/>
          </a:xfrm>
        </p:spPr>
        <p:txBody>
          <a:bodyPr>
            <a:noAutofit/>
          </a:bodyPr>
          <a:lstStyle/>
          <a:p>
            <a:r>
              <a:rPr lang="en-US" sz="3000" dirty="0"/>
              <a:t>The website is mainly made to show statistics about the education of different levels in a geographic location</a:t>
            </a:r>
          </a:p>
          <a:p>
            <a:r>
              <a:rPr lang="en-US" sz="3000" dirty="0"/>
              <a:t>It shows the students’ development area-wise/level-wise and what students are opting for in the next level</a:t>
            </a:r>
          </a:p>
          <a:p>
            <a:r>
              <a:rPr lang="en-US" sz="3000" dirty="0"/>
              <a:t>Constant updates to that governing bodies can add new policies or update them</a:t>
            </a:r>
          </a:p>
          <a:p>
            <a:r>
              <a:rPr lang="en-US" sz="3000" dirty="0"/>
              <a:t>Able to filter data to get better results, such as state and central, male and female, normal and handicapped, etc.,</a:t>
            </a:r>
          </a:p>
        </p:txBody>
      </p:sp>
    </p:spTree>
    <p:extLst>
      <p:ext uri="{BB962C8B-B14F-4D97-AF65-F5344CB8AC3E}">
        <p14:creationId xmlns:p14="http://schemas.microsoft.com/office/powerpoint/2010/main" val="88434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3B55-1582-C607-EA59-68AF71381313}"/>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22376668-E6F6-DC20-128D-346F021718E5}"/>
              </a:ext>
            </a:extLst>
          </p:cNvPr>
          <p:cNvSpPr>
            <a:spLocks noGrp="1"/>
          </p:cNvSpPr>
          <p:nvPr>
            <p:ph idx="1"/>
          </p:nvPr>
        </p:nvSpPr>
        <p:spPr>
          <a:xfrm>
            <a:off x="201227" y="2170590"/>
            <a:ext cx="11789546" cy="4687410"/>
          </a:xfrm>
        </p:spPr>
        <p:txBody>
          <a:bodyPr>
            <a:noAutofit/>
          </a:bodyPr>
          <a:lstStyle/>
          <a:p>
            <a:r>
              <a:rPr lang="en-US" sz="2500" dirty="0"/>
              <a:t>The educational institutions register themselves on our website</a:t>
            </a:r>
          </a:p>
          <a:p>
            <a:r>
              <a:rPr lang="en-US" sz="2500" dirty="0"/>
              <a:t>After they register themselves, an admin will have to validate whether the registration is true or fake, done by checking their Institution’s government recognition number, and the history of the institution</a:t>
            </a:r>
          </a:p>
          <a:p>
            <a:r>
              <a:rPr lang="en-US" sz="2500" dirty="0"/>
              <a:t>Once the institution is verified, they get their special id, this would be different for each institution</a:t>
            </a:r>
          </a:p>
          <a:p>
            <a:r>
              <a:rPr lang="en-US" sz="2500" dirty="0"/>
              <a:t>They are expected to log in at the end of every quarter of an academic year and upload their data(mostly in the form of xlxs)</a:t>
            </a:r>
          </a:p>
          <a:p>
            <a:r>
              <a:rPr lang="en-US" sz="2500" dirty="0"/>
              <a:t>They upload their data as per the given template</a:t>
            </a:r>
          </a:p>
          <a:p>
            <a:r>
              <a:rPr lang="en-US" sz="2500" dirty="0"/>
              <a:t>Minor edits can be done on the website itself</a:t>
            </a:r>
          </a:p>
        </p:txBody>
      </p:sp>
    </p:spTree>
    <p:extLst>
      <p:ext uri="{BB962C8B-B14F-4D97-AF65-F5344CB8AC3E}">
        <p14:creationId xmlns:p14="http://schemas.microsoft.com/office/powerpoint/2010/main" val="364304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61C889-9B79-F2F7-8CCA-429F6E5E8CD8}"/>
              </a:ext>
            </a:extLst>
          </p:cNvPr>
          <p:cNvPicPr>
            <a:picLocks noChangeAspect="1"/>
          </p:cNvPicPr>
          <p:nvPr/>
        </p:nvPicPr>
        <p:blipFill>
          <a:blip r:embed="rId2"/>
          <a:stretch>
            <a:fillRect/>
          </a:stretch>
        </p:blipFill>
        <p:spPr>
          <a:xfrm>
            <a:off x="1629401" y="0"/>
            <a:ext cx="8755645" cy="6858000"/>
          </a:xfrm>
          <a:prstGeom prst="rect">
            <a:avLst/>
          </a:prstGeom>
        </p:spPr>
      </p:pic>
    </p:spTree>
    <p:extLst>
      <p:ext uri="{BB962C8B-B14F-4D97-AF65-F5344CB8AC3E}">
        <p14:creationId xmlns:p14="http://schemas.microsoft.com/office/powerpoint/2010/main" val="239081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17E4BF-4856-DA23-0761-44BD7BF866C2}"/>
              </a:ext>
            </a:extLst>
          </p:cNvPr>
          <p:cNvPicPr>
            <a:picLocks noChangeAspect="1"/>
          </p:cNvPicPr>
          <p:nvPr/>
        </p:nvPicPr>
        <p:blipFill>
          <a:blip r:embed="rId2"/>
          <a:stretch>
            <a:fillRect/>
          </a:stretch>
        </p:blipFill>
        <p:spPr>
          <a:xfrm>
            <a:off x="1020233" y="0"/>
            <a:ext cx="10151533" cy="6858000"/>
          </a:xfrm>
          <a:prstGeom prst="rect">
            <a:avLst/>
          </a:prstGeom>
        </p:spPr>
      </p:pic>
    </p:spTree>
    <p:extLst>
      <p:ext uri="{BB962C8B-B14F-4D97-AF65-F5344CB8AC3E}">
        <p14:creationId xmlns:p14="http://schemas.microsoft.com/office/powerpoint/2010/main" val="396307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96777-B521-E06B-745F-17DB06F7E6E3}"/>
              </a:ext>
            </a:extLst>
          </p:cNvPr>
          <p:cNvPicPr>
            <a:picLocks noChangeAspect="1"/>
          </p:cNvPicPr>
          <p:nvPr/>
        </p:nvPicPr>
        <p:blipFill>
          <a:blip r:embed="rId2"/>
          <a:stretch>
            <a:fillRect/>
          </a:stretch>
        </p:blipFill>
        <p:spPr>
          <a:xfrm>
            <a:off x="619631" y="0"/>
            <a:ext cx="10952737" cy="6858000"/>
          </a:xfrm>
          <a:prstGeom prst="rect">
            <a:avLst/>
          </a:prstGeom>
        </p:spPr>
      </p:pic>
    </p:spTree>
    <p:extLst>
      <p:ext uri="{BB962C8B-B14F-4D97-AF65-F5344CB8AC3E}">
        <p14:creationId xmlns:p14="http://schemas.microsoft.com/office/powerpoint/2010/main" val="360455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6B42D-ECBE-3194-3BAD-CE81EFB296BF}"/>
              </a:ext>
            </a:extLst>
          </p:cNvPr>
          <p:cNvPicPr>
            <a:picLocks noChangeAspect="1"/>
          </p:cNvPicPr>
          <p:nvPr/>
        </p:nvPicPr>
        <p:blipFill>
          <a:blip r:embed="rId2"/>
          <a:stretch>
            <a:fillRect/>
          </a:stretch>
        </p:blipFill>
        <p:spPr>
          <a:xfrm>
            <a:off x="596747" y="0"/>
            <a:ext cx="10998506" cy="6858000"/>
          </a:xfrm>
          <a:prstGeom prst="rect">
            <a:avLst/>
          </a:prstGeom>
        </p:spPr>
      </p:pic>
    </p:spTree>
    <p:extLst>
      <p:ext uri="{BB962C8B-B14F-4D97-AF65-F5344CB8AC3E}">
        <p14:creationId xmlns:p14="http://schemas.microsoft.com/office/powerpoint/2010/main" val="95553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DA1C1A-F361-50B8-A32A-5D56EFD1E407}"/>
              </a:ext>
            </a:extLst>
          </p:cNvPr>
          <p:cNvPicPr>
            <a:picLocks noChangeAspect="1"/>
          </p:cNvPicPr>
          <p:nvPr/>
        </p:nvPicPr>
        <p:blipFill>
          <a:blip r:embed="rId2"/>
          <a:stretch>
            <a:fillRect/>
          </a:stretch>
        </p:blipFill>
        <p:spPr>
          <a:xfrm>
            <a:off x="935182" y="0"/>
            <a:ext cx="10321636" cy="6858000"/>
          </a:xfrm>
          <a:prstGeom prst="rect">
            <a:avLst/>
          </a:prstGeom>
        </p:spPr>
      </p:pic>
    </p:spTree>
    <p:extLst>
      <p:ext uri="{BB962C8B-B14F-4D97-AF65-F5344CB8AC3E}">
        <p14:creationId xmlns:p14="http://schemas.microsoft.com/office/powerpoint/2010/main" val="276590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8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14</TotalTime>
  <Words>203</Words>
  <Application>Microsoft Office PowerPoint</Application>
  <PresentationFormat>Widescreen</PresentationFormat>
  <Paragraphs>15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SHIKSHA EKIKARAN</vt:lpstr>
      <vt:lpstr>Functional Requirements (updated)</vt:lpstr>
      <vt:lpstr>PROCESS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SHIKSHA EKIKARAN</dc:title>
  <dc:creator>Sanjay Agamamidi</dc:creator>
  <cp:lastModifiedBy>Sanjay Agamamidi</cp:lastModifiedBy>
  <cp:revision>1</cp:revision>
  <dcterms:created xsi:type="dcterms:W3CDTF">2022-11-30T22:09:16Z</dcterms:created>
  <dcterms:modified xsi:type="dcterms:W3CDTF">2022-11-30T22:23:34Z</dcterms:modified>
</cp:coreProperties>
</file>