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8"/>
  </p:notesMasterIdLst>
  <p:sldIdLst>
    <p:sldId id="256" r:id="rId2"/>
    <p:sldId id="265" r:id="rId3"/>
    <p:sldId id="257" r:id="rId4"/>
    <p:sldId id="258" r:id="rId5"/>
    <p:sldId id="259" r:id="rId6"/>
    <p:sldId id="260" r:id="rId7"/>
    <p:sldId id="261" r:id="rId8"/>
    <p:sldId id="262" r:id="rId9"/>
    <p:sldId id="264" r:id="rId10"/>
    <p:sldId id="266" r:id="rId11"/>
    <p:sldId id="263" r:id="rId12"/>
    <p:sldId id="267" r:id="rId13"/>
    <p:sldId id="268" r:id="rId14"/>
    <p:sldId id="269" r:id="rId15"/>
    <p:sldId id="270" r:id="rId16"/>
    <p:sldId id="271" r:id="rId17"/>
  </p:sldIdLst>
  <p:sldSz cx="9144000" cy="5143500" type="screen16x9"/>
  <p:notesSz cx="6858000" cy="9144000"/>
  <p:embeddedFontLst>
    <p:embeddedFont>
      <p:font typeface="Bebas Neue" panose="020B0606020202050201" pitchFamily="34" charset="0"/>
      <p:regular r:id="rId19"/>
    </p:embeddedFont>
    <p:embeddedFont>
      <p:font typeface="Cousine" panose="020B0604020202020204" charset="0"/>
      <p:regular r:id="rId20"/>
      <p:bold r:id="rId21"/>
      <p:italic r:id="rId22"/>
      <p:boldItalic r:id="rId23"/>
    </p:embeddedFont>
    <p:embeddedFont>
      <p:font typeface="Nunito Light" pitchFamily="2" charset="0"/>
      <p:regular r:id="rId24"/>
      <p:italic r:id="rId25"/>
    </p:embeddedFont>
    <p:embeddedFont>
      <p:font typeface="Zen Dots"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guide id="3" pos="449">
          <p15:clr>
            <a:srgbClr val="9AA0A6"/>
          </p15:clr>
        </p15:guide>
        <p15:guide id="4" pos="530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guide orient="horz" pos="1620"/>
        <p:guide pos="2880"/>
        <p:guide pos="449"/>
        <p:guide pos="53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this slide the explanation should be in this way </a:t>
            </a:r>
            <a:br>
              <a:rPr lang="en"/>
            </a:br>
            <a:r>
              <a:rPr lang="en"/>
              <a:t>First we say that the web dev is really hard </a:t>
            </a:r>
            <a:br>
              <a:rPr lang="en"/>
            </a:br>
            <a:r>
              <a:rPr lang="en"/>
              <a:t>Next we say that even if some one learns web dev even for them it will take a lot of time to build </a:t>
            </a:r>
            <a:br>
              <a:rPr lang="en"/>
            </a:br>
            <a:r>
              <a:rPr lang="en"/>
              <a:t>And the flow will be changed saying that if the person wants a website but doesn’t want to go through the hassle of building the website if he hires someone it will be costly.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g2f5aa96eb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1" name="Google Shape;1371;g2f5aa96eb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g2832c82e3c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2832c82e3c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gec9722e163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gec9722e163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3"/>
        <p:cNvGrpSpPr/>
        <p:nvPr/>
      </p:nvGrpSpPr>
      <p:grpSpPr>
        <a:xfrm>
          <a:off x="0" y="0"/>
          <a:ext cx="0" cy="0"/>
          <a:chOff x="0" y="0"/>
          <a:chExt cx="0" cy="0"/>
        </a:xfrm>
      </p:grpSpPr>
      <p:sp>
        <p:nvSpPr>
          <p:cNvPr id="1424" name="Google Shape;1424;g301dac9fa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5" name="Google Shape;1425;g301dac9fa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g301f4f9a83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1" name="Google Shape;1431;g301f4f9a8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1"/>
        <p:cNvGrpSpPr/>
        <p:nvPr/>
      </p:nvGrpSpPr>
      <p:grpSpPr>
        <a:xfrm>
          <a:off x="0" y="0"/>
          <a:ext cx="0" cy="0"/>
          <a:chOff x="0" y="0"/>
          <a:chExt cx="0" cy="0"/>
        </a:xfrm>
      </p:grpSpPr>
      <p:sp>
        <p:nvSpPr>
          <p:cNvPr id="1442" name="Google Shape;1442;g301dac9fa4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3" name="Google Shape;1443;g301dac9fa4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301dac9fa4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301dac9fa4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97600" y="1138525"/>
            <a:ext cx="6148800" cy="250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500"/>
            </a:lvl1pPr>
            <a:lvl2pPr lvl="1" algn="ctr" rtl="0">
              <a:spcBef>
                <a:spcPts val="0"/>
              </a:spcBef>
              <a:spcAft>
                <a:spcPts val="0"/>
              </a:spcAft>
              <a:buClr>
                <a:schemeClr val="accent2"/>
              </a:buClr>
              <a:buSzPts val="5000"/>
              <a:buNone/>
              <a:defRPr sz="5000">
                <a:solidFill>
                  <a:schemeClr val="accent2"/>
                </a:solidFill>
              </a:defRPr>
            </a:lvl2pPr>
            <a:lvl3pPr lvl="2" algn="ctr" rtl="0">
              <a:spcBef>
                <a:spcPts val="0"/>
              </a:spcBef>
              <a:spcAft>
                <a:spcPts val="0"/>
              </a:spcAft>
              <a:buClr>
                <a:schemeClr val="accent2"/>
              </a:buClr>
              <a:buSzPts val="5000"/>
              <a:buNone/>
              <a:defRPr sz="5000">
                <a:solidFill>
                  <a:schemeClr val="accent2"/>
                </a:solidFill>
              </a:defRPr>
            </a:lvl3pPr>
            <a:lvl4pPr lvl="3" algn="ctr" rtl="0">
              <a:spcBef>
                <a:spcPts val="0"/>
              </a:spcBef>
              <a:spcAft>
                <a:spcPts val="0"/>
              </a:spcAft>
              <a:buClr>
                <a:schemeClr val="accent2"/>
              </a:buClr>
              <a:buSzPts val="5000"/>
              <a:buNone/>
              <a:defRPr sz="5000">
                <a:solidFill>
                  <a:schemeClr val="accent2"/>
                </a:solidFill>
              </a:defRPr>
            </a:lvl4pPr>
            <a:lvl5pPr lvl="4" algn="ctr" rtl="0">
              <a:spcBef>
                <a:spcPts val="0"/>
              </a:spcBef>
              <a:spcAft>
                <a:spcPts val="0"/>
              </a:spcAft>
              <a:buClr>
                <a:schemeClr val="accent2"/>
              </a:buClr>
              <a:buSzPts val="5000"/>
              <a:buNone/>
              <a:defRPr sz="5000">
                <a:solidFill>
                  <a:schemeClr val="accent2"/>
                </a:solidFill>
              </a:defRPr>
            </a:lvl5pPr>
            <a:lvl6pPr lvl="5" algn="ctr" rtl="0">
              <a:spcBef>
                <a:spcPts val="0"/>
              </a:spcBef>
              <a:spcAft>
                <a:spcPts val="0"/>
              </a:spcAft>
              <a:buClr>
                <a:schemeClr val="accent2"/>
              </a:buClr>
              <a:buSzPts val="5000"/>
              <a:buNone/>
              <a:defRPr sz="5000">
                <a:solidFill>
                  <a:schemeClr val="accent2"/>
                </a:solidFill>
              </a:defRPr>
            </a:lvl6pPr>
            <a:lvl7pPr lvl="6" algn="ctr" rtl="0">
              <a:spcBef>
                <a:spcPts val="0"/>
              </a:spcBef>
              <a:spcAft>
                <a:spcPts val="0"/>
              </a:spcAft>
              <a:buClr>
                <a:schemeClr val="accent2"/>
              </a:buClr>
              <a:buSzPts val="5000"/>
              <a:buNone/>
              <a:defRPr sz="5000">
                <a:solidFill>
                  <a:schemeClr val="accent2"/>
                </a:solidFill>
              </a:defRPr>
            </a:lvl7pPr>
            <a:lvl8pPr lvl="7" algn="ctr" rtl="0">
              <a:spcBef>
                <a:spcPts val="0"/>
              </a:spcBef>
              <a:spcAft>
                <a:spcPts val="0"/>
              </a:spcAft>
              <a:buClr>
                <a:schemeClr val="accent2"/>
              </a:buClr>
              <a:buSzPts val="5000"/>
              <a:buNone/>
              <a:defRPr sz="5000">
                <a:solidFill>
                  <a:schemeClr val="accent2"/>
                </a:solidFill>
              </a:defRPr>
            </a:lvl8pPr>
            <a:lvl9pPr lvl="8" algn="ctr" rtl="0">
              <a:spcBef>
                <a:spcPts val="0"/>
              </a:spcBef>
              <a:spcAft>
                <a:spcPts val="0"/>
              </a:spcAft>
              <a:buClr>
                <a:schemeClr val="accent2"/>
              </a:buClr>
              <a:buSzPts val="5000"/>
              <a:buNone/>
              <a:defRPr sz="5000">
                <a:solidFill>
                  <a:schemeClr val="accent2"/>
                </a:solidFill>
              </a:defRPr>
            </a:lvl9pPr>
          </a:lstStyle>
          <a:p>
            <a:endParaRPr/>
          </a:p>
        </p:txBody>
      </p:sp>
      <p:sp>
        <p:nvSpPr>
          <p:cNvPr id="10" name="Google Shape;10;p2"/>
          <p:cNvSpPr txBox="1">
            <a:spLocks noGrp="1"/>
          </p:cNvSpPr>
          <p:nvPr>
            <p:ph type="subTitle" idx="1"/>
          </p:nvPr>
        </p:nvSpPr>
        <p:spPr>
          <a:xfrm>
            <a:off x="1905600" y="3639300"/>
            <a:ext cx="5332800" cy="3657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16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11" name="Google Shape;11;p2"/>
          <p:cNvGrpSpPr/>
          <p:nvPr/>
        </p:nvGrpSpPr>
        <p:grpSpPr>
          <a:xfrm>
            <a:off x="7650638" y="0"/>
            <a:ext cx="1620772" cy="1856670"/>
            <a:chOff x="7620388" y="0"/>
            <a:chExt cx="1620772" cy="1856670"/>
          </a:xfrm>
        </p:grpSpPr>
        <p:sp>
          <p:nvSpPr>
            <p:cNvPr id="12" name="Google Shape;12;p2"/>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a:off x="-184613" y="3404775"/>
            <a:ext cx="1620772" cy="1856670"/>
            <a:chOff x="7620388" y="0"/>
            <a:chExt cx="1620772" cy="1856670"/>
          </a:xfrm>
        </p:grpSpPr>
        <p:sp>
          <p:nvSpPr>
            <p:cNvPr id="18" name="Google Shape;18;p2"/>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a:off x="8612300" y="726288"/>
            <a:ext cx="403800" cy="404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895050"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5115475" y="260475"/>
            <a:ext cx="397975" cy="31976"/>
            <a:chOff x="7690800" y="1808375"/>
            <a:chExt cx="397975" cy="31976"/>
          </a:xfrm>
        </p:grpSpPr>
        <p:sp>
          <p:nvSpPr>
            <p:cNvPr id="26" name="Google Shape;26;p2"/>
            <p:cNvSpPr/>
            <p:nvPr/>
          </p:nvSpPr>
          <p:spPr>
            <a:xfrm>
              <a:off x="7889857" y="1808375"/>
              <a:ext cx="198918" cy="31976"/>
            </a:xfrm>
            <a:custGeom>
              <a:avLst/>
              <a:gdLst/>
              <a:ahLst/>
              <a:cxnLst/>
              <a:rect l="l" t="t" r="r" b="b"/>
              <a:pathLst>
                <a:path w="2930" h="471" extrusionOk="0">
                  <a:moveTo>
                    <a:pt x="1" y="1"/>
                  </a:moveTo>
                  <a:lnTo>
                    <a:pt x="1" y="471"/>
                  </a:lnTo>
                  <a:lnTo>
                    <a:pt x="2929" y="471"/>
                  </a:lnTo>
                  <a:lnTo>
                    <a:pt x="2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752038" y="1808375"/>
              <a:ext cx="99459" cy="31976"/>
            </a:xfrm>
            <a:custGeom>
              <a:avLst/>
              <a:gdLst/>
              <a:ahLst/>
              <a:cxnLst/>
              <a:rect l="l" t="t" r="r" b="b"/>
              <a:pathLst>
                <a:path w="1465" h="471" extrusionOk="0">
                  <a:moveTo>
                    <a:pt x="0" y="1"/>
                  </a:moveTo>
                  <a:lnTo>
                    <a:pt x="0" y="471"/>
                  </a:lnTo>
                  <a:lnTo>
                    <a:pt x="1464" y="471"/>
                  </a:lnTo>
                  <a:lnTo>
                    <a:pt x="1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690800" y="1808375"/>
              <a:ext cx="32044" cy="31976"/>
            </a:xfrm>
            <a:custGeom>
              <a:avLst/>
              <a:gdLst/>
              <a:ahLst/>
              <a:cxnLst/>
              <a:rect l="l" t="t" r="r" b="b"/>
              <a:pathLst>
                <a:path w="472" h="471" extrusionOk="0">
                  <a:moveTo>
                    <a:pt x="1" y="1"/>
                  </a:moveTo>
                  <a:lnTo>
                    <a:pt x="1" y="471"/>
                  </a:lnTo>
                  <a:lnTo>
                    <a:pt x="471" y="471"/>
                  </a:lnTo>
                  <a:lnTo>
                    <a:pt x="4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rot="-5400000">
            <a:off x="524108" y="-111343"/>
            <a:ext cx="193215" cy="775640"/>
            <a:chOff x="713233" y="539507"/>
            <a:chExt cx="193215" cy="775640"/>
          </a:xfrm>
        </p:grpSpPr>
        <p:grpSp>
          <p:nvGrpSpPr>
            <p:cNvPr id="30" name="Google Shape;30;p2"/>
            <p:cNvGrpSpPr/>
            <p:nvPr/>
          </p:nvGrpSpPr>
          <p:grpSpPr>
            <a:xfrm>
              <a:off x="713233" y="539507"/>
              <a:ext cx="193215" cy="193215"/>
              <a:chOff x="3175050" y="1197625"/>
              <a:chExt cx="71150" cy="71150"/>
            </a:xfrm>
          </p:grpSpPr>
          <p:sp>
            <p:nvSpPr>
              <p:cNvPr id="31" name="Google Shape;31;p2"/>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713233" y="830719"/>
              <a:ext cx="193215" cy="193215"/>
              <a:chOff x="3175050" y="1197625"/>
              <a:chExt cx="71150" cy="71150"/>
            </a:xfrm>
          </p:grpSpPr>
          <p:sp>
            <p:nvSpPr>
              <p:cNvPr id="34" name="Google Shape;34;p2"/>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713233" y="1121932"/>
              <a:ext cx="193215" cy="193215"/>
              <a:chOff x="3175050" y="1197625"/>
              <a:chExt cx="71150" cy="71150"/>
            </a:xfrm>
          </p:grpSpPr>
          <p:sp>
            <p:nvSpPr>
              <p:cNvPr id="37" name="Google Shape;37;p2"/>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 name="Google Shape;39;p2"/>
          <p:cNvGrpSpPr/>
          <p:nvPr/>
        </p:nvGrpSpPr>
        <p:grpSpPr>
          <a:xfrm>
            <a:off x="1984543" y="4599748"/>
            <a:ext cx="640184" cy="317231"/>
            <a:chOff x="1046600" y="3896938"/>
            <a:chExt cx="511574" cy="253501"/>
          </a:xfrm>
        </p:grpSpPr>
        <p:sp>
          <p:nvSpPr>
            <p:cNvPr id="40" name="Google Shape;40;p2"/>
            <p:cNvSpPr/>
            <p:nvPr/>
          </p:nvSpPr>
          <p:spPr>
            <a:xfrm>
              <a:off x="1264535" y="3897208"/>
              <a:ext cx="77145" cy="77059"/>
            </a:xfrm>
            <a:custGeom>
              <a:avLst/>
              <a:gdLst/>
              <a:ahLst/>
              <a:cxnLst/>
              <a:rect l="l" t="t" r="r" b="b"/>
              <a:pathLst>
                <a:path w="857" h="856" extrusionOk="0">
                  <a:moveTo>
                    <a:pt x="118" y="0"/>
                  </a:moveTo>
                  <a:lnTo>
                    <a:pt x="1" y="117"/>
                  </a:lnTo>
                  <a:lnTo>
                    <a:pt x="740" y="855"/>
                  </a:lnTo>
                  <a:lnTo>
                    <a:pt x="856" y="739"/>
                  </a:lnTo>
                  <a:lnTo>
                    <a:pt x="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4445" y="3896938"/>
              <a:ext cx="77145" cy="77149"/>
            </a:xfrm>
            <a:custGeom>
              <a:avLst/>
              <a:gdLst/>
              <a:ahLst/>
              <a:cxnLst/>
              <a:rect l="l" t="t" r="r" b="b"/>
              <a:pathLst>
                <a:path w="857" h="857" extrusionOk="0">
                  <a:moveTo>
                    <a:pt x="740" y="1"/>
                  </a:moveTo>
                  <a:lnTo>
                    <a:pt x="1" y="740"/>
                  </a:lnTo>
                  <a:lnTo>
                    <a:pt x="118" y="856"/>
                  </a:lnTo>
                  <a:lnTo>
                    <a:pt x="856" y="118"/>
                  </a:lnTo>
                  <a:lnTo>
                    <a:pt x="7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481119" y="3896938"/>
              <a:ext cx="77055" cy="77149"/>
            </a:xfrm>
            <a:custGeom>
              <a:avLst/>
              <a:gdLst/>
              <a:ahLst/>
              <a:cxnLst/>
              <a:rect l="l" t="t" r="r" b="b"/>
              <a:pathLst>
                <a:path w="856" h="857" extrusionOk="0">
                  <a:moveTo>
                    <a:pt x="117" y="1"/>
                  </a:moveTo>
                  <a:lnTo>
                    <a:pt x="0" y="118"/>
                  </a:lnTo>
                  <a:lnTo>
                    <a:pt x="739" y="856"/>
                  </a:lnTo>
                  <a:lnTo>
                    <a:pt x="856" y="740"/>
                  </a:lnTo>
                  <a:lnTo>
                    <a:pt x="1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481119" y="3896938"/>
              <a:ext cx="77055" cy="77149"/>
            </a:xfrm>
            <a:custGeom>
              <a:avLst/>
              <a:gdLst/>
              <a:ahLst/>
              <a:cxnLst/>
              <a:rect l="l" t="t" r="r" b="b"/>
              <a:pathLst>
                <a:path w="856" h="857" extrusionOk="0">
                  <a:moveTo>
                    <a:pt x="739" y="1"/>
                  </a:moveTo>
                  <a:lnTo>
                    <a:pt x="0" y="740"/>
                  </a:lnTo>
                  <a:lnTo>
                    <a:pt x="117" y="856"/>
                  </a:lnTo>
                  <a:lnTo>
                    <a:pt x="856" y="118"/>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046600" y="4073379"/>
              <a:ext cx="77145" cy="77059"/>
            </a:xfrm>
            <a:custGeom>
              <a:avLst/>
              <a:gdLst/>
              <a:ahLst/>
              <a:cxnLst/>
              <a:rect l="l" t="t" r="r" b="b"/>
              <a:pathLst>
                <a:path w="857" h="856" extrusionOk="0">
                  <a:moveTo>
                    <a:pt x="118" y="1"/>
                  </a:moveTo>
                  <a:lnTo>
                    <a:pt x="0" y="117"/>
                  </a:lnTo>
                  <a:lnTo>
                    <a:pt x="739" y="856"/>
                  </a:lnTo>
                  <a:lnTo>
                    <a:pt x="857" y="739"/>
                  </a:lnTo>
                  <a:lnTo>
                    <a:pt x="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046600" y="4073379"/>
              <a:ext cx="77145" cy="77059"/>
            </a:xfrm>
            <a:custGeom>
              <a:avLst/>
              <a:gdLst/>
              <a:ahLst/>
              <a:cxnLst/>
              <a:rect l="l" t="t" r="r" b="b"/>
              <a:pathLst>
                <a:path w="857" h="856" extrusionOk="0">
                  <a:moveTo>
                    <a:pt x="739" y="1"/>
                  </a:moveTo>
                  <a:lnTo>
                    <a:pt x="0" y="739"/>
                  </a:lnTo>
                  <a:lnTo>
                    <a:pt x="118" y="856"/>
                  </a:lnTo>
                  <a:lnTo>
                    <a:pt x="857" y="117"/>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263094" y="4073199"/>
              <a:ext cx="77145" cy="77059"/>
            </a:xfrm>
            <a:custGeom>
              <a:avLst/>
              <a:gdLst/>
              <a:ahLst/>
              <a:cxnLst/>
              <a:rect l="l" t="t" r="r" b="b"/>
              <a:pathLst>
                <a:path w="857" h="856" extrusionOk="0">
                  <a:moveTo>
                    <a:pt x="118" y="1"/>
                  </a:moveTo>
                  <a:lnTo>
                    <a:pt x="1" y="117"/>
                  </a:lnTo>
                  <a:lnTo>
                    <a:pt x="739" y="856"/>
                  </a:lnTo>
                  <a:lnTo>
                    <a:pt x="857" y="739"/>
                  </a:lnTo>
                  <a:lnTo>
                    <a:pt x="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263184" y="4073379"/>
              <a:ext cx="77055" cy="77059"/>
            </a:xfrm>
            <a:custGeom>
              <a:avLst/>
              <a:gdLst/>
              <a:ahLst/>
              <a:cxnLst/>
              <a:rect l="l" t="t" r="r" b="b"/>
              <a:pathLst>
                <a:path w="856" h="856" extrusionOk="0">
                  <a:moveTo>
                    <a:pt x="739" y="1"/>
                  </a:moveTo>
                  <a:lnTo>
                    <a:pt x="1" y="739"/>
                  </a:lnTo>
                  <a:lnTo>
                    <a:pt x="118" y="856"/>
                  </a:lnTo>
                  <a:lnTo>
                    <a:pt x="856" y="117"/>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08"/>
        <p:cNvGrpSpPr/>
        <p:nvPr/>
      </p:nvGrpSpPr>
      <p:grpSpPr>
        <a:xfrm>
          <a:off x="0" y="0"/>
          <a:ext cx="0" cy="0"/>
          <a:chOff x="0" y="0"/>
          <a:chExt cx="0" cy="0"/>
        </a:xfrm>
      </p:grpSpPr>
      <p:sp>
        <p:nvSpPr>
          <p:cNvPr id="409" name="Google Shape;409;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410" name="Google Shape;410;p13"/>
          <p:cNvSpPr txBox="1">
            <a:spLocks noGrp="1"/>
          </p:cNvSpPr>
          <p:nvPr>
            <p:ph type="subTitle" idx="1"/>
          </p:nvPr>
        </p:nvSpPr>
        <p:spPr>
          <a:xfrm>
            <a:off x="4869300" y="1394025"/>
            <a:ext cx="29934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1" name="Google Shape;411;p13"/>
          <p:cNvSpPr txBox="1">
            <a:spLocks noGrp="1"/>
          </p:cNvSpPr>
          <p:nvPr>
            <p:ph type="subTitle" idx="2"/>
          </p:nvPr>
        </p:nvSpPr>
        <p:spPr>
          <a:xfrm>
            <a:off x="4869300" y="3931275"/>
            <a:ext cx="29934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2" name="Google Shape;412;p13"/>
          <p:cNvSpPr txBox="1">
            <a:spLocks noGrp="1"/>
          </p:cNvSpPr>
          <p:nvPr>
            <p:ph type="subTitle" idx="3"/>
          </p:nvPr>
        </p:nvSpPr>
        <p:spPr>
          <a:xfrm>
            <a:off x="4869300" y="3085525"/>
            <a:ext cx="29934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3" name="Google Shape;413;p13"/>
          <p:cNvSpPr txBox="1">
            <a:spLocks noGrp="1"/>
          </p:cNvSpPr>
          <p:nvPr>
            <p:ph type="subTitle" idx="4"/>
          </p:nvPr>
        </p:nvSpPr>
        <p:spPr>
          <a:xfrm>
            <a:off x="4869300" y="2239775"/>
            <a:ext cx="29934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4" name="Google Shape;414;p13"/>
          <p:cNvSpPr txBox="1">
            <a:spLocks noGrp="1"/>
          </p:cNvSpPr>
          <p:nvPr>
            <p:ph type="title" idx="5" hasCustomPrompt="1"/>
          </p:nvPr>
        </p:nvSpPr>
        <p:spPr>
          <a:xfrm>
            <a:off x="1281299" y="1394175"/>
            <a:ext cx="1149600" cy="548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300">
                <a:solidFill>
                  <a:schemeClr val="dk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415" name="Google Shape;415;p13"/>
          <p:cNvSpPr txBox="1">
            <a:spLocks noGrp="1"/>
          </p:cNvSpPr>
          <p:nvPr>
            <p:ph type="title" idx="6" hasCustomPrompt="1"/>
          </p:nvPr>
        </p:nvSpPr>
        <p:spPr>
          <a:xfrm>
            <a:off x="1281304" y="3931450"/>
            <a:ext cx="1149600" cy="548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300">
                <a:solidFill>
                  <a:schemeClr val="dk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416" name="Google Shape;416;p13"/>
          <p:cNvSpPr txBox="1">
            <a:spLocks noGrp="1"/>
          </p:cNvSpPr>
          <p:nvPr>
            <p:ph type="title" idx="7" hasCustomPrompt="1"/>
          </p:nvPr>
        </p:nvSpPr>
        <p:spPr>
          <a:xfrm>
            <a:off x="1281299" y="2239933"/>
            <a:ext cx="1149600" cy="548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300">
                <a:solidFill>
                  <a:schemeClr val="dk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417" name="Google Shape;417;p13"/>
          <p:cNvSpPr txBox="1">
            <a:spLocks noGrp="1"/>
          </p:cNvSpPr>
          <p:nvPr>
            <p:ph type="title" idx="8" hasCustomPrompt="1"/>
          </p:nvPr>
        </p:nvSpPr>
        <p:spPr>
          <a:xfrm>
            <a:off x="1281304" y="3085692"/>
            <a:ext cx="1149600" cy="548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300">
                <a:solidFill>
                  <a:schemeClr val="dk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418" name="Google Shape;418;p13"/>
          <p:cNvSpPr txBox="1">
            <a:spLocks noGrp="1"/>
          </p:cNvSpPr>
          <p:nvPr>
            <p:ph type="subTitle" idx="9"/>
          </p:nvPr>
        </p:nvSpPr>
        <p:spPr>
          <a:xfrm>
            <a:off x="2430888" y="1394200"/>
            <a:ext cx="2438400" cy="54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19" name="Google Shape;419;p13"/>
          <p:cNvSpPr txBox="1">
            <a:spLocks noGrp="1"/>
          </p:cNvSpPr>
          <p:nvPr>
            <p:ph type="subTitle" idx="13"/>
          </p:nvPr>
        </p:nvSpPr>
        <p:spPr>
          <a:xfrm>
            <a:off x="2430888" y="2239950"/>
            <a:ext cx="2438400" cy="54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0" name="Google Shape;420;p13"/>
          <p:cNvSpPr txBox="1">
            <a:spLocks noGrp="1"/>
          </p:cNvSpPr>
          <p:nvPr>
            <p:ph type="subTitle" idx="14"/>
          </p:nvPr>
        </p:nvSpPr>
        <p:spPr>
          <a:xfrm>
            <a:off x="2430888" y="3931450"/>
            <a:ext cx="2438400" cy="54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1" name="Google Shape;421;p13"/>
          <p:cNvSpPr txBox="1">
            <a:spLocks noGrp="1"/>
          </p:cNvSpPr>
          <p:nvPr>
            <p:ph type="subTitle" idx="15"/>
          </p:nvPr>
        </p:nvSpPr>
        <p:spPr>
          <a:xfrm>
            <a:off x="2430888" y="3085700"/>
            <a:ext cx="2438400" cy="54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2" name="Google Shape;422;p13"/>
          <p:cNvSpPr/>
          <p:nvPr/>
        </p:nvSpPr>
        <p:spPr>
          <a:xfrm>
            <a:off x="-333500" y="-611006"/>
            <a:ext cx="1149600" cy="115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3"/>
          <p:cNvGrpSpPr/>
          <p:nvPr/>
        </p:nvGrpSpPr>
        <p:grpSpPr>
          <a:xfrm>
            <a:off x="8231788" y="4783750"/>
            <a:ext cx="397975" cy="31976"/>
            <a:chOff x="7690800" y="1808375"/>
            <a:chExt cx="397975" cy="31976"/>
          </a:xfrm>
        </p:grpSpPr>
        <p:sp>
          <p:nvSpPr>
            <p:cNvPr id="424" name="Google Shape;424;p13"/>
            <p:cNvSpPr/>
            <p:nvPr/>
          </p:nvSpPr>
          <p:spPr>
            <a:xfrm>
              <a:off x="7889857" y="1808375"/>
              <a:ext cx="198918" cy="31976"/>
            </a:xfrm>
            <a:custGeom>
              <a:avLst/>
              <a:gdLst/>
              <a:ahLst/>
              <a:cxnLst/>
              <a:rect l="l" t="t" r="r" b="b"/>
              <a:pathLst>
                <a:path w="2930" h="471" extrusionOk="0">
                  <a:moveTo>
                    <a:pt x="1" y="1"/>
                  </a:moveTo>
                  <a:lnTo>
                    <a:pt x="1" y="471"/>
                  </a:lnTo>
                  <a:lnTo>
                    <a:pt x="2929" y="471"/>
                  </a:lnTo>
                  <a:lnTo>
                    <a:pt x="2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3"/>
            <p:cNvSpPr/>
            <p:nvPr/>
          </p:nvSpPr>
          <p:spPr>
            <a:xfrm>
              <a:off x="7752038" y="1808375"/>
              <a:ext cx="99459" cy="31976"/>
            </a:xfrm>
            <a:custGeom>
              <a:avLst/>
              <a:gdLst/>
              <a:ahLst/>
              <a:cxnLst/>
              <a:rect l="l" t="t" r="r" b="b"/>
              <a:pathLst>
                <a:path w="1465" h="471" extrusionOk="0">
                  <a:moveTo>
                    <a:pt x="0" y="1"/>
                  </a:moveTo>
                  <a:lnTo>
                    <a:pt x="0" y="471"/>
                  </a:lnTo>
                  <a:lnTo>
                    <a:pt x="1464" y="471"/>
                  </a:lnTo>
                  <a:lnTo>
                    <a:pt x="1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3"/>
            <p:cNvSpPr/>
            <p:nvPr/>
          </p:nvSpPr>
          <p:spPr>
            <a:xfrm>
              <a:off x="7690800" y="1808375"/>
              <a:ext cx="32044" cy="31976"/>
            </a:xfrm>
            <a:custGeom>
              <a:avLst/>
              <a:gdLst/>
              <a:ahLst/>
              <a:cxnLst/>
              <a:rect l="l" t="t" r="r" b="b"/>
              <a:pathLst>
                <a:path w="472" h="471" extrusionOk="0">
                  <a:moveTo>
                    <a:pt x="1" y="1"/>
                  </a:moveTo>
                  <a:lnTo>
                    <a:pt x="1" y="471"/>
                  </a:lnTo>
                  <a:lnTo>
                    <a:pt x="471" y="471"/>
                  </a:lnTo>
                  <a:lnTo>
                    <a:pt x="4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13"/>
          <p:cNvGrpSpPr/>
          <p:nvPr/>
        </p:nvGrpSpPr>
        <p:grpSpPr>
          <a:xfrm>
            <a:off x="925568" y="129448"/>
            <a:ext cx="640184" cy="317231"/>
            <a:chOff x="1046600" y="3896938"/>
            <a:chExt cx="511574" cy="253501"/>
          </a:xfrm>
        </p:grpSpPr>
        <p:sp>
          <p:nvSpPr>
            <p:cNvPr id="428" name="Google Shape;428;p13"/>
            <p:cNvSpPr/>
            <p:nvPr/>
          </p:nvSpPr>
          <p:spPr>
            <a:xfrm>
              <a:off x="1264535" y="3897208"/>
              <a:ext cx="77145" cy="77059"/>
            </a:xfrm>
            <a:custGeom>
              <a:avLst/>
              <a:gdLst/>
              <a:ahLst/>
              <a:cxnLst/>
              <a:rect l="l" t="t" r="r" b="b"/>
              <a:pathLst>
                <a:path w="857" h="856" extrusionOk="0">
                  <a:moveTo>
                    <a:pt x="118" y="0"/>
                  </a:moveTo>
                  <a:lnTo>
                    <a:pt x="1" y="117"/>
                  </a:lnTo>
                  <a:lnTo>
                    <a:pt x="740" y="855"/>
                  </a:lnTo>
                  <a:lnTo>
                    <a:pt x="856" y="739"/>
                  </a:lnTo>
                  <a:lnTo>
                    <a:pt x="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3"/>
            <p:cNvSpPr/>
            <p:nvPr/>
          </p:nvSpPr>
          <p:spPr>
            <a:xfrm>
              <a:off x="1264445" y="3896938"/>
              <a:ext cx="77145" cy="77149"/>
            </a:xfrm>
            <a:custGeom>
              <a:avLst/>
              <a:gdLst/>
              <a:ahLst/>
              <a:cxnLst/>
              <a:rect l="l" t="t" r="r" b="b"/>
              <a:pathLst>
                <a:path w="857" h="857" extrusionOk="0">
                  <a:moveTo>
                    <a:pt x="740" y="1"/>
                  </a:moveTo>
                  <a:lnTo>
                    <a:pt x="1" y="740"/>
                  </a:lnTo>
                  <a:lnTo>
                    <a:pt x="118" y="856"/>
                  </a:lnTo>
                  <a:lnTo>
                    <a:pt x="856" y="118"/>
                  </a:lnTo>
                  <a:lnTo>
                    <a:pt x="7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3"/>
            <p:cNvSpPr/>
            <p:nvPr/>
          </p:nvSpPr>
          <p:spPr>
            <a:xfrm>
              <a:off x="1481119" y="3896938"/>
              <a:ext cx="77055" cy="77149"/>
            </a:xfrm>
            <a:custGeom>
              <a:avLst/>
              <a:gdLst/>
              <a:ahLst/>
              <a:cxnLst/>
              <a:rect l="l" t="t" r="r" b="b"/>
              <a:pathLst>
                <a:path w="856" h="857" extrusionOk="0">
                  <a:moveTo>
                    <a:pt x="117" y="1"/>
                  </a:moveTo>
                  <a:lnTo>
                    <a:pt x="0" y="118"/>
                  </a:lnTo>
                  <a:lnTo>
                    <a:pt x="739" y="856"/>
                  </a:lnTo>
                  <a:lnTo>
                    <a:pt x="856" y="740"/>
                  </a:lnTo>
                  <a:lnTo>
                    <a:pt x="1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3"/>
            <p:cNvSpPr/>
            <p:nvPr/>
          </p:nvSpPr>
          <p:spPr>
            <a:xfrm>
              <a:off x="1481119" y="3896938"/>
              <a:ext cx="77055" cy="77149"/>
            </a:xfrm>
            <a:custGeom>
              <a:avLst/>
              <a:gdLst/>
              <a:ahLst/>
              <a:cxnLst/>
              <a:rect l="l" t="t" r="r" b="b"/>
              <a:pathLst>
                <a:path w="856" h="857" extrusionOk="0">
                  <a:moveTo>
                    <a:pt x="739" y="1"/>
                  </a:moveTo>
                  <a:lnTo>
                    <a:pt x="0" y="740"/>
                  </a:lnTo>
                  <a:lnTo>
                    <a:pt x="117" y="856"/>
                  </a:lnTo>
                  <a:lnTo>
                    <a:pt x="856" y="118"/>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3"/>
            <p:cNvSpPr/>
            <p:nvPr/>
          </p:nvSpPr>
          <p:spPr>
            <a:xfrm>
              <a:off x="1046600" y="4073379"/>
              <a:ext cx="77145" cy="77059"/>
            </a:xfrm>
            <a:custGeom>
              <a:avLst/>
              <a:gdLst/>
              <a:ahLst/>
              <a:cxnLst/>
              <a:rect l="l" t="t" r="r" b="b"/>
              <a:pathLst>
                <a:path w="857" h="856" extrusionOk="0">
                  <a:moveTo>
                    <a:pt x="118" y="1"/>
                  </a:moveTo>
                  <a:lnTo>
                    <a:pt x="0" y="117"/>
                  </a:lnTo>
                  <a:lnTo>
                    <a:pt x="739" y="856"/>
                  </a:lnTo>
                  <a:lnTo>
                    <a:pt x="857" y="739"/>
                  </a:lnTo>
                  <a:lnTo>
                    <a:pt x="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3"/>
            <p:cNvSpPr/>
            <p:nvPr/>
          </p:nvSpPr>
          <p:spPr>
            <a:xfrm>
              <a:off x="1046600" y="4073379"/>
              <a:ext cx="77145" cy="77059"/>
            </a:xfrm>
            <a:custGeom>
              <a:avLst/>
              <a:gdLst/>
              <a:ahLst/>
              <a:cxnLst/>
              <a:rect l="l" t="t" r="r" b="b"/>
              <a:pathLst>
                <a:path w="857" h="856" extrusionOk="0">
                  <a:moveTo>
                    <a:pt x="739" y="1"/>
                  </a:moveTo>
                  <a:lnTo>
                    <a:pt x="0" y="739"/>
                  </a:lnTo>
                  <a:lnTo>
                    <a:pt x="118" y="856"/>
                  </a:lnTo>
                  <a:lnTo>
                    <a:pt x="857" y="117"/>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3"/>
            <p:cNvSpPr/>
            <p:nvPr/>
          </p:nvSpPr>
          <p:spPr>
            <a:xfrm>
              <a:off x="1263094" y="4073199"/>
              <a:ext cx="77145" cy="77059"/>
            </a:xfrm>
            <a:custGeom>
              <a:avLst/>
              <a:gdLst/>
              <a:ahLst/>
              <a:cxnLst/>
              <a:rect l="l" t="t" r="r" b="b"/>
              <a:pathLst>
                <a:path w="857" h="856" extrusionOk="0">
                  <a:moveTo>
                    <a:pt x="118" y="1"/>
                  </a:moveTo>
                  <a:lnTo>
                    <a:pt x="1" y="117"/>
                  </a:lnTo>
                  <a:lnTo>
                    <a:pt x="739" y="856"/>
                  </a:lnTo>
                  <a:lnTo>
                    <a:pt x="857" y="739"/>
                  </a:lnTo>
                  <a:lnTo>
                    <a:pt x="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3"/>
            <p:cNvSpPr/>
            <p:nvPr/>
          </p:nvSpPr>
          <p:spPr>
            <a:xfrm>
              <a:off x="1263184" y="4073379"/>
              <a:ext cx="77055" cy="77059"/>
            </a:xfrm>
            <a:custGeom>
              <a:avLst/>
              <a:gdLst/>
              <a:ahLst/>
              <a:cxnLst/>
              <a:rect l="l" t="t" r="r" b="b"/>
              <a:pathLst>
                <a:path w="856" h="856" extrusionOk="0">
                  <a:moveTo>
                    <a:pt x="739" y="1"/>
                  </a:moveTo>
                  <a:lnTo>
                    <a:pt x="1" y="739"/>
                  </a:lnTo>
                  <a:lnTo>
                    <a:pt x="118" y="856"/>
                  </a:lnTo>
                  <a:lnTo>
                    <a:pt x="856" y="117"/>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13"/>
          <p:cNvGrpSpPr/>
          <p:nvPr/>
        </p:nvGrpSpPr>
        <p:grpSpPr>
          <a:xfrm rot="-5400000">
            <a:off x="616621" y="4485982"/>
            <a:ext cx="193215" cy="775640"/>
            <a:chOff x="713233" y="539507"/>
            <a:chExt cx="193215" cy="775640"/>
          </a:xfrm>
        </p:grpSpPr>
        <p:grpSp>
          <p:nvGrpSpPr>
            <p:cNvPr id="437" name="Google Shape;437;p13"/>
            <p:cNvGrpSpPr/>
            <p:nvPr/>
          </p:nvGrpSpPr>
          <p:grpSpPr>
            <a:xfrm>
              <a:off x="713233" y="539507"/>
              <a:ext cx="193215" cy="193215"/>
              <a:chOff x="3175050" y="1197625"/>
              <a:chExt cx="71150" cy="71150"/>
            </a:xfrm>
          </p:grpSpPr>
          <p:sp>
            <p:nvSpPr>
              <p:cNvPr id="438" name="Google Shape;438;p13"/>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3"/>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13"/>
            <p:cNvGrpSpPr/>
            <p:nvPr/>
          </p:nvGrpSpPr>
          <p:grpSpPr>
            <a:xfrm>
              <a:off x="713233" y="830719"/>
              <a:ext cx="193215" cy="193215"/>
              <a:chOff x="3175050" y="1197625"/>
              <a:chExt cx="71150" cy="71150"/>
            </a:xfrm>
          </p:grpSpPr>
          <p:sp>
            <p:nvSpPr>
              <p:cNvPr id="441" name="Google Shape;441;p13"/>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13"/>
            <p:cNvGrpSpPr/>
            <p:nvPr/>
          </p:nvGrpSpPr>
          <p:grpSpPr>
            <a:xfrm>
              <a:off x="713233" y="1121932"/>
              <a:ext cx="193215" cy="193215"/>
              <a:chOff x="3175050" y="1197625"/>
              <a:chExt cx="71150" cy="71150"/>
            </a:xfrm>
          </p:grpSpPr>
          <p:sp>
            <p:nvSpPr>
              <p:cNvPr id="444" name="Google Shape;444;p13"/>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3"/>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6" name="Google Shape;446;p13"/>
          <p:cNvGrpSpPr/>
          <p:nvPr/>
        </p:nvGrpSpPr>
        <p:grpSpPr>
          <a:xfrm>
            <a:off x="8195238" y="1112200"/>
            <a:ext cx="1620772" cy="1856670"/>
            <a:chOff x="7620388" y="0"/>
            <a:chExt cx="1620772" cy="1856670"/>
          </a:xfrm>
        </p:grpSpPr>
        <p:sp>
          <p:nvSpPr>
            <p:cNvPr id="447" name="Google Shape;447;p13"/>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3"/>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13"/>
          <p:cNvGrpSpPr/>
          <p:nvPr/>
        </p:nvGrpSpPr>
        <p:grpSpPr>
          <a:xfrm flipH="1">
            <a:off x="-907538" y="1730013"/>
            <a:ext cx="1620772" cy="1856670"/>
            <a:chOff x="7620388" y="0"/>
            <a:chExt cx="1620772" cy="1856670"/>
          </a:xfrm>
        </p:grpSpPr>
        <p:sp>
          <p:nvSpPr>
            <p:cNvPr id="453" name="Google Shape;453;p13"/>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3"/>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3"/>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3"/>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13"/>
          <p:cNvGrpSpPr/>
          <p:nvPr/>
        </p:nvGrpSpPr>
        <p:grpSpPr>
          <a:xfrm>
            <a:off x="272275" y="888688"/>
            <a:ext cx="335045" cy="386896"/>
            <a:chOff x="345700" y="808663"/>
            <a:chExt cx="335045" cy="386896"/>
          </a:xfrm>
        </p:grpSpPr>
        <p:sp>
          <p:nvSpPr>
            <p:cNvPr id="459" name="Google Shape;459;p13"/>
            <p:cNvSpPr/>
            <p:nvPr/>
          </p:nvSpPr>
          <p:spPr>
            <a:xfrm>
              <a:off x="345700" y="808663"/>
              <a:ext cx="335045" cy="386896"/>
            </a:xfrm>
            <a:custGeom>
              <a:avLst/>
              <a:gdLst/>
              <a:ahLst/>
              <a:cxnLst/>
              <a:rect l="l" t="t" r="r" b="b"/>
              <a:pathLst>
                <a:path w="6507" h="7514" extrusionOk="0">
                  <a:moveTo>
                    <a:pt x="3254" y="1"/>
                  </a:moveTo>
                  <a:lnTo>
                    <a:pt x="1" y="1879"/>
                  </a:lnTo>
                  <a:lnTo>
                    <a:pt x="1" y="5636"/>
                  </a:lnTo>
                  <a:lnTo>
                    <a:pt x="3254" y="7513"/>
                  </a:lnTo>
                  <a:lnTo>
                    <a:pt x="6507" y="5636"/>
                  </a:lnTo>
                  <a:lnTo>
                    <a:pt x="6507" y="1879"/>
                  </a:lnTo>
                  <a:lnTo>
                    <a:pt x="3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3"/>
            <p:cNvSpPr/>
            <p:nvPr/>
          </p:nvSpPr>
          <p:spPr>
            <a:xfrm>
              <a:off x="433080" y="907165"/>
              <a:ext cx="164459" cy="189895"/>
            </a:xfrm>
            <a:custGeom>
              <a:avLst/>
              <a:gdLst/>
              <a:ahLst/>
              <a:cxnLst/>
              <a:rect l="l" t="t" r="r" b="b"/>
              <a:pathLst>
                <a:path w="3194" h="3688" extrusionOk="0">
                  <a:moveTo>
                    <a:pt x="1636" y="0"/>
                  </a:moveTo>
                  <a:lnTo>
                    <a:pt x="0" y="853"/>
                  </a:lnTo>
                  <a:lnTo>
                    <a:pt x="1555" y="1874"/>
                  </a:lnTo>
                  <a:lnTo>
                    <a:pt x="1477" y="3688"/>
                  </a:lnTo>
                  <a:lnTo>
                    <a:pt x="3114" y="2835"/>
                  </a:lnTo>
                  <a:lnTo>
                    <a:pt x="3193" y="991"/>
                  </a:lnTo>
                  <a:lnTo>
                    <a:pt x="1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61"/>
        <p:cNvGrpSpPr/>
        <p:nvPr/>
      </p:nvGrpSpPr>
      <p:grpSpPr>
        <a:xfrm>
          <a:off x="0" y="0"/>
          <a:ext cx="0" cy="0"/>
          <a:chOff x="0" y="0"/>
          <a:chExt cx="0" cy="0"/>
        </a:xfrm>
      </p:grpSpPr>
      <p:sp>
        <p:nvSpPr>
          <p:cNvPr id="462" name="Google Shape;462;p14"/>
          <p:cNvSpPr txBox="1">
            <a:spLocks noGrp="1"/>
          </p:cNvSpPr>
          <p:nvPr>
            <p:ph type="title"/>
          </p:nvPr>
        </p:nvSpPr>
        <p:spPr>
          <a:xfrm>
            <a:off x="1226400" y="3225313"/>
            <a:ext cx="66912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463" name="Google Shape;463;p14"/>
          <p:cNvSpPr txBox="1">
            <a:spLocks noGrp="1"/>
          </p:cNvSpPr>
          <p:nvPr>
            <p:ph type="subTitle" idx="1"/>
          </p:nvPr>
        </p:nvSpPr>
        <p:spPr>
          <a:xfrm>
            <a:off x="1226400" y="1386291"/>
            <a:ext cx="6691200" cy="194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464" name="Google Shape;464;p14"/>
          <p:cNvSpPr/>
          <p:nvPr/>
        </p:nvSpPr>
        <p:spPr>
          <a:xfrm>
            <a:off x="231425" y="135388"/>
            <a:ext cx="403800" cy="404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 name="Google Shape;465;p14"/>
          <p:cNvGrpSpPr/>
          <p:nvPr/>
        </p:nvGrpSpPr>
        <p:grpSpPr>
          <a:xfrm rot="-5400000">
            <a:off x="7583121" y="-111343"/>
            <a:ext cx="193215" cy="775640"/>
            <a:chOff x="713233" y="539507"/>
            <a:chExt cx="193215" cy="775640"/>
          </a:xfrm>
        </p:grpSpPr>
        <p:grpSp>
          <p:nvGrpSpPr>
            <p:cNvPr id="466" name="Google Shape;466;p14"/>
            <p:cNvGrpSpPr/>
            <p:nvPr/>
          </p:nvGrpSpPr>
          <p:grpSpPr>
            <a:xfrm>
              <a:off x="713233" y="539507"/>
              <a:ext cx="193215" cy="193215"/>
              <a:chOff x="3175050" y="1197625"/>
              <a:chExt cx="71150" cy="71150"/>
            </a:xfrm>
          </p:grpSpPr>
          <p:sp>
            <p:nvSpPr>
              <p:cNvPr id="467" name="Google Shape;467;p14"/>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14"/>
            <p:cNvGrpSpPr/>
            <p:nvPr/>
          </p:nvGrpSpPr>
          <p:grpSpPr>
            <a:xfrm>
              <a:off x="713233" y="830719"/>
              <a:ext cx="193215" cy="193215"/>
              <a:chOff x="3175050" y="1197625"/>
              <a:chExt cx="71150" cy="71150"/>
            </a:xfrm>
          </p:grpSpPr>
          <p:sp>
            <p:nvSpPr>
              <p:cNvPr id="470" name="Google Shape;470;p14"/>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14"/>
            <p:cNvGrpSpPr/>
            <p:nvPr/>
          </p:nvGrpSpPr>
          <p:grpSpPr>
            <a:xfrm>
              <a:off x="713233" y="1121932"/>
              <a:ext cx="193215" cy="193215"/>
              <a:chOff x="3175050" y="1197625"/>
              <a:chExt cx="71150" cy="71150"/>
            </a:xfrm>
          </p:grpSpPr>
          <p:sp>
            <p:nvSpPr>
              <p:cNvPr id="473" name="Google Shape;473;p14"/>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4"/>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5" name="Google Shape;475;p14"/>
          <p:cNvGrpSpPr/>
          <p:nvPr/>
        </p:nvGrpSpPr>
        <p:grpSpPr>
          <a:xfrm>
            <a:off x="5944900" y="4608574"/>
            <a:ext cx="2843975" cy="1355100"/>
            <a:chOff x="5944900" y="4608574"/>
            <a:chExt cx="2843975" cy="1355100"/>
          </a:xfrm>
        </p:grpSpPr>
        <p:sp>
          <p:nvSpPr>
            <p:cNvPr id="476" name="Google Shape;476;p14"/>
            <p:cNvSpPr/>
            <p:nvPr/>
          </p:nvSpPr>
          <p:spPr>
            <a:xfrm>
              <a:off x="5944900"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a:off x="6689938"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4"/>
            <p:cNvSpPr/>
            <p:nvPr/>
          </p:nvSpPr>
          <p:spPr>
            <a:xfrm>
              <a:off x="7434975"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4"/>
          <p:cNvGrpSpPr/>
          <p:nvPr/>
        </p:nvGrpSpPr>
        <p:grpSpPr>
          <a:xfrm>
            <a:off x="8248963" y="1386288"/>
            <a:ext cx="1620772" cy="1856670"/>
            <a:chOff x="7620388" y="0"/>
            <a:chExt cx="1620772" cy="1856670"/>
          </a:xfrm>
        </p:grpSpPr>
        <p:sp>
          <p:nvSpPr>
            <p:cNvPr id="480" name="Google Shape;480;p14"/>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4"/>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4"/>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4"/>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14"/>
          <p:cNvGrpSpPr/>
          <p:nvPr/>
        </p:nvGrpSpPr>
        <p:grpSpPr>
          <a:xfrm rot="-5400000">
            <a:off x="1937" y="3353312"/>
            <a:ext cx="1620772" cy="1856670"/>
            <a:chOff x="7620388" y="0"/>
            <a:chExt cx="1620772" cy="1856670"/>
          </a:xfrm>
        </p:grpSpPr>
        <p:sp>
          <p:nvSpPr>
            <p:cNvPr id="486" name="Google Shape;486;p14"/>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4"/>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4"/>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4"/>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4"/>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 name="Google Shape;491;p14"/>
          <p:cNvSpPr/>
          <p:nvPr/>
        </p:nvSpPr>
        <p:spPr>
          <a:xfrm>
            <a:off x="402464" y="252074"/>
            <a:ext cx="133064" cy="133064"/>
          </a:xfrm>
          <a:custGeom>
            <a:avLst/>
            <a:gdLst/>
            <a:ahLst/>
            <a:cxnLst/>
            <a:rect l="l" t="t" r="r" b="b"/>
            <a:pathLst>
              <a:path w="1960" h="1960" extrusionOk="0">
                <a:moveTo>
                  <a:pt x="0" y="0"/>
                </a:moveTo>
                <a:lnTo>
                  <a:pt x="0" y="302"/>
                </a:lnTo>
                <a:lnTo>
                  <a:pt x="1659" y="302"/>
                </a:lnTo>
                <a:lnTo>
                  <a:pt x="1659" y="1960"/>
                </a:lnTo>
                <a:lnTo>
                  <a:pt x="1960" y="1960"/>
                </a:lnTo>
                <a:lnTo>
                  <a:pt x="19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4"/>
          <p:cNvSpPr/>
          <p:nvPr/>
        </p:nvSpPr>
        <p:spPr>
          <a:xfrm>
            <a:off x="331128" y="356891"/>
            <a:ext cx="88393" cy="88393"/>
          </a:xfrm>
          <a:custGeom>
            <a:avLst/>
            <a:gdLst/>
            <a:ahLst/>
            <a:cxnLst/>
            <a:rect l="l" t="t" r="r" b="b"/>
            <a:pathLst>
              <a:path w="1302" h="1302" extrusionOk="0">
                <a:moveTo>
                  <a:pt x="1" y="0"/>
                </a:moveTo>
                <a:lnTo>
                  <a:pt x="1" y="1301"/>
                </a:lnTo>
                <a:lnTo>
                  <a:pt x="1302" y="1301"/>
                </a:lnTo>
                <a:lnTo>
                  <a:pt x="1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5">
    <p:spTree>
      <p:nvGrpSpPr>
        <p:cNvPr id="1" name="Shape 493"/>
        <p:cNvGrpSpPr/>
        <p:nvPr/>
      </p:nvGrpSpPr>
      <p:grpSpPr>
        <a:xfrm>
          <a:off x="0" y="0"/>
          <a:ext cx="0" cy="0"/>
          <a:chOff x="0" y="0"/>
          <a:chExt cx="0" cy="0"/>
        </a:xfrm>
      </p:grpSpPr>
      <p:sp>
        <p:nvSpPr>
          <p:cNvPr id="494" name="Google Shape;494;p15"/>
          <p:cNvSpPr txBox="1">
            <a:spLocks noGrp="1"/>
          </p:cNvSpPr>
          <p:nvPr>
            <p:ph type="title"/>
          </p:nvPr>
        </p:nvSpPr>
        <p:spPr>
          <a:xfrm>
            <a:off x="713225" y="1697075"/>
            <a:ext cx="3293700" cy="1051500"/>
          </a:xfrm>
          <a:prstGeom prst="rect">
            <a:avLst/>
          </a:prstGeom>
        </p:spPr>
        <p:txBody>
          <a:bodyPr spcFirstLastPara="1" wrap="square" lIns="91425" tIns="91425" rIns="91425" bIns="91425" anchor="b"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495" name="Google Shape;495;p15"/>
          <p:cNvSpPr txBox="1">
            <a:spLocks noGrp="1"/>
          </p:cNvSpPr>
          <p:nvPr>
            <p:ph type="subTitle" idx="1"/>
          </p:nvPr>
        </p:nvSpPr>
        <p:spPr>
          <a:xfrm>
            <a:off x="713450" y="2748574"/>
            <a:ext cx="3293700" cy="9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496" name="Google Shape;496;p15"/>
          <p:cNvGrpSpPr/>
          <p:nvPr/>
        </p:nvGrpSpPr>
        <p:grpSpPr>
          <a:xfrm>
            <a:off x="8375184" y="3707073"/>
            <a:ext cx="621212" cy="1264386"/>
            <a:chOff x="4937663" y="2525363"/>
            <a:chExt cx="383275" cy="780100"/>
          </a:xfrm>
        </p:grpSpPr>
        <p:sp>
          <p:nvSpPr>
            <p:cNvPr id="497" name="Google Shape;497;p15"/>
            <p:cNvSpPr/>
            <p:nvPr/>
          </p:nvSpPr>
          <p:spPr>
            <a:xfrm>
              <a:off x="4938988" y="2525363"/>
              <a:ext cx="380625" cy="780100"/>
            </a:xfrm>
            <a:custGeom>
              <a:avLst/>
              <a:gdLst/>
              <a:ahLst/>
              <a:cxnLst/>
              <a:rect l="l" t="t" r="r" b="b"/>
              <a:pathLst>
                <a:path w="15225" h="31204" extrusionOk="0">
                  <a:moveTo>
                    <a:pt x="8455" y="0"/>
                  </a:moveTo>
                  <a:cubicBezTo>
                    <a:pt x="8402" y="0"/>
                    <a:pt x="8350" y="7"/>
                    <a:pt x="8299" y="16"/>
                  </a:cubicBezTo>
                  <a:cubicBezTo>
                    <a:pt x="7854" y="90"/>
                    <a:pt x="7514" y="474"/>
                    <a:pt x="7514" y="941"/>
                  </a:cubicBezTo>
                  <a:lnTo>
                    <a:pt x="7514" y="5296"/>
                  </a:lnTo>
                  <a:lnTo>
                    <a:pt x="7514" y="5353"/>
                  </a:lnTo>
                  <a:lnTo>
                    <a:pt x="7582" y="5353"/>
                  </a:lnTo>
                  <a:cubicBezTo>
                    <a:pt x="7520" y="5480"/>
                    <a:pt x="7482" y="5622"/>
                    <a:pt x="7482" y="5773"/>
                  </a:cubicBezTo>
                  <a:cubicBezTo>
                    <a:pt x="7482" y="5936"/>
                    <a:pt x="7527" y="6088"/>
                    <a:pt x="7598" y="6223"/>
                  </a:cubicBezTo>
                  <a:cubicBezTo>
                    <a:pt x="7514" y="6307"/>
                    <a:pt x="7462" y="6424"/>
                    <a:pt x="7462" y="6553"/>
                  </a:cubicBezTo>
                  <a:lnTo>
                    <a:pt x="7462" y="8466"/>
                  </a:lnTo>
                  <a:lnTo>
                    <a:pt x="7462" y="9210"/>
                  </a:lnTo>
                  <a:lnTo>
                    <a:pt x="6955" y="9210"/>
                  </a:lnTo>
                  <a:lnTo>
                    <a:pt x="6955" y="8466"/>
                  </a:lnTo>
                  <a:lnTo>
                    <a:pt x="6955" y="7058"/>
                  </a:lnTo>
                  <a:cubicBezTo>
                    <a:pt x="6955" y="6929"/>
                    <a:pt x="6903" y="6813"/>
                    <a:pt x="6819" y="6728"/>
                  </a:cubicBezTo>
                  <a:cubicBezTo>
                    <a:pt x="6890" y="6593"/>
                    <a:pt x="6934" y="6441"/>
                    <a:pt x="6934" y="6278"/>
                  </a:cubicBezTo>
                  <a:cubicBezTo>
                    <a:pt x="6934" y="6127"/>
                    <a:pt x="6897" y="5986"/>
                    <a:pt x="6835" y="5858"/>
                  </a:cubicBezTo>
                  <a:lnTo>
                    <a:pt x="6903" y="5858"/>
                  </a:lnTo>
                  <a:lnTo>
                    <a:pt x="6903" y="2962"/>
                  </a:lnTo>
                  <a:cubicBezTo>
                    <a:pt x="6903" y="2702"/>
                    <a:pt x="6798" y="2467"/>
                    <a:pt x="6627" y="2297"/>
                  </a:cubicBezTo>
                  <a:cubicBezTo>
                    <a:pt x="6542" y="2211"/>
                    <a:pt x="6440" y="2143"/>
                    <a:pt x="6328" y="2096"/>
                  </a:cubicBezTo>
                  <a:cubicBezTo>
                    <a:pt x="6216" y="2048"/>
                    <a:pt x="6092" y="2021"/>
                    <a:pt x="5962" y="2021"/>
                  </a:cubicBezTo>
                  <a:cubicBezTo>
                    <a:pt x="5909" y="2021"/>
                    <a:pt x="5858" y="2028"/>
                    <a:pt x="5807" y="2037"/>
                  </a:cubicBezTo>
                  <a:cubicBezTo>
                    <a:pt x="5361" y="2111"/>
                    <a:pt x="5021" y="2496"/>
                    <a:pt x="5021" y="2962"/>
                  </a:cubicBezTo>
                  <a:lnTo>
                    <a:pt x="5021" y="5858"/>
                  </a:lnTo>
                  <a:lnTo>
                    <a:pt x="5089" y="5858"/>
                  </a:lnTo>
                  <a:cubicBezTo>
                    <a:pt x="5028" y="5986"/>
                    <a:pt x="4991" y="6127"/>
                    <a:pt x="4991" y="6278"/>
                  </a:cubicBezTo>
                  <a:cubicBezTo>
                    <a:pt x="4991" y="6441"/>
                    <a:pt x="5035" y="6593"/>
                    <a:pt x="5105" y="6728"/>
                  </a:cubicBezTo>
                  <a:cubicBezTo>
                    <a:pt x="5021" y="6813"/>
                    <a:pt x="4969" y="6929"/>
                    <a:pt x="4969" y="7058"/>
                  </a:cubicBezTo>
                  <a:lnTo>
                    <a:pt x="4969" y="8512"/>
                  </a:lnTo>
                  <a:lnTo>
                    <a:pt x="4969" y="9256"/>
                  </a:lnTo>
                  <a:cubicBezTo>
                    <a:pt x="4492" y="9404"/>
                    <a:pt x="4177" y="9894"/>
                    <a:pt x="4281" y="10415"/>
                  </a:cubicBezTo>
                  <a:lnTo>
                    <a:pt x="4888" y="13425"/>
                  </a:lnTo>
                  <a:lnTo>
                    <a:pt x="4910" y="13534"/>
                  </a:lnTo>
                  <a:lnTo>
                    <a:pt x="5039" y="14169"/>
                  </a:lnTo>
                  <a:lnTo>
                    <a:pt x="4646" y="14063"/>
                  </a:lnTo>
                  <a:lnTo>
                    <a:pt x="4038" y="13898"/>
                  </a:lnTo>
                  <a:cubicBezTo>
                    <a:pt x="4005" y="13890"/>
                    <a:pt x="3971" y="13884"/>
                    <a:pt x="3938" y="13882"/>
                  </a:cubicBezTo>
                  <a:cubicBezTo>
                    <a:pt x="3928" y="13881"/>
                    <a:pt x="3917" y="13881"/>
                    <a:pt x="3906" y="13881"/>
                  </a:cubicBezTo>
                  <a:cubicBezTo>
                    <a:pt x="3795" y="13881"/>
                    <a:pt x="3688" y="13919"/>
                    <a:pt x="3601" y="13983"/>
                  </a:cubicBezTo>
                  <a:cubicBezTo>
                    <a:pt x="3541" y="13895"/>
                    <a:pt x="3467" y="13820"/>
                    <a:pt x="3381" y="13758"/>
                  </a:cubicBezTo>
                  <a:lnTo>
                    <a:pt x="3478" y="13669"/>
                  </a:lnTo>
                  <a:lnTo>
                    <a:pt x="1753" y="11963"/>
                  </a:lnTo>
                  <a:cubicBezTo>
                    <a:pt x="1711" y="11921"/>
                    <a:pt x="1666" y="11886"/>
                    <a:pt x="1619" y="11854"/>
                  </a:cubicBezTo>
                  <a:cubicBezTo>
                    <a:pt x="1606" y="11844"/>
                    <a:pt x="1591" y="11836"/>
                    <a:pt x="1577" y="11827"/>
                  </a:cubicBezTo>
                  <a:cubicBezTo>
                    <a:pt x="1540" y="11804"/>
                    <a:pt x="1501" y="11784"/>
                    <a:pt x="1462" y="11767"/>
                  </a:cubicBezTo>
                  <a:cubicBezTo>
                    <a:pt x="1440" y="11757"/>
                    <a:pt x="1418" y="11748"/>
                    <a:pt x="1395" y="11741"/>
                  </a:cubicBezTo>
                  <a:cubicBezTo>
                    <a:pt x="1361" y="11728"/>
                    <a:pt x="1326" y="11717"/>
                    <a:pt x="1290" y="11709"/>
                  </a:cubicBezTo>
                  <a:cubicBezTo>
                    <a:pt x="1260" y="11703"/>
                    <a:pt x="1230" y="11698"/>
                    <a:pt x="1198" y="11694"/>
                  </a:cubicBezTo>
                  <a:cubicBezTo>
                    <a:pt x="1184" y="11691"/>
                    <a:pt x="1169" y="11690"/>
                    <a:pt x="1154" y="11689"/>
                  </a:cubicBezTo>
                  <a:cubicBezTo>
                    <a:pt x="1124" y="11687"/>
                    <a:pt x="1095" y="11685"/>
                    <a:pt x="1065" y="11685"/>
                  </a:cubicBezTo>
                  <a:cubicBezTo>
                    <a:pt x="818" y="11685"/>
                    <a:pt x="571" y="11777"/>
                    <a:pt x="383" y="11964"/>
                  </a:cubicBezTo>
                  <a:cubicBezTo>
                    <a:pt x="5" y="12340"/>
                    <a:pt x="0" y="12952"/>
                    <a:pt x="374" y="13333"/>
                  </a:cubicBezTo>
                  <a:lnTo>
                    <a:pt x="2007" y="15002"/>
                  </a:lnTo>
                  <a:lnTo>
                    <a:pt x="2111" y="14908"/>
                  </a:lnTo>
                  <a:cubicBezTo>
                    <a:pt x="2263" y="15171"/>
                    <a:pt x="2544" y="15350"/>
                    <a:pt x="2870" y="15350"/>
                  </a:cubicBezTo>
                  <a:cubicBezTo>
                    <a:pt x="2955" y="15350"/>
                    <a:pt x="3035" y="15335"/>
                    <a:pt x="3111" y="15312"/>
                  </a:cubicBezTo>
                  <a:cubicBezTo>
                    <a:pt x="3116" y="15535"/>
                    <a:pt x="3267" y="15740"/>
                    <a:pt x="3496" y="15797"/>
                  </a:cubicBezTo>
                  <a:lnTo>
                    <a:pt x="5323" y="16260"/>
                  </a:lnTo>
                  <a:cubicBezTo>
                    <a:pt x="5371" y="16272"/>
                    <a:pt x="5418" y="16281"/>
                    <a:pt x="5465" y="16285"/>
                  </a:cubicBezTo>
                  <a:lnTo>
                    <a:pt x="5492" y="16422"/>
                  </a:lnTo>
                  <a:cubicBezTo>
                    <a:pt x="5588" y="16892"/>
                    <a:pt x="6000" y="17229"/>
                    <a:pt x="6478" y="17229"/>
                  </a:cubicBezTo>
                  <a:lnTo>
                    <a:pt x="6539" y="17229"/>
                  </a:lnTo>
                  <a:cubicBezTo>
                    <a:pt x="6540" y="17230"/>
                    <a:pt x="6540" y="17233"/>
                    <a:pt x="6540" y="17235"/>
                  </a:cubicBezTo>
                  <a:cubicBezTo>
                    <a:pt x="6675" y="17926"/>
                    <a:pt x="7030" y="18538"/>
                    <a:pt x="7526" y="18998"/>
                  </a:cubicBezTo>
                  <a:lnTo>
                    <a:pt x="7526" y="19202"/>
                  </a:lnTo>
                  <a:lnTo>
                    <a:pt x="7526" y="19622"/>
                  </a:lnTo>
                  <a:lnTo>
                    <a:pt x="7526" y="21357"/>
                  </a:lnTo>
                  <a:lnTo>
                    <a:pt x="7060" y="21357"/>
                  </a:lnTo>
                  <a:cubicBezTo>
                    <a:pt x="6129" y="21357"/>
                    <a:pt x="5375" y="22111"/>
                    <a:pt x="5375" y="23042"/>
                  </a:cubicBezTo>
                  <a:lnTo>
                    <a:pt x="5375" y="23487"/>
                  </a:lnTo>
                  <a:cubicBezTo>
                    <a:pt x="5375" y="23519"/>
                    <a:pt x="5380" y="23549"/>
                    <a:pt x="5384" y="23578"/>
                  </a:cubicBezTo>
                  <a:cubicBezTo>
                    <a:pt x="5389" y="23618"/>
                    <a:pt x="5398" y="23656"/>
                    <a:pt x="5410" y="23694"/>
                  </a:cubicBezTo>
                  <a:cubicBezTo>
                    <a:pt x="5411" y="23695"/>
                    <a:pt x="5411" y="23697"/>
                    <a:pt x="5413" y="23699"/>
                  </a:cubicBezTo>
                  <a:cubicBezTo>
                    <a:pt x="5424" y="23734"/>
                    <a:pt x="5438" y="23768"/>
                    <a:pt x="5456" y="23799"/>
                  </a:cubicBezTo>
                  <a:cubicBezTo>
                    <a:pt x="5458" y="23803"/>
                    <a:pt x="5460" y="23808"/>
                    <a:pt x="5463" y="23812"/>
                  </a:cubicBezTo>
                  <a:cubicBezTo>
                    <a:pt x="5479" y="23841"/>
                    <a:pt x="5496" y="23869"/>
                    <a:pt x="5518" y="23896"/>
                  </a:cubicBezTo>
                  <a:cubicBezTo>
                    <a:pt x="5523" y="23903"/>
                    <a:pt x="5528" y="23909"/>
                    <a:pt x="5534" y="23916"/>
                  </a:cubicBezTo>
                  <a:cubicBezTo>
                    <a:pt x="5554" y="23939"/>
                    <a:pt x="5573" y="23961"/>
                    <a:pt x="5596" y="23981"/>
                  </a:cubicBezTo>
                  <a:cubicBezTo>
                    <a:pt x="5605" y="23990"/>
                    <a:pt x="5616" y="23998"/>
                    <a:pt x="5626" y="24006"/>
                  </a:cubicBezTo>
                  <a:cubicBezTo>
                    <a:pt x="5647" y="24022"/>
                    <a:pt x="5666" y="24039"/>
                    <a:pt x="5689" y="24052"/>
                  </a:cubicBezTo>
                  <a:cubicBezTo>
                    <a:pt x="5704" y="24062"/>
                    <a:pt x="5721" y="24071"/>
                    <a:pt x="5738" y="24079"/>
                  </a:cubicBezTo>
                  <a:cubicBezTo>
                    <a:pt x="5756" y="24089"/>
                    <a:pt x="5775" y="24099"/>
                    <a:pt x="5795" y="24107"/>
                  </a:cubicBezTo>
                  <a:cubicBezTo>
                    <a:pt x="5819" y="24117"/>
                    <a:pt x="5843" y="24123"/>
                    <a:pt x="5868" y="24130"/>
                  </a:cubicBezTo>
                  <a:cubicBezTo>
                    <a:pt x="5883" y="24134"/>
                    <a:pt x="5899" y="24140"/>
                    <a:pt x="5915" y="24143"/>
                  </a:cubicBezTo>
                  <a:cubicBezTo>
                    <a:pt x="5957" y="24151"/>
                    <a:pt x="6000" y="24157"/>
                    <a:pt x="6044" y="24157"/>
                  </a:cubicBezTo>
                  <a:lnTo>
                    <a:pt x="6297" y="24157"/>
                  </a:lnTo>
                  <a:lnTo>
                    <a:pt x="6118" y="25127"/>
                  </a:lnTo>
                  <a:lnTo>
                    <a:pt x="5899" y="26311"/>
                  </a:lnTo>
                  <a:lnTo>
                    <a:pt x="5828" y="26694"/>
                  </a:lnTo>
                  <a:lnTo>
                    <a:pt x="4995" y="31203"/>
                  </a:lnTo>
                  <a:lnTo>
                    <a:pt x="14472" y="31203"/>
                  </a:lnTo>
                  <a:lnTo>
                    <a:pt x="13612" y="26551"/>
                  </a:lnTo>
                  <a:lnTo>
                    <a:pt x="13569" y="26317"/>
                  </a:lnTo>
                  <a:lnTo>
                    <a:pt x="13170" y="24157"/>
                  </a:lnTo>
                  <a:lnTo>
                    <a:pt x="13423" y="24157"/>
                  </a:lnTo>
                  <a:cubicBezTo>
                    <a:pt x="13792" y="24157"/>
                    <a:pt x="14092" y="23857"/>
                    <a:pt x="14092" y="23487"/>
                  </a:cubicBezTo>
                  <a:lnTo>
                    <a:pt x="14092" y="23042"/>
                  </a:lnTo>
                  <a:cubicBezTo>
                    <a:pt x="14092" y="22961"/>
                    <a:pt x="14084" y="22883"/>
                    <a:pt x="14074" y="22805"/>
                  </a:cubicBezTo>
                  <a:cubicBezTo>
                    <a:pt x="14071" y="22788"/>
                    <a:pt x="14069" y="22771"/>
                    <a:pt x="14066" y="22753"/>
                  </a:cubicBezTo>
                  <a:cubicBezTo>
                    <a:pt x="14052" y="22677"/>
                    <a:pt x="14036" y="22603"/>
                    <a:pt x="14012" y="22530"/>
                  </a:cubicBezTo>
                  <a:cubicBezTo>
                    <a:pt x="14010" y="22525"/>
                    <a:pt x="14008" y="22520"/>
                    <a:pt x="14006" y="22515"/>
                  </a:cubicBezTo>
                  <a:cubicBezTo>
                    <a:pt x="13984" y="22445"/>
                    <a:pt x="13955" y="22377"/>
                    <a:pt x="13924" y="22312"/>
                  </a:cubicBezTo>
                  <a:cubicBezTo>
                    <a:pt x="13918" y="22301"/>
                    <a:pt x="13913" y="22289"/>
                    <a:pt x="13908" y="22278"/>
                  </a:cubicBezTo>
                  <a:cubicBezTo>
                    <a:pt x="13872" y="22210"/>
                    <a:pt x="13833" y="22142"/>
                    <a:pt x="13788" y="22079"/>
                  </a:cubicBezTo>
                  <a:cubicBezTo>
                    <a:pt x="13786" y="22075"/>
                    <a:pt x="13784" y="22073"/>
                    <a:pt x="13782" y="22070"/>
                  </a:cubicBezTo>
                  <a:cubicBezTo>
                    <a:pt x="13737" y="22006"/>
                    <a:pt x="13687" y="21945"/>
                    <a:pt x="13633" y="21888"/>
                  </a:cubicBezTo>
                  <a:cubicBezTo>
                    <a:pt x="13630" y="21885"/>
                    <a:pt x="13628" y="21883"/>
                    <a:pt x="13625" y="21880"/>
                  </a:cubicBezTo>
                  <a:cubicBezTo>
                    <a:pt x="13454" y="21700"/>
                    <a:pt x="13244" y="21559"/>
                    <a:pt x="13006" y="21468"/>
                  </a:cubicBezTo>
                  <a:cubicBezTo>
                    <a:pt x="12820" y="21397"/>
                    <a:pt x="12618" y="21357"/>
                    <a:pt x="12406" y="21357"/>
                  </a:cubicBezTo>
                  <a:lnTo>
                    <a:pt x="11940" y="21357"/>
                  </a:lnTo>
                  <a:lnTo>
                    <a:pt x="11940" y="19641"/>
                  </a:lnTo>
                  <a:lnTo>
                    <a:pt x="11940" y="19017"/>
                  </a:lnTo>
                  <a:cubicBezTo>
                    <a:pt x="12449" y="18553"/>
                    <a:pt x="12813" y="17933"/>
                    <a:pt x="12949" y="17229"/>
                  </a:cubicBezTo>
                  <a:lnTo>
                    <a:pt x="13009" y="17229"/>
                  </a:lnTo>
                  <a:cubicBezTo>
                    <a:pt x="13249" y="17229"/>
                    <a:pt x="13471" y="17145"/>
                    <a:pt x="13646" y="17001"/>
                  </a:cubicBezTo>
                  <a:cubicBezTo>
                    <a:pt x="13690" y="16965"/>
                    <a:pt x="13731" y="16926"/>
                    <a:pt x="13768" y="16883"/>
                  </a:cubicBezTo>
                  <a:cubicBezTo>
                    <a:pt x="13879" y="16756"/>
                    <a:pt x="13959" y="16598"/>
                    <a:pt x="13995" y="16422"/>
                  </a:cubicBezTo>
                  <a:lnTo>
                    <a:pt x="14577" y="13534"/>
                  </a:lnTo>
                  <a:lnTo>
                    <a:pt x="14655" y="13145"/>
                  </a:lnTo>
                  <a:lnTo>
                    <a:pt x="15206" y="10415"/>
                  </a:lnTo>
                  <a:cubicBezTo>
                    <a:pt x="15219" y="10344"/>
                    <a:pt x="15224" y="10275"/>
                    <a:pt x="15224" y="10206"/>
                  </a:cubicBezTo>
                  <a:cubicBezTo>
                    <a:pt x="15224" y="10201"/>
                    <a:pt x="15224" y="10197"/>
                    <a:pt x="15224" y="10193"/>
                  </a:cubicBezTo>
                  <a:cubicBezTo>
                    <a:pt x="15223" y="10126"/>
                    <a:pt x="15214" y="10062"/>
                    <a:pt x="15200" y="9999"/>
                  </a:cubicBezTo>
                  <a:cubicBezTo>
                    <a:pt x="15199" y="9993"/>
                    <a:pt x="15198" y="9986"/>
                    <a:pt x="15197" y="9980"/>
                  </a:cubicBezTo>
                  <a:cubicBezTo>
                    <a:pt x="15181" y="9918"/>
                    <a:pt x="15161" y="9860"/>
                    <a:pt x="15135" y="9804"/>
                  </a:cubicBezTo>
                  <a:cubicBezTo>
                    <a:pt x="15132" y="9797"/>
                    <a:pt x="15129" y="9791"/>
                    <a:pt x="15126" y="9783"/>
                  </a:cubicBezTo>
                  <a:cubicBezTo>
                    <a:pt x="15099" y="9728"/>
                    <a:pt x="15067" y="9675"/>
                    <a:pt x="15031" y="9625"/>
                  </a:cubicBezTo>
                  <a:cubicBezTo>
                    <a:pt x="15027" y="9620"/>
                    <a:pt x="15023" y="9613"/>
                    <a:pt x="15019" y="9608"/>
                  </a:cubicBezTo>
                  <a:cubicBezTo>
                    <a:pt x="14981" y="9559"/>
                    <a:pt x="14939" y="9513"/>
                    <a:pt x="14892" y="9471"/>
                  </a:cubicBezTo>
                  <a:cubicBezTo>
                    <a:pt x="14888" y="9467"/>
                    <a:pt x="14883" y="9463"/>
                    <a:pt x="14879" y="9460"/>
                  </a:cubicBezTo>
                  <a:cubicBezTo>
                    <a:pt x="14831" y="9417"/>
                    <a:pt x="14779" y="9380"/>
                    <a:pt x="14724" y="9347"/>
                  </a:cubicBezTo>
                  <a:cubicBezTo>
                    <a:pt x="14720" y="9345"/>
                    <a:pt x="14717" y="9343"/>
                    <a:pt x="14714" y="9341"/>
                  </a:cubicBezTo>
                  <a:cubicBezTo>
                    <a:pt x="14655" y="9308"/>
                    <a:pt x="14595" y="9282"/>
                    <a:pt x="14530" y="9260"/>
                  </a:cubicBezTo>
                  <a:cubicBezTo>
                    <a:pt x="14528" y="9260"/>
                    <a:pt x="14526" y="9259"/>
                    <a:pt x="14524" y="9259"/>
                  </a:cubicBezTo>
                  <a:cubicBezTo>
                    <a:pt x="14498" y="9250"/>
                    <a:pt x="14471" y="9242"/>
                    <a:pt x="14442" y="9236"/>
                  </a:cubicBezTo>
                  <a:lnTo>
                    <a:pt x="14442" y="8491"/>
                  </a:lnTo>
                  <a:lnTo>
                    <a:pt x="14442" y="7564"/>
                  </a:lnTo>
                  <a:cubicBezTo>
                    <a:pt x="14442" y="7435"/>
                    <a:pt x="14391" y="7318"/>
                    <a:pt x="14307" y="7233"/>
                  </a:cubicBezTo>
                  <a:cubicBezTo>
                    <a:pt x="14378" y="7098"/>
                    <a:pt x="14422" y="6947"/>
                    <a:pt x="14422" y="6784"/>
                  </a:cubicBezTo>
                  <a:cubicBezTo>
                    <a:pt x="14422" y="6633"/>
                    <a:pt x="14385" y="6491"/>
                    <a:pt x="14324" y="6364"/>
                  </a:cubicBezTo>
                  <a:lnTo>
                    <a:pt x="14390" y="6364"/>
                  </a:lnTo>
                  <a:lnTo>
                    <a:pt x="14390" y="6307"/>
                  </a:lnTo>
                  <a:lnTo>
                    <a:pt x="14390" y="4345"/>
                  </a:lnTo>
                  <a:lnTo>
                    <a:pt x="14390" y="3886"/>
                  </a:lnTo>
                  <a:lnTo>
                    <a:pt x="14390" y="3846"/>
                  </a:lnTo>
                  <a:cubicBezTo>
                    <a:pt x="14390" y="3807"/>
                    <a:pt x="14384" y="3771"/>
                    <a:pt x="14379" y="3733"/>
                  </a:cubicBezTo>
                  <a:cubicBezTo>
                    <a:pt x="14378" y="3724"/>
                    <a:pt x="14378" y="3715"/>
                    <a:pt x="14377" y="3706"/>
                  </a:cubicBezTo>
                  <a:cubicBezTo>
                    <a:pt x="14359" y="3592"/>
                    <a:pt x="14321" y="3486"/>
                    <a:pt x="14267" y="3390"/>
                  </a:cubicBezTo>
                  <a:cubicBezTo>
                    <a:pt x="14258" y="3373"/>
                    <a:pt x="14251" y="3357"/>
                    <a:pt x="14242" y="3341"/>
                  </a:cubicBezTo>
                  <a:cubicBezTo>
                    <a:pt x="14224" y="3315"/>
                    <a:pt x="14204" y="3290"/>
                    <a:pt x="14184" y="3265"/>
                  </a:cubicBezTo>
                  <a:cubicBezTo>
                    <a:pt x="14169" y="3245"/>
                    <a:pt x="14154" y="3226"/>
                    <a:pt x="14136" y="3207"/>
                  </a:cubicBezTo>
                  <a:cubicBezTo>
                    <a:pt x="14117" y="3186"/>
                    <a:pt x="14095" y="3166"/>
                    <a:pt x="14074" y="3148"/>
                  </a:cubicBezTo>
                  <a:cubicBezTo>
                    <a:pt x="14053" y="3129"/>
                    <a:pt x="14031" y="3110"/>
                    <a:pt x="14008" y="3094"/>
                  </a:cubicBezTo>
                  <a:cubicBezTo>
                    <a:pt x="13987" y="3077"/>
                    <a:pt x="13965" y="3063"/>
                    <a:pt x="13943" y="3049"/>
                  </a:cubicBezTo>
                  <a:cubicBezTo>
                    <a:pt x="13916" y="3031"/>
                    <a:pt x="13887" y="3017"/>
                    <a:pt x="13859" y="3003"/>
                  </a:cubicBezTo>
                  <a:cubicBezTo>
                    <a:pt x="13837" y="2992"/>
                    <a:pt x="13816" y="2981"/>
                    <a:pt x="13793" y="2973"/>
                  </a:cubicBezTo>
                  <a:cubicBezTo>
                    <a:pt x="13758" y="2959"/>
                    <a:pt x="13722" y="2948"/>
                    <a:pt x="13686" y="2939"/>
                  </a:cubicBezTo>
                  <a:cubicBezTo>
                    <a:pt x="13666" y="2934"/>
                    <a:pt x="13648" y="2928"/>
                    <a:pt x="13627" y="2924"/>
                  </a:cubicBezTo>
                  <a:cubicBezTo>
                    <a:pt x="13570" y="2913"/>
                    <a:pt x="13511" y="2906"/>
                    <a:pt x="13450" y="2906"/>
                  </a:cubicBezTo>
                  <a:cubicBezTo>
                    <a:pt x="12930" y="2906"/>
                    <a:pt x="12510" y="3327"/>
                    <a:pt x="12510" y="3846"/>
                  </a:cubicBezTo>
                  <a:lnTo>
                    <a:pt x="12510" y="6307"/>
                  </a:lnTo>
                  <a:lnTo>
                    <a:pt x="12510" y="6363"/>
                  </a:lnTo>
                  <a:lnTo>
                    <a:pt x="12577" y="6363"/>
                  </a:lnTo>
                  <a:cubicBezTo>
                    <a:pt x="12516" y="6491"/>
                    <a:pt x="12478" y="6633"/>
                    <a:pt x="12478" y="6783"/>
                  </a:cubicBezTo>
                  <a:cubicBezTo>
                    <a:pt x="12478" y="6947"/>
                    <a:pt x="12523" y="7098"/>
                    <a:pt x="12594" y="7233"/>
                  </a:cubicBezTo>
                  <a:cubicBezTo>
                    <a:pt x="12510" y="7318"/>
                    <a:pt x="12457" y="7435"/>
                    <a:pt x="12457" y="7564"/>
                  </a:cubicBezTo>
                  <a:lnTo>
                    <a:pt x="12457" y="8466"/>
                  </a:lnTo>
                  <a:lnTo>
                    <a:pt x="12457" y="9210"/>
                  </a:lnTo>
                  <a:lnTo>
                    <a:pt x="11939" y="9210"/>
                  </a:lnTo>
                  <a:lnTo>
                    <a:pt x="11939" y="8466"/>
                  </a:lnTo>
                  <a:lnTo>
                    <a:pt x="11939" y="7058"/>
                  </a:lnTo>
                  <a:cubicBezTo>
                    <a:pt x="11939" y="6929"/>
                    <a:pt x="11887" y="6813"/>
                    <a:pt x="11803" y="6728"/>
                  </a:cubicBezTo>
                  <a:cubicBezTo>
                    <a:pt x="11875" y="6593"/>
                    <a:pt x="11919" y="6441"/>
                    <a:pt x="11919" y="6278"/>
                  </a:cubicBezTo>
                  <a:cubicBezTo>
                    <a:pt x="11919" y="6127"/>
                    <a:pt x="11881" y="5986"/>
                    <a:pt x="11820" y="5859"/>
                  </a:cubicBezTo>
                  <a:lnTo>
                    <a:pt x="11887" y="5859"/>
                  </a:lnTo>
                  <a:lnTo>
                    <a:pt x="11887" y="1698"/>
                  </a:lnTo>
                  <a:cubicBezTo>
                    <a:pt x="11887" y="1308"/>
                    <a:pt x="11651" y="975"/>
                    <a:pt x="11313" y="832"/>
                  </a:cubicBezTo>
                  <a:cubicBezTo>
                    <a:pt x="11200" y="784"/>
                    <a:pt x="11076" y="758"/>
                    <a:pt x="10947" y="758"/>
                  </a:cubicBezTo>
                  <a:cubicBezTo>
                    <a:pt x="10894" y="758"/>
                    <a:pt x="10842" y="765"/>
                    <a:pt x="10792" y="774"/>
                  </a:cubicBezTo>
                  <a:cubicBezTo>
                    <a:pt x="10347" y="848"/>
                    <a:pt x="10007" y="1233"/>
                    <a:pt x="10007" y="1698"/>
                  </a:cubicBezTo>
                  <a:lnTo>
                    <a:pt x="10007" y="5801"/>
                  </a:lnTo>
                  <a:lnTo>
                    <a:pt x="10007" y="5858"/>
                  </a:lnTo>
                  <a:lnTo>
                    <a:pt x="10074" y="5858"/>
                  </a:lnTo>
                  <a:cubicBezTo>
                    <a:pt x="10013" y="5986"/>
                    <a:pt x="9975" y="6127"/>
                    <a:pt x="9975" y="6278"/>
                  </a:cubicBezTo>
                  <a:cubicBezTo>
                    <a:pt x="9975" y="6441"/>
                    <a:pt x="10019" y="6593"/>
                    <a:pt x="10091" y="6728"/>
                  </a:cubicBezTo>
                  <a:cubicBezTo>
                    <a:pt x="10007" y="6813"/>
                    <a:pt x="9955" y="6929"/>
                    <a:pt x="9955" y="7058"/>
                  </a:cubicBezTo>
                  <a:lnTo>
                    <a:pt x="9955" y="8466"/>
                  </a:lnTo>
                  <a:lnTo>
                    <a:pt x="9955" y="9210"/>
                  </a:lnTo>
                  <a:lnTo>
                    <a:pt x="9447" y="9210"/>
                  </a:lnTo>
                  <a:lnTo>
                    <a:pt x="9447" y="8466"/>
                  </a:lnTo>
                  <a:lnTo>
                    <a:pt x="9447" y="6553"/>
                  </a:lnTo>
                  <a:cubicBezTo>
                    <a:pt x="9447" y="6424"/>
                    <a:pt x="9396" y="6308"/>
                    <a:pt x="9312" y="6223"/>
                  </a:cubicBezTo>
                  <a:cubicBezTo>
                    <a:pt x="9382" y="6088"/>
                    <a:pt x="9426" y="5936"/>
                    <a:pt x="9426" y="5773"/>
                  </a:cubicBezTo>
                  <a:cubicBezTo>
                    <a:pt x="9426" y="5622"/>
                    <a:pt x="9389" y="5480"/>
                    <a:pt x="9328" y="5353"/>
                  </a:cubicBezTo>
                  <a:lnTo>
                    <a:pt x="9395" y="5353"/>
                  </a:lnTo>
                  <a:lnTo>
                    <a:pt x="9395" y="5296"/>
                  </a:lnTo>
                  <a:lnTo>
                    <a:pt x="9395" y="1438"/>
                  </a:lnTo>
                  <a:lnTo>
                    <a:pt x="9395" y="941"/>
                  </a:lnTo>
                  <a:cubicBezTo>
                    <a:pt x="9395" y="421"/>
                    <a:pt x="8974" y="0"/>
                    <a:pt x="8455" y="0"/>
                  </a:cubicBezTo>
                  <a:close/>
                </a:path>
              </a:pathLst>
            </a:custGeom>
            <a:solidFill>
              <a:schemeClr val="dk1"/>
            </a:solidFill>
            <a:ln w="114300" cap="flat" cmpd="sng">
              <a:solidFill>
                <a:schemeClr val="dk1"/>
              </a:solidFill>
              <a:prstDash val="solid"/>
              <a:round/>
              <a:headEnd type="none" w="sm" len="sm"/>
              <a:tailEnd type="none" w="sm" len="sm"/>
            </a:ln>
            <a:effectLst>
              <a:outerShdw blurRad="42863" dist="28575"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15"/>
            <p:cNvGrpSpPr/>
            <p:nvPr/>
          </p:nvGrpSpPr>
          <p:grpSpPr>
            <a:xfrm>
              <a:off x="4937663" y="2525363"/>
              <a:ext cx="383275" cy="780100"/>
              <a:chOff x="5776875" y="2082750"/>
              <a:chExt cx="383275" cy="780100"/>
            </a:xfrm>
          </p:grpSpPr>
          <p:sp>
            <p:nvSpPr>
              <p:cNvPr id="499" name="Google Shape;499;p15"/>
              <p:cNvSpPr/>
              <p:nvPr/>
            </p:nvSpPr>
            <p:spPr>
              <a:xfrm>
                <a:off x="5776875" y="2374775"/>
                <a:ext cx="86925" cy="83025"/>
              </a:xfrm>
              <a:custGeom>
                <a:avLst/>
                <a:gdLst/>
                <a:ahLst/>
                <a:cxnLst/>
                <a:rect l="l" t="t" r="r" b="b"/>
                <a:pathLst>
                  <a:path w="3477" h="3321" extrusionOk="0">
                    <a:moveTo>
                      <a:pt x="1069" y="0"/>
                    </a:moveTo>
                    <a:cubicBezTo>
                      <a:pt x="821" y="0"/>
                      <a:pt x="572" y="94"/>
                      <a:pt x="382" y="283"/>
                    </a:cubicBezTo>
                    <a:cubicBezTo>
                      <a:pt x="4" y="660"/>
                      <a:pt x="1" y="1271"/>
                      <a:pt x="373" y="1653"/>
                    </a:cubicBezTo>
                    <a:lnTo>
                      <a:pt x="2007" y="3320"/>
                    </a:lnTo>
                    <a:lnTo>
                      <a:pt x="3477" y="1989"/>
                    </a:lnTo>
                    <a:lnTo>
                      <a:pt x="1753" y="281"/>
                    </a:lnTo>
                    <a:cubicBezTo>
                      <a:pt x="1564" y="94"/>
                      <a:pt x="1316" y="0"/>
                      <a:pt x="1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a:off x="5797050" y="2374850"/>
                <a:ext cx="66750" cy="82950"/>
              </a:xfrm>
              <a:custGeom>
                <a:avLst/>
                <a:gdLst/>
                <a:ahLst/>
                <a:cxnLst/>
                <a:rect l="l" t="t" r="r" b="b"/>
                <a:pathLst>
                  <a:path w="2670" h="3318" extrusionOk="0">
                    <a:moveTo>
                      <a:pt x="268" y="1"/>
                    </a:moveTo>
                    <a:cubicBezTo>
                      <a:pt x="178" y="1"/>
                      <a:pt x="88" y="13"/>
                      <a:pt x="0" y="38"/>
                    </a:cubicBezTo>
                    <a:cubicBezTo>
                      <a:pt x="67" y="58"/>
                      <a:pt x="594" y="235"/>
                      <a:pt x="980" y="668"/>
                    </a:cubicBezTo>
                    <a:cubicBezTo>
                      <a:pt x="1095" y="798"/>
                      <a:pt x="1207" y="932"/>
                      <a:pt x="1310" y="1059"/>
                    </a:cubicBezTo>
                    <a:cubicBezTo>
                      <a:pt x="1547" y="1352"/>
                      <a:pt x="1529" y="1771"/>
                      <a:pt x="1277" y="2051"/>
                    </a:cubicBezTo>
                    <a:cubicBezTo>
                      <a:pt x="1075" y="2276"/>
                      <a:pt x="890" y="2598"/>
                      <a:pt x="902" y="3013"/>
                    </a:cubicBezTo>
                    <a:lnTo>
                      <a:pt x="1200" y="3317"/>
                    </a:lnTo>
                    <a:lnTo>
                      <a:pt x="2670" y="1986"/>
                    </a:lnTo>
                    <a:lnTo>
                      <a:pt x="946" y="278"/>
                    </a:lnTo>
                    <a:cubicBezTo>
                      <a:pt x="758" y="92"/>
                      <a:pt x="513" y="1"/>
                      <a:pt x="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5"/>
              <p:cNvSpPr/>
              <p:nvPr/>
            </p:nvSpPr>
            <p:spPr>
              <a:xfrm>
                <a:off x="6089600" y="2155375"/>
                <a:ext cx="47050" cy="86475"/>
              </a:xfrm>
              <a:custGeom>
                <a:avLst/>
                <a:gdLst/>
                <a:ahLst/>
                <a:cxnLst/>
                <a:rect l="l" t="t" r="r" b="b"/>
                <a:pathLst>
                  <a:path w="1882" h="3459" extrusionOk="0">
                    <a:moveTo>
                      <a:pt x="942" y="1"/>
                    </a:moveTo>
                    <a:cubicBezTo>
                      <a:pt x="423" y="1"/>
                      <a:pt x="1" y="422"/>
                      <a:pt x="1" y="942"/>
                    </a:cubicBezTo>
                    <a:lnTo>
                      <a:pt x="1" y="3459"/>
                    </a:lnTo>
                    <a:lnTo>
                      <a:pt x="1881" y="3459"/>
                    </a:lnTo>
                    <a:lnTo>
                      <a:pt x="1881" y="942"/>
                    </a:lnTo>
                    <a:cubicBezTo>
                      <a:pt x="1881" y="422"/>
                      <a:pt x="1461" y="1"/>
                      <a:pt x="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5"/>
              <p:cNvSpPr/>
              <p:nvPr/>
            </p:nvSpPr>
            <p:spPr>
              <a:xfrm>
                <a:off x="6027025" y="2101700"/>
                <a:ext cx="47050" cy="127525"/>
              </a:xfrm>
              <a:custGeom>
                <a:avLst/>
                <a:gdLst/>
                <a:ahLst/>
                <a:cxnLst/>
                <a:rect l="l" t="t" r="r" b="b"/>
                <a:pathLst>
                  <a:path w="1882" h="5101" extrusionOk="0">
                    <a:moveTo>
                      <a:pt x="941" y="0"/>
                    </a:moveTo>
                    <a:cubicBezTo>
                      <a:pt x="422" y="0"/>
                      <a:pt x="1" y="421"/>
                      <a:pt x="1" y="941"/>
                    </a:cubicBezTo>
                    <a:lnTo>
                      <a:pt x="1" y="5100"/>
                    </a:lnTo>
                    <a:lnTo>
                      <a:pt x="1881" y="5100"/>
                    </a:lnTo>
                    <a:lnTo>
                      <a:pt x="1881" y="941"/>
                    </a:lnTo>
                    <a:cubicBezTo>
                      <a:pt x="1881" y="421"/>
                      <a:pt x="1461" y="0"/>
                      <a:pt x="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5"/>
              <p:cNvSpPr/>
              <p:nvPr/>
            </p:nvSpPr>
            <p:spPr>
              <a:xfrm>
                <a:off x="5902400" y="2133275"/>
                <a:ext cx="47050" cy="95950"/>
              </a:xfrm>
              <a:custGeom>
                <a:avLst/>
                <a:gdLst/>
                <a:ahLst/>
                <a:cxnLst/>
                <a:rect l="l" t="t" r="r" b="b"/>
                <a:pathLst>
                  <a:path w="1882" h="3838" extrusionOk="0">
                    <a:moveTo>
                      <a:pt x="940" y="0"/>
                    </a:moveTo>
                    <a:cubicBezTo>
                      <a:pt x="421" y="0"/>
                      <a:pt x="1" y="421"/>
                      <a:pt x="1" y="941"/>
                    </a:cubicBezTo>
                    <a:lnTo>
                      <a:pt x="1" y="3837"/>
                    </a:lnTo>
                    <a:lnTo>
                      <a:pt x="1881" y="3837"/>
                    </a:lnTo>
                    <a:lnTo>
                      <a:pt x="1881" y="941"/>
                    </a:lnTo>
                    <a:cubicBezTo>
                      <a:pt x="1881" y="421"/>
                      <a:pt x="1460"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a:off x="5964725" y="2082750"/>
                <a:ext cx="47025" cy="133825"/>
              </a:xfrm>
              <a:custGeom>
                <a:avLst/>
                <a:gdLst/>
                <a:ahLst/>
                <a:cxnLst/>
                <a:rect l="l" t="t" r="r" b="b"/>
                <a:pathLst>
                  <a:path w="1881" h="5353" extrusionOk="0">
                    <a:moveTo>
                      <a:pt x="940" y="1"/>
                    </a:moveTo>
                    <a:cubicBezTo>
                      <a:pt x="421" y="1"/>
                      <a:pt x="0" y="421"/>
                      <a:pt x="0" y="940"/>
                    </a:cubicBezTo>
                    <a:lnTo>
                      <a:pt x="0" y="5352"/>
                    </a:lnTo>
                    <a:lnTo>
                      <a:pt x="1881" y="5352"/>
                    </a:lnTo>
                    <a:lnTo>
                      <a:pt x="1881" y="940"/>
                    </a:lnTo>
                    <a:cubicBezTo>
                      <a:pt x="1881" y="421"/>
                      <a:pt x="1460" y="1"/>
                      <a:pt x="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a:off x="6089600" y="2155375"/>
                <a:ext cx="47050" cy="86475"/>
              </a:xfrm>
              <a:custGeom>
                <a:avLst/>
                <a:gdLst/>
                <a:ahLst/>
                <a:cxnLst/>
                <a:rect l="l" t="t" r="r" b="b"/>
                <a:pathLst>
                  <a:path w="1882" h="3459" extrusionOk="0">
                    <a:moveTo>
                      <a:pt x="942" y="1"/>
                    </a:moveTo>
                    <a:cubicBezTo>
                      <a:pt x="888" y="1"/>
                      <a:pt x="836" y="8"/>
                      <a:pt x="786" y="16"/>
                    </a:cubicBezTo>
                    <a:cubicBezTo>
                      <a:pt x="1230" y="91"/>
                      <a:pt x="1570" y="475"/>
                      <a:pt x="1570" y="942"/>
                    </a:cubicBezTo>
                    <a:lnTo>
                      <a:pt x="1570" y="2075"/>
                    </a:lnTo>
                    <a:cubicBezTo>
                      <a:pt x="1570" y="2411"/>
                      <a:pt x="1290" y="2663"/>
                      <a:pt x="955" y="2663"/>
                    </a:cubicBezTo>
                    <a:cubicBezTo>
                      <a:pt x="953" y="2663"/>
                      <a:pt x="951" y="2663"/>
                      <a:pt x="949" y="2663"/>
                    </a:cubicBezTo>
                    <a:lnTo>
                      <a:pt x="942" y="2663"/>
                    </a:lnTo>
                    <a:cubicBezTo>
                      <a:pt x="485" y="2663"/>
                      <a:pt x="106" y="2979"/>
                      <a:pt x="1" y="3401"/>
                    </a:cubicBezTo>
                    <a:lnTo>
                      <a:pt x="1" y="3459"/>
                    </a:lnTo>
                    <a:lnTo>
                      <a:pt x="1881" y="3459"/>
                    </a:lnTo>
                    <a:lnTo>
                      <a:pt x="1881" y="3401"/>
                    </a:lnTo>
                    <a:lnTo>
                      <a:pt x="1881" y="1439"/>
                    </a:lnTo>
                    <a:lnTo>
                      <a:pt x="1881" y="980"/>
                    </a:lnTo>
                    <a:cubicBezTo>
                      <a:pt x="1880" y="938"/>
                      <a:pt x="1877" y="897"/>
                      <a:pt x="1873" y="856"/>
                    </a:cubicBezTo>
                    <a:cubicBezTo>
                      <a:pt x="1871" y="837"/>
                      <a:pt x="1870" y="819"/>
                      <a:pt x="1868" y="801"/>
                    </a:cubicBezTo>
                    <a:cubicBezTo>
                      <a:pt x="1865" y="778"/>
                      <a:pt x="1861" y="755"/>
                      <a:pt x="1857" y="733"/>
                    </a:cubicBezTo>
                    <a:cubicBezTo>
                      <a:pt x="1761" y="314"/>
                      <a:pt x="1389" y="1"/>
                      <a:pt x="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5"/>
              <p:cNvSpPr/>
              <p:nvPr/>
            </p:nvSpPr>
            <p:spPr>
              <a:xfrm>
                <a:off x="6027025" y="2101700"/>
                <a:ext cx="47050" cy="127525"/>
              </a:xfrm>
              <a:custGeom>
                <a:avLst/>
                <a:gdLst/>
                <a:ahLst/>
                <a:cxnLst/>
                <a:rect l="l" t="t" r="r" b="b"/>
                <a:pathLst>
                  <a:path w="1882" h="5101" extrusionOk="0">
                    <a:moveTo>
                      <a:pt x="941" y="0"/>
                    </a:moveTo>
                    <a:cubicBezTo>
                      <a:pt x="887" y="0"/>
                      <a:pt x="836" y="7"/>
                      <a:pt x="785" y="16"/>
                    </a:cubicBezTo>
                    <a:cubicBezTo>
                      <a:pt x="1230" y="90"/>
                      <a:pt x="1570" y="474"/>
                      <a:pt x="1570" y="941"/>
                    </a:cubicBezTo>
                    <a:lnTo>
                      <a:pt x="1570" y="3716"/>
                    </a:lnTo>
                    <a:cubicBezTo>
                      <a:pt x="1570" y="4054"/>
                      <a:pt x="1289" y="4306"/>
                      <a:pt x="952" y="4306"/>
                    </a:cubicBezTo>
                    <a:cubicBezTo>
                      <a:pt x="951" y="4306"/>
                      <a:pt x="949" y="4306"/>
                      <a:pt x="948" y="4306"/>
                    </a:cubicBezTo>
                    <a:lnTo>
                      <a:pt x="941" y="4306"/>
                    </a:lnTo>
                    <a:cubicBezTo>
                      <a:pt x="485" y="4306"/>
                      <a:pt x="105" y="4620"/>
                      <a:pt x="1" y="5044"/>
                    </a:cubicBezTo>
                    <a:lnTo>
                      <a:pt x="1" y="5100"/>
                    </a:lnTo>
                    <a:lnTo>
                      <a:pt x="1881" y="5100"/>
                    </a:lnTo>
                    <a:lnTo>
                      <a:pt x="1881" y="5044"/>
                    </a:lnTo>
                    <a:lnTo>
                      <a:pt x="1881" y="1429"/>
                    </a:lnTo>
                    <a:lnTo>
                      <a:pt x="1881" y="941"/>
                    </a:lnTo>
                    <a:cubicBezTo>
                      <a:pt x="1881" y="421"/>
                      <a:pt x="1461" y="0"/>
                      <a:pt x="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5"/>
              <p:cNvSpPr/>
              <p:nvPr/>
            </p:nvSpPr>
            <p:spPr>
              <a:xfrm>
                <a:off x="5902400" y="2133275"/>
                <a:ext cx="47050" cy="95950"/>
              </a:xfrm>
              <a:custGeom>
                <a:avLst/>
                <a:gdLst/>
                <a:ahLst/>
                <a:cxnLst/>
                <a:rect l="l" t="t" r="r" b="b"/>
                <a:pathLst>
                  <a:path w="1882" h="3838" extrusionOk="0">
                    <a:moveTo>
                      <a:pt x="940" y="0"/>
                    </a:moveTo>
                    <a:cubicBezTo>
                      <a:pt x="887" y="0"/>
                      <a:pt x="836" y="8"/>
                      <a:pt x="785" y="16"/>
                    </a:cubicBezTo>
                    <a:cubicBezTo>
                      <a:pt x="1230" y="90"/>
                      <a:pt x="1570" y="474"/>
                      <a:pt x="1570" y="941"/>
                    </a:cubicBezTo>
                    <a:lnTo>
                      <a:pt x="1570" y="2453"/>
                    </a:lnTo>
                    <a:cubicBezTo>
                      <a:pt x="1570" y="2791"/>
                      <a:pt x="1289" y="3043"/>
                      <a:pt x="952" y="3043"/>
                    </a:cubicBezTo>
                    <a:cubicBezTo>
                      <a:pt x="950" y="3043"/>
                      <a:pt x="949" y="3043"/>
                      <a:pt x="948" y="3043"/>
                    </a:cubicBezTo>
                    <a:lnTo>
                      <a:pt x="940" y="3043"/>
                    </a:lnTo>
                    <a:cubicBezTo>
                      <a:pt x="485" y="3043"/>
                      <a:pt x="106" y="3357"/>
                      <a:pt x="1" y="3781"/>
                    </a:cubicBezTo>
                    <a:lnTo>
                      <a:pt x="1" y="3837"/>
                    </a:lnTo>
                    <a:lnTo>
                      <a:pt x="1881" y="3837"/>
                    </a:lnTo>
                    <a:lnTo>
                      <a:pt x="1881" y="3781"/>
                    </a:lnTo>
                    <a:lnTo>
                      <a:pt x="1881" y="1439"/>
                    </a:lnTo>
                    <a:lnTo>
                      <a:pt x="1881" y="941"/>
                    </a:lnTo>
                    <a:cubicBezTo>
                      <a:pt x="1881" y="421"/>
                      <a:pt x="1460"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a:off x="5964725" y="2082750"/>
                <a:ext cx="47025" cy="133825"/>
              </a:xfrm>
              <a:custGeom>
                <a:avLst/>
                <a:gdLst/>
                <a:ahLst/>
                <a:cxnLst/>
                <a:rect l="l" t="t" r="r" b="b"/>
                <a:pathLst>
                  <a:path w="1881" h="5353" extrusionOk="0">
                    <a:moveTo>
                      <a:pt x="940" y="1"/>
                    </a:moveTo>
                    <a:cubicBezTo>
                      <a:pt x="887" y="1"/>
                      <a:pt x="836" y="8"/>
                      <a:pt x="784" y="16"/>
                    </a:cubicBezTo>
                    <a:cubicBezTo>
                      <a:pt x="1230" y="91"/>
                      <a:pt x="1570" y="475"/>
                      <a:pt x="1570" y="940"/>
                    </a:cubicBezTo>
                    <a:lnTo>
                      <a:pt x="1570" y="3968"/>
                    </a:lnTo>
                    <a:cubicBezTo>
                      <a:pt x="1570" y="4305"/>
                      <a:pt x="1289" y="4558"/>
                      <a:pt x="953" y="4558"/>
                    </a:cubicBezTo>
                    <a:cubicBezTo>
                      <a:pt x="951" y="4558"/>
                      <a:pt x="949" y="4558"/>
                      <a:pt x="947" y="4558"/>
                    </a:cubicBezTo>
                    <a:lnTo>
                      <a:pt x="940" y="4558"/>
                    </a:lnTo>
                    <a:cubicBezTo>
                      <a:pt x="485" y="4558"/>
                      <a:pt x="105" y="4873"/>
                      <a:pt x="0" y="5296"/>
                    </a:cubicBezTo>
                    <a:lnTo>
                      <a:pt x="0" y="5352"/>
                    </a:lnTo>
                    <a:lnTo>
                      <a:pt x="1881" y="5352"/>
                    </a:lnTo>
                    <a:lnTo>
                      <a:pt x="1881" y="5296"/>
                    </a:lnTo>
                    <a:lnTo>
                      <a:pt x="1881" y="1438"/>
                    </a:lnTo>
                    <a:lnTo>
                      <a:pt x="1881" y="940"/>
                    </a:lnTo>
                    <a:cubicBezTo>
                      <a:pt x="1881" y="421"/>
                      <a:pt x="1460" y="1"/>
                      <a:pt x="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a:off x="5826625" y="2422525"/>
                <a:ext cx="43975" cy="44000"/>
              </a:xfrm>
              <a:custGeom>
                <a:avLst/>
                <a:gdLst/>
                <a:ahLst/>
                <a:cxnLst/>
                <a:rect l="l" t="t" r="r" b="b"/>
                <a:pathLst>
                  <a:path w="1759" h="1760" extrusionOk="0">
                    <a:moveTo>
                      <a:pt x="880" y="1"/>
                    </a:moveTo>
                    <a:cubicBezTo>
                      <a:pt x="394" y="1"/>
                      <a:pt x="1" y="395"/>
                      <a:pt x="1" y="880"/>
                    </a:cubicBezTo>
                    <a:cubicBezTo>
                      <a:pt x="1" y="1365"/>
                      <a:pt x="394" y="1759"/>
                      <a:pt x="880" y="1759"/>
                    </a:cubicBezTo>
                    <a:cubicBezTo>
                      <a:pt x="1365" y="1759"/>
                      <a:pt x="1758" y="1365"/>
                      <a:pt x="1758" y="880"/>
                    </a:cubicBezTo>
                    <a:cubicBezTo>
                      <a:pt x="1758" y="395"/>
                      <a:pt x="1365" y="1"/>
                      <a:pt x="8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5852950" y="2429775"/>
                <a:ext cx="89875" cy="60250"/>
              </a:xfrm>
              <a:custGeom>
                <a:avLst/>
                <a:gdLst/>
                <a:ahLst/>
                <a:cxnLst/>
                <a:rect l="l" t="t" r="r" b="b"/>
                <a:pathLst>
                  <a:path w="3595" h="2410" extrusionOk="0">
                    <a:moveTo>
                      <a:pt x="861" y="0"/>
                    </a:moveTo>
                    <a:cubicBezTo>
                      <a:pt x="642" y="0"/>
                      <a:pt x="440" y="142"/>
                      <a:pt x="371" y="361"/>
                    </a:cubicBezTo>
                    <a:lnTo>
                      <a:pt x="89" y="1267"/>
                    </a:lnTo>
                    <a:cubicBezTo>
                      <a:pt x="1" y="1547"/>
                      <a:pt x="167" y="1844"/>
                      <a:pt x="452" y="1917"/>
                    </a:cubicBezTo>
                    <a:lnTo>
                      <a:pt x="2280" y="2380"/>
                    </a:lnTo>
                    <a:cubicBezTo>
                      <a:pt x="2360" y="2400"/>
                      <a:pt x="2440" y="2409"/>
                      <a:pt x="2519" y="2409"/>
                    </a:cubicBezTo>
                    <a:cubicBezTo>
                      <a:pt x="2951" y="2409"/>
                      <a:pt x="3346" y="2119"/>
                      <a:pt x="3459" y="1682"/>
                    </a:cubicBezTo>
                    <a:cubicBezTo>
                      <a:pt x="3594" y="1165"/>
                      <a:pt x="3287" y="636"/>
                      <a:pt x="2772" y="498"/>
                    </a:cubicBezTo>
                    <a:lnTo>
                      <a:pt x="995" y="18"/>
                    </a:lnTo>
                    <a:cubicBezTo>
                      <a:pt x="950" y="6"/>
                      <a:pt x="906" y="0"/>
                      <a:pt x="8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5861525" y="2429775"/>
                <a:ext cx="79850" cy="60225"/>
              </a:xfrm>
              <a:custGeom>
                <a:avLst/>
                <a:gdLst/>
                <a:ahLst/>
                <a:cxnLst/>
                <a:rect l="l" t="t" r="r" b="b"/>
                <a:pathLst>
                  <a:path w="3194" h="2409" extrusionOk="0">
                    <a:moveTo>
                      <a:pt x="518" y="0"/>
                    </a:moveTo>
                    <a:cubicBezTo>
                      <a:pt x="299" y="0"/>
                      <a:pt x="97" y="142"/>
                      <a:pt x="29" y="361"/>
                    </a:cubicBezTo>
                    <a:lnTo>
                      <a:pt x="1" y="447"/>
                    </a:lnTo>
                    <a:cubicBezTo>
                      <a:pt x="95" y="364"/>
                      <a:pt x="216" y="315"/>
                      <a:pt x="343" y="315"/>
                    </a:cubicBezTo>
                    <a:cubicBezTo>
                      <a:pt x="387" y="315"/>
                      <a:pt x="432" y="321"/>
                      <a:pt x="476" y="333"/>
                    </a:cubicBezTo>
                    <a:lnTo>
                      <a:pt x="648" y="379"/>
                    </a:lnTo>
                    <a:cubicBezTo>
                      <a:pt x="1071" y="493"/>
                      <a:pt x="1391" y="836"/>
                      <a:pt x="1478" y="1264"/>
                    </a:cubicBezTo>
                    <a:lnTo>
                      <a:pt x="1690" y="2316"/>
                    </a:lnTo>
                    <a:lnTo>
                      <a:pt x="1937" y="2378"/>
                    </a:lnTo>
                    <a:cubicBezTo>
                      <a:pt x="2016" y="2399"/>
                      <a:pt x="2095" y="2408"/>
                      <a:pt x="2173" y="2408"/>
                    </a:cubicBezTo>
                    <a:cubicBezTo>
                      <a:pt x="2463" y="2408"/>
                      <a:pt x="2734" y="2277"/>
                      <a:pt x="2917" y="2060"/>
                    </a:cubicBezTo>
                    <a:cubicBezTo>
                      <a:pt x="2937" y="2037"/>
                      <a:pt x="2955" y="2012"/>
                      <a:pt x="2973" y="1987"/>
                    </a:cubicBezTo>
                    <a:cubicBezTo>
                      <a:pt x="2996" y="1954"/>
                      <a:pt x="3019" y="1919"/>
                      <a:pt x="3038" y="1882"/>
                    </a:cubicBezTo>
                    <a:cubicBezTo>
                      <a:pt x="3045" y="1868"/>
                      <a:pt x="3051" y="1852"/>
                      <a:pt x="3059" y="1837"/>
                    </a:cubicBezTo>
                    <a:cubicBezTo>
                      <a:pt x="3146" y="1651"/>
                      <a:pt x="3194" y="1439"/>
                      <a:pt x="3025" y="1108"/>
                    </a:cubicBezTo>
                    <a:cubicBezTo>
                      <a:pt x="2853" y="770"/>
                      <a:pt x="2538" y="527"/>
                      <a:pt x="2171" y="428"/>
                    </a:cubicBezTo>
                    <a:lnTo>
                      <a:pt x="1260" y="182"/>
                    </a:lnTo>
                    <a:lnTo>
                      <a:pt x="652" y="18"/>
                    </a:lnTo>
                    <a:cubicBezTo>
                      <a:pt x="607" y="6"/>
                      <a:pt x="563"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6088825" y="2228025"/>
                <a:ext cx="48600" cy="48600"/>
              </a:xfrm>
              <a:custGeom>
                <a:avLst/>
                <a:gdLst/>
                <a:ahLst/>
                <a:cxnLst/>
                <a:rect l="l" t="t" r="r" b="b"/>
                <a:pathLst>
                  <a:path w="1944" h="1944" extrusionOk="0">
                    <a:moveTo>
                      <a:pt x="973" y="1"/>
                    </a:moveTo>
                    <a:cubicBezTo>
                      <a:pt x="435" y="1"/>
                      <a:pt x="0" y="436"/>
                      <a:pt x="0" y="972"/>
                    </a:cubicBezTo>
                    <a:cubicBezTo>
                      <a:pt x="0" y="1509"/>
                      <a:pt x="435" y="1944"/>
                      <a:pt x="973" y="1944"/>
                    </a:cubicBezTo>
                    <a:cubicBezTo>
                      <a:pt x="1509" y="1944"/>
                      <a:pt x="1944" y="1509"/>
                      <a:pt x="1944" y="972"/>
                    </a:cubicBezTo>
                    <a:cubicBezTo>
                      <a:pt x="1944" y="436"/>
                      <a:pt x="1509" y="1"/>
                      <a:pt x="9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6026250" y="2215400"/>
                <a:ext cx="48625" cy="48625"/>
              </a:xfrm>
              <a:custGeom>
                <a:avLst/>
                <a:gdLst/>
                <a:ahLst/>
                <a:cxnLst/>
                <a:rect l="l" t="t" r="r" b="b"/>
                <a:pathLst>
                  <a:path w="1945" h="1945" extrusionOk="0">
                    <a:moveTo>
                      <a:pt x="972" y="0"/>
                    </a:moveTo>
                    <a:cubicBezTo>
                      <a:pt x="435" y="0"/>
                      <a:pt x="0" y="435"/>
                      <a:pt x="0" y="972"/>
                    </a:cubicBezTo>
                    <a:cubicBezTo>
                      <a:pt x="0" y="1509"/>
                      <a:pt x="435" y="1944"/>
                      <a:pt x="972" y="1944"/>
                    </a:cubicBezTo>
                    <a:cubicBezTo>
                      <a:pt x="1509" y="1944"/>
                      <a:pt x="1944" y="1509"/>
                      <a:pt x="1944" y="972"/>
                    </a:cubicBezTo>
                    <a:cubicBezTo>
                      <a:pt x="1944" y="435"/>
                      <a:pt x="1509" y="0"/>
                      <a:pt x="9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5901600" y="2215400"/>
                <a:ext cx="48625" cy="48625"/>
              </a:xfrm>
              <a:custGeom>
                <a:avLst/>
                <a:gdLst/>
                <a:ahLst/>
                <a:cxnLst/>
                <a:rect l="l" t="t" r="r" b="b"/>
                <a:pathLst>
                  <a:path w="1945" h="1945" extrusionOk="0">
                    <a:moveTo>
                      <a:pt x="972" y="0"/>
                    </a:moveTo>
                    <a:cubicBezTo>
                      <a:pt x="436" y="0"/>
                      <a:pt x="1" y="435"/>
                      <a:pt x="1" y="972"/>
                    </a:cubicBezTo>
                    <a:cubicBezTo>
                      <a:pt x="1" y="1509"/>
                      <a:pt x="436" y="1944"/>
                      <a:pt x="972" y="1944"/>
                    </a:cubicBezTo>
                    <a:cubicBezTo>
                      <a:pt x="1510" y="1944"/>
                      <a:pt x="1945" y="1509"/>
                      <a:pt x="1945" y="972"/>
                    </a:cubicBezTo>
                    <a:cubicBezTo>
                      <a:pt x="1945" y="435"/>
                      <a:pt x="1510" y="0"/>
                      <a:pt x="9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5963925" y="2202750"/>
                <a:ext cx="48625" cy="48625"/>
              </a:xfrm>
              <a:custGeom>
                <a:avLst/>
                <a:gdLst/>
                <a:ahLst/>
                <a:cxnLst/>
                <a:rect l="l" t="t" r="r" b="b"/>
                <a:pathLst>
                  <a:path w="1945" h="1945" extrusionOk="0">
                    <a:moveTo>
                      <a:pt x="972" y="1"/>
                    </a:moveTo>
                    <a:cubicBezTo>
                      <a:pt x="436" y="1"/>
                      <a:pt x="1" y="436"/>
                      <a:pt x="1" y="973"/>
                    </a:cubicBezTo>
                    <a:cubicBezTo>
                      <a:pt x="1" y="1509"/>
                      <a:pt x="436" y="1945"/>
                      <a:pt x="972" y="1945"/>
                    </a:cubicBezTo>
                    <a:cubicBezTo>
                      <a:pt x="1509" y="1945"/>
                      <a:pt x="1945" y="1509"/>
                      <a:pt x="1945" y="973"/>
                    </a:cubicBezTo>
                    <a:cubicBezTo>
                      <a:pt x="1945" y="436"/>
                      <a:pt x="1509" y="1"/>
                      <a:pt x="9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6088300" y="2260075"/>
                <a:ext cx="49675" cy="81275"/>
              </a:xfrm>
              <a:custGeom>
                <a:avLst/>
                <a:gdLst/>
                <a:ahLst/>
                <a:cxnLst/>
                <a:rect l="l" t="t" r="r" b="b"/>
                <a:pathLst>
                  <a:path w="1987" h="3251" extrusionOk="0">
                    <a:moveTo>
                      <a:pt x="470" y="1"/>
                    </a:moveTo>
                    <a:cubicBezTo>
                      <a:pt x="210" y="1"/>
                      <a:pt x="1" y="211"/>
                      <a:pt x="1" y="470"/>
                    </a:cubicBezTo>
                    <a:lnTo>
                      <a:pt x="1" y="2355"/>
                    </a:lnTo>
                    <a:cubicBezTo>
                      <a:pt x="1" y="2849"/>
                      <a:pt x="402" y="3251"/>
                      <a:pt x="896" y="3251"/>
                    </a:cubicBezTo>
                    <a:lnTo>
                      <a:pt x="1090" y="3251"/>
                    </a:lnTo>
                    <a:cubicBezTo>
                      <a:pt x="1584" y="3251"/>
                      <a:pt x="1985" y="2849"/>
                      <a:pt x="1985" y="2355"/>
                    </a:cubicBezTo>
                    <a:lnTo>
                      <a:pt x="1985" y="470"/>
                    </a:lnTo>
                    <a:cubicBezTo>
                      <a:pt x="1986" y="211"/>
                      <a:pt x="1776" y="1"/>
                      <a:pt x="1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a:off x="6025725" y="2247425"/>
                <a:ext cx="49650" cy="93925"/>
              </a:xfrm>
              <a:custGeom>
                <a:avLst/>
                <a:gdLst/>
                <a:ahLst/>
                <a:cxnLst/>
                <a:rect l="l" t="t" r="r" b="b"/>
                <a:pathLst>
                  <a:path w="1986" h="3757" extrusionOk="0">
                    <a:moveTo>
                      <a:pt x="471" y="1"/>
                    </a:moveTo>
                    <a:cubicBezTo>
                      <a:pt x="211" y="1"/>
                      <a:pt x="1" y="212"/>
                      <a:pt x="1" y="471"/>
                    </a:cubicBezTo>
                    <a:lnTo>
                      <a:pt x="1" y="2861"/>
                    </a:lnTo>
                    <a:cubicBezTo>
                      <a:pt x="1" y="3355"/>
                      <a:pt x="402" y="3757"/>
                      <a:pt x="896" y="3757"/>
                    </a:cubicBezTo>
                    <a:lnTo>
                      <a:pt x="1090" y="3757"/>
                    </a:lnTo>
                    <a:cubicBezTo>
                      <a:pt x="1584" y="3757"/>
                      <a:pt x="1986" y="3355"/>
                      <a:pt x="1986" y="2861"/>
                    </a:cubicBezTo>
                    <a:lnTo>
                      <a:pt x="1986" y="471"/>
                    </a:lnTo>
                    <a:cubicBezTo>
                      <a:pt x="1986" y="212"/>
                      <a:pt x="1776" y="1"/>
                      <a:pt x="1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a:off x="5901100" y="2247425"/>
                <a:ext cx="49650" cy="93925"/>
              </a:xfrm>
              <a:custGeom>
                <a:avLst/>
                <a:gdLst/>
                <a:ahLst/>
                <a:cxnLst/>
                <a:rect l="l" t="t" r="r" b="b"/>
                <a:pathLst>
                  <a:path w="1986" h="3757" extrusionOk="0">
                    <a:moveTo>
                      <a:pt x="470" y="1"/>
                    </a:moveTo>
                    <a:cubicBezTo>
                      <a:pt x="210" y="1"/>
                      <a:pt x="0" y="212"/>
                      <a:pt x="0" y="471"/>
                    </a:cubicBezTo>
                    <a:lnTo>
                      <a:pt x="0" y="2861"/>
                    </a:lnTo>
                    <a:cubicBezTo>
                      <a:pt x="0" y="3355"/>
                      <a:pt x="402" y="3757"/>
                      <a:pt x="896" y="3757"/>
                    </a:cubicBezTo>
                    <a:lnTo>
                      <a:pt x="1090" y="3757"/>
                    </a:lnTo>
                    <a:cubicBezTo>
                      <a:pt x="1584" y="3757"/>
                      <a:pt x="1985" y="3355"/>
                      <a:pt x="1985" y="2861"/>
                    </a:cubicBezTo>
                    <a:lnTo>
                      <a:pt x="1985" y="471"/>
                    </a:lnTo>
                    <a:cubicBezTo>
                      <a:pt x="1985" y="212"/>
                      <a:pt x="1775" y="1"/>
                      <a:pt x="1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5963425" y="2234825"/>
                <a:ext cx="49625" cy="106525"/>
              </a:xfrm>
              <a:custGeom>
                <a:avLst/>
                <a:gdLst/>
                <a:ahLst/>
                <a:cxnLst/>
                <a:rect l="l" t="t" r="r" b="b"/>
                <a:pathLst>
                  <a:path w="1985" h="4261" extrusionOk="0">
                    <a:moveTo>
                      <a:pt x="470" y="0"/>
                    </a:moveTo>
                    <a:cubicBezTo>
                      <a:pt x="210" y="0"/>
                      <a:pt x="0" y="210"/>
                      <a:pt x="0" y="470"/>
                    </a:cubicBezTo>
                    <a:lnTo>
                      <a:pt x="0" y="3365"/>
                    </a:lnTo>
                    <a:cubicBezTo>
                      <a:pt x="0" y="3859"/>
                      <a:pt x="401" y="4261"/>
                      <a:pt x="896" y="4261"/>
                    </a:cubicBezTo>
                    <a:lnTo>
                      <a:pt x="1089" y="4261"/>
                    </a:lnTo>
                    <a:cubicBezTo>
                      <a:pt x="1584" y="4261"/>
                      <a:pt x="1985" y="3859"/>
                      <a:pt x="1985" y="3365"/>
                    </a:cubicBezTo>
                    <a:lnTo>
                      <a:pt x="1985" y="470"/>
                    </a:lnTo>
                    <a:cubicBezTo>
                      <a:pt x="1985" y="210"/>
                      <a:pt x="1775" y="0"/>
                      <a:pt x="1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a:off x="6088300" y="2260075"/>
                <a:ext cx="49675" cy="81275"/>
              </a:xfrm>
              <a:custGeom>
                <a:avLst/>
                <a:gdLst/>
                <a:ahLst/>
                <a:cxnLst/>
                <a:rect l="l" t="t" r="r" b="b"/>
                <a:pathLst>
                  <a:path w="1987" h="3251" extrusionOk="0">
                    <a:moveTo>
                      <a:pt x="1204" y="1"/>
                    </a:moveTo>
                    <a:cubicBezTo>
                      <a:pt x="1464" y="1"/>
                      <a:pt x="1674" y="211"/>
                      <a:pt x="1674" y="470"/>
                    </a:cubicBezTo>
                    <a:lnTo>
                      <a:pt x="1674" y="585"/>
                    </a:lnTo>
                    <a:cubicBezTo>
                      <a:pt x="1674" y="1020"/>
                      <a:pt x="1322" y="1373"/>
                      <a:pt x="887" y="1373"/>
                    </a:cubicBezTo>
                    <a:lnTo>
                      <a:pt x="1" y="1373"/>
                    </a:lnTo>
                    <a:lnTo>
                      <a:pt x="1" y="2355"/>
                    </a:lnTo>
                    <a:cubicBezTo>
                      <a:pt x="1" y="2849"/>
                      <a:pt x="402" y="3251"/>
                      <a:pt x="896" y="3251"/>
                    </a:cubicBezTo>
                    <a:lnTo>
                      <a:pt x="1090" y="3251"/>
                    </a:lnTo>
                    <a:cubicBezTo>
                      <a:pt x="1584" y="3251"/>
                      <a:pt x="1985" y="2849"/>
                      <a:pt x="1985" y="2355"/>
                    </a:cubicBezTo>
                    <a:lnTo>
                      <a:pt x="1985" y="1398"/>
                    </a:lnTo>
                    <a:lnTo>
                      <a:pt x="1985" y="470"/>
                    </a:lnTo>
                    <a:cubicBezTo>
                      <a:pt x="1986" y="211"/>
                      <a:pt x="1776" y="1"/>
                      <a:pt x="1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a:off x="6025725" y="2247425"/>
                <a:ext cx="49650" cy="93925"/>
              </a:xfrm>
              <a:custGeom>
                <a:avLst/>
                <a:gdLst/>
                <a:ahLst/>
                <a:cxnLst/>
                <a:rect l="l" t="t" r="r" b="b"/>
                <a:pathLst>
                  <a:path w="1986" h="3757" extrusionOk="0">
                    <a:moveTo>
                      <a:pt x="1205" y="1"/>
                    </a:moveTo>
                    <a:cubicBezTo>
                      <a:pt x="1464" y="1"/>
                      <a:pt x="1674" y="212"/>
                      <a:pt x="1674" y="471"/>
                    </a:cubicBezTo>
                    <a:lnTo>
                      <a:pt x="1674" y="668"/>
                    </a:lnTo>
                    <a:cubicBezTo>
                      <a:pt x="1674" y="1337"/>
                      <a:pt x="1132" y="1879"/>
                      <a:pt x="463" y="1879"/>
                    </a:cubicBezTo>
                    <a:lnTo>
                      <a:pt x="1" y="1879"/>
                    </a:lnTo>
                    <a:lnTo>
                      <a:pt x="1" y="2861"/>
                    </a:lnTo>
                    <a:cubicBezTo>
                      <a:pt x="1" y="3335"/>
                      <a:pt x="370" y="3720"/>
                      <a:pt x="837" y="3751"/>
                    </a:cubicBezTo>
                    <a:cubicBezTo>
                      <a:pt x="858" y="3752"/>
                      <a:pt x="876" y="3757"/>
                      <a:pt x="896" y="3757"/>
                    </a:cubicBezTo>
                    <a:lnTo>
                      <a:pt x="1090" y="3757"/>
                    </a:lnTo>
                    <a:cubicBezTo>
                      <a:pt x="1584" y="3757"/>
                      <a:pt x="1986" y="3355"/>
                      <a:pt x="1986" y="2861"/>
                    </a:cubicBezTo>
                    <a:lnTo>
                      <a:pt x="1986" y="1879"/>
                    </a:lnTo>
                    <a:lnTo>
                      <a:pt x="1986" y="471"/>
                    </a:lnTo>
                    <a:cubicBezTo>
                      <a:pt x="1986" y="212"/>
                      <a:pt x="1776" y="1"/>
                      <a:pt x="1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a:off x="5901100" y="2247425"/>
                <a:ext cx="49650" cy="93925"/>
              </a:xfrm>
              <a:custGeom>
                <a:avLst/>
                <a:gdLst/>
                <a:ahLst/>
                <a:cxnLst/>
                <a:rect l="l" t="t" r="r" b="b"/>
                <a:pathLst>
                  <a:path w="1986" h="3757" extrusionOk="0">
                    <a:moveTo>
                      <a:pt x="1204" y="1"/>
                    </a:moveTo>
                    <a:cubicBezTo>
                      <a:pt x="1463" y="1"/>
                      <a:pt x="1674" y="212"/>
                      <a:pt x="1674" y="471"/>
                    </a:cubicBezTo>
                    <a:lnTo>
                      <a:pt x="1674" y="634"/>
                    </a:lnTo>
                    <a:cubicBezTo>
                      <a:pt x="1674" y="1321"/>
                      <a:pt x="1116" y="1879"/>
                      <a:pt x="429" y="1879"/>
                    </a:cubicBezTo>
                    <a:lnTo>
                      <a:pt x="298" y="1879"/>
                    </a:lnTo>
                    <a:cubicBezTo>
                      <a:pt x="194" y="1879"/>
                      <a:pt x="94" y="1896"/>
                      <a:pt x="0" y="1925"/>
                    </a:cubicBezTo>
                    <a:lnTo>
                      <a:pt x="0" y="2861"/>
                    </a:lnTo>
                    <a:cubicBezTo>
                      <a:pt x="0" y="3355"/>
                      <a:pt x="402" y="3757"/>
                      <a:pt x="896" y="3757"/>
                    </a:cubicBezTo>
                    <a:lnTo>
                      <a:pt x="1090" y="3757"/>
                    </a:lnTo>
                    <a:cubicBezTo>
                      <a:pt x="1584" y="3757"/>
                      <a:pt x="1985" y="3355"/>
                      <a:pt x="1985" y="2861"/>
                    </a:cubicBezTo>
                    <a:lnTo>
                      <a:pt x="1985" y="1879"/>
                    </a:lnTo>
                    <a:lnTo>
                      <a:pt x="1985" y="472"/>
                    </a:lnTo>
                    <a:cubicBezTo>
                      <a:pt x="1985" y="212"/>
                      <a:pt x="1775" y="1"/>
                      <a:pt x="1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5963425" y="2234825"/>
                <a:ext cx="49625" cy="106525"/>
              </a:xfrm>
              <a:custGeom>
                <a:avLst/>
                <a:gdLst/>
                <a:ahLst/>
                <a:cxnLst/>
                <a:rect l="l" t="t" r="r" b="b"/>
                <a:pathLst>
                  <a:path w="1985" h="4261" extrusionOk="0">
                    <a:moveTo>
                      <a:pt x="1204" y="0"/>
                    </a:moveTo>
                    <a:cubicBezTo>
                      <a:pt x="1463" y="0"/>
                      <a:pt x="1674" y="210"/>
                      <a:pt x="1674" y="470"/>
                    </a:cubicBezTo>
                    <a:lnTo>
                      <a:pt x="1674" y="1044"/>
                    </a:lnTo>
                    <a:cubicBezTo>
                      <a:pt x="1674" y="1783"/>
                      <a:pt x="1074" y="2383"/>
                      <a:pt x="335" y="2383"/>
                    </a:cubicBezTo>
                    <a:lnTo>
                      <a:pt x="0" y="2383"/>
                    </a:lnTo>
                    <a:lnTo>
                      <a:pt x="0" y="3365"/>
                    </a:lnTo>
                    <a:cubicBezTo>
                      <a:pt x="0" y="3839"/>
                      <a:pt x="370" y="4224"/>
                      <a:pt x="836" y="4255"/>
                    </a:cubicBezTo>
                    <a:cubicBezTo>
                      <a:pt x="857" y="4257"/>
                      <a:pt x="875" y="4261"/>
                      <a:pt x="896" y="4261"/>
                    </a:cubicBezTo>
                    <a:lnTo>
                      <a:pt x="1089" y="4261"/>
                    </a:lnTo>
                    <a:cubicBezTo>
                      <a:pt x="1584" y="4261"/>
                      <a:pt x="1985" y="3859"/>
                      <a:pt x="1985" y="3365"/>
                    </a:cubicBezTo>
                    <a:lnTo>
                      <a:pt x="1985" y="2383"/>
                    </a:lnTo>
                    <a:lnTo>
                      <a:pt x="1985" y="470"/>
                    </a:lnTo>
                    <a:cubicBezTo>
                      <a:pt x="1985" y="210"/>
                      <a:pt x="1775" y="0"/>
                      <a:pt x="1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a:off x="5965000" y="2555550"/>
                <a:ext cx="110375" cy="93350"/>
              </a:xfrm>
              <a:custGeom>
                <a:avLst/>
                <a:gdLst/>
                <a:ahLst/>
                <a:cxnLst/>
                <a:rect l="l" t="t" r="r" b="b"/>
                <a:pathLst>
                  <a:path w="4415" h="3734" extrusionOk="0">
                    <a:moveTo>
                      <a:pt x="1" y="1"/>
                    </a:moveTo>
                    <a:lnTo>
                      <a:pt x="1" y="3733"/>
                    </a:lnTo>
                    <a:lnTo>
                      <a:pt x="4415" y="3733"/>
                    </a:lnTo>
                    <a:lnTo>
                      <a:pt x="44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a:off x="5965000" y="2555550"/>
                <a:ext cx="110375" cy="93350"/>
              </a:xfrm>
              <a:custGeom>
                <a:avLst/>
                <a:gdLst/>
                <a:ahLst/>
                <a:cxnLst/>
                <a:rect l="l" t="t" r="r" b="b"/>
                <a:pathLst>
                  <a:path w="4415" h="3734" extrusionOk="0">
                    <a:moveTo>
                      <a:pt x="1" y="1"/>
                    </a:moveTo>
                    <a:lnTo>
                      <a:pt x="1" y="291"/>
                    </a:lnTo>
                    <a:lnTo>
                      <a:pt x="1" y="710"/>
                    </a:lnTo>
                    <a:cubicBezTo>
                      <a:pt x="583" y="1250"/>
                      <a:pt x="1361" y="1582"/>
                      <a:pt x="2218" y="1582"/>
                    </a:cubicBezTo>
                    <a:cubicBezTo>
                      <a:pt x="2372" y="1582"/>
                      <a:pt x="2524" y="1572"/>
                      <a:pt x="2672" y="1551"/>
                    </a:cubicBezTo>
                    <a:cubicBezTo>
                      <a:pt x="2713" y="1545"/>
                      <a:pt x="2754" y="1542"/>
                      <a:pt x="2794" y="1542"/>
                    </a:cubicBezTo>
                    <a:cubicBezTo>
                      <a:pt x="3235" y="1542"/>
                      <a:pt x="3609" y="1889"/>
                      <a:pt x="3609" y="2345"/>
                    </a:cubicBezTo>
                    <a:lnTo>
                      <a:pt x="3609" y="3733"/>
                    </a:lnTo>
                    <a:lnTo>
                      <a:pt x="4415" y="3733"/>
                    </a:lnTo>
                    <a:lnTo>
                      <a:pt x="4415" y="729"/>
                    </a:lnTo>
                    <a:lnTo>
                      <a:pt x="44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a:off x="5930775" y="2416225"/>
                <a:ext cx="179250" cy="163325"/>
              </a:xfrm>
              <a:custGeom>
                <a:avLst/>
                <a:gdLst/>
                <a:ahLst/>
                <a:cxnLst/>
                <a:rect l="l" t="t" r="r" b="b"/>
                <a:pathLst>
                  <a:path w="7170" h="6533" extrusionOk="0">
                    <a:moveTo>
                      <a:pt x="3585" y="0"/>
                    </a:moveTo>
                    <a:cubicBezTo>
                      <a:pt x="2749" y="0"/>
                      <a:pt x="1914" y="319"/>
                      <a:pt x="1276" y="957"/>
                    </a:cubicBezTo>
                    <a:cubicBezTo>
                      <a:pt x="1" y="2233"/>
                      <a:pt x="1" y="4300"/>
                      <a:pt x="1276" y="5576"/>
                    </a:cubicBezTo>
                    <a:cubicBezTo>
                      <a:pt x="1914" y="6214"/>
                      <a:pt x="2749" y="6532"/>
                      <a:pt x="3585" y="6532"/>
                    </a:cubicBezTo>
                    <a:cubicBezTo>
                      <a:pt x="4421" y="6532"/>
                      <a:pt x="5257" y="6214"/>
                      <a:pt x="5894" y="5576"/>
                    </a:cubicBezTo>
                    <a:cubicBezTo>
                      <a:pt x="7170" y="4300"/>
                      <a:pt x="7170" y="2233"/>
                      <a:pt x="5894" y="957"/>
                    </a:cubicBezTo>
                    <a:cubicBezTo>
                      <a:pt x="5257" y="319"/>
                      <a:pt x="4421" y="0"/>
                      <a:pt x="35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a:off x="5938800" y="2442825"/>
                <a:ext cx="163325" cy="136700"/>
              </a:xfrm>
              <a:custGeom>
                <a:avLst/>
                <a:gdLst/>
                <a:ahLst/>
                <a:cxnLst/>
                <a:rect l="l" t="t" r="r" b="b"/>
                <a:pathLst>
                  <a:path w="6533" h="5468" extrusionOk="0">
                    <a:moveTo>
                      <a:pt x="1060" y="0"/>
                    </a:moveTo>
                    <a:cubicBezTo>
                      <a:pt x="1053" y="0"/>
                      <a:pt x="1050" y="1"/>
                      <a:pt x="1049" y="2"/>
                    </a:cubicBezTo>
                    <a:cubicBezTo>
                      <a:pt x="1029" y="22"/>
                      <a:pt x="570" y="518"/>
                      <a:pt x="168" y="1174"/>
                    </a:cubicBezTo>
                    <a:cubicBezTo>
                      <a:pt x="61" y="1497"/>
                      <a:pt x="0" y="1842"/>
                      <a:pt x="0" y="2201"/>
                    </a:cubicBezTo>
                    <a:cubicBezTo>
                      <a:pt x="0" y="2631"/>
                      <a:pt x="85" y="3040"/>
                      <a:pt x="236" y="3415"/>
                    </a:cubicBezTo>
                    <a:lnTo>
                      <a:pt x="3800" y="3415"/>
                    </a:lnTo>
                    <a:cubicBezTo>
                      <a:pt x="4641" y="3415"/>
                      <a:pt x="5035" y="4490"/>
                      <a:pt x="4367" y="5002"/>
                    </a:cubicBezTo>
                    <a:cubicBezTo>
                      <a:pt x="4092" y="5213"/>
                      <a:pt x="3734" y="5385"/>
                      <a:pt x="3266" y="5468"/>
                    </a:cubicBezTo>
                    <a:cubicBezTo>
                      <a:pt x="5070" y="5468"/>
                      <a:pt x="6532" y="4005"/>
                      <a:pt x="6532" y="2202"/>
                    </a:cubicBezTo>
                    <a:cubicBezTo>
                      <a:pt x="6532" y="1826"/>
                      <a:pt x="6466" y="1466"/>
                      <a:pt x="6348" y="1130"/>
                    </a:cubicBezTo>
                    <a:cubicBezTo>
                      <a:pt x="6156" y="931"/>
                      <a:pt x="6012" y="784"/>
                      <a:pt x="6012" y="784"/>
                    </a:cubicBezTo>
                    <a:cubicBezTo>
                      <a:pt x="6012" y="784"/>
                      <a:pt x="1326" y="0"/>
                      <a:pt x="1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a:off x="5901725" y="2664675"/>
                <a:ext cx="236950" cy="198175"/>
              </a:xfrm>
              <a:custGeom>
                <a:avLst/>
                <a:gdLst/>
                <a:ahLst/>
                <a:cxnLst/>
                <a:rect l="l" t="t" r="r" b="b"/>
                <a:pathLst>
                  <a:path w="9478" h="7927" extrusionOk="0">
                    <a:moveTo>
                      <a:pt x="1465" y="1"/>
                    </a:moveTo>
                    <a:lnTo>
                      <a:pt x="0" y="7927"/>
                    </a:lnTo>
                    <a:lnTo>
                      <a:pt x="9477" y="7927"/>
                    </a:lnTo>
                    <a:lnTo>
                      <a:pt x="80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5"/>
              <p:cNvSpPr/>
              <p:nvPr/>
            </p:nvSpPr>
            <p:spPr>
              <a:xfrm>
                <a:off x="5929800" y="2664675"/>
                <a:ext cx="208875" cy="198175"/>
              </a:xfrm>
              <a:custGeom>
                <a:avLst/>
                <a:gdLst/>
                <a:ahLst/>
                <a:cxnLst/>
                <a:rect l="l" t="t" r="r" b="b"/>
                <a:pathLst>
                  <a:path w="8355" h="7927" extrusionOk="0">
                    <a:moveTo>
                      <a:pt x="342" y="1"/>
                    </a:moveTo>
                    <a:lnTo>
                      <a:pt x="0" y="1849"/>
                    </a:lnTo>
                    <a:lnTo>
                      <a:pt x="3870" y="1849"/>
                    </a:lnTo>
                    <a:cubicBezTo>
                      <a:pt x="5063" y="1849"/>
                      <a:pt x="6086" y="2701"/>
                      <a:pt x="6303" y="3873"/>
                    </a:cubicBezTo>
                    <a:lnTo>
                      <a:pt x="7051" y="7927"/>
                    </a:lnTo>
                    <a:lnTo>
                      <a:pt x="8354" y="7927"/>
                    </a:lnTo>
                    <a:lnTo>
                      <a:pt x="6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5"/>
              <p:cNvSpPr/>
              <p:nvPr/>
            </p:nvSpPr>
            <p:spPr>
              <a:xfrm>
                <a:off x="5911200" y="2616650"/>
                <a:ext cx="217975" cy="70050"/>
              </a:xfrm>
              <a:custGeom>
                <a:avLst/>
                <a:gdLst/>
                <a:ahLst/>
                <a:cxnLst/>
                <a:rect l="l" t="t" r="r" b="b"/>
                <a:pathLst>
                  <a:path w="8719" h="2802" extrusionOk="0">
                    <a:moveTo>
                      <a:pt x="1687" y="0"/>
                    </a:moveTo>
                    <a:cubicBezTo>
                      <a:pt x="755" y="0"/>
                      <a:pt x="1" y="755"/>
                      <a:pt x="1" y="1686"/>
                    </a:cubicBezTo>
                    <a:lnTo>
                      <a:pt x="1" y="2132"/>
                    </a:lnTo>
                    <a:cubicBezTo>
                      <a:pt x="1" y="2501"/>
                      <a:pt x="301" y="2801"/>
                      <a:pt x="670" y="2801"/>
                    </a:cubicBezTo>
                    <a:lnTo>
                      <a:pt x="8049" y="2801"/>
                    </a:lnTo>
                    <a:cubicBezTo>
                      <a:pt x="8418" y="2801"/>
                      <a:pt x="8718" y="2501"/>
                      <a:pt x="8718" y="2132"/>
                    </a:cubicBezTo>
                    <a:lnTo>
                      <a:pt x="8718" y="1686"/>
                    </a:lnTo>
                    <a:cubicBezTo>
                      <a:pt x="8718" y="755"/>
                      <a:pt x="7964" y="0"/>
                      <a:pt x="7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5"/>
              <p:cNvSpPr/>
              <p:nvPr/>
            </p:nvSpPr>
            <p:spPr>
              <a:xfrm>
                <a:off x="5911450" y="2619450"/>
                <a:ext cx="217725" cy="67225"/>
              </a:xfrm>
              <a:custGeom>
                <a:avLst/>
                <a:gdLst/>
                <a:ahLst/>
                <a:cxnLst/>
                <a:rect l="l" t="t" r="r" b="b"/>
                <a:pathLst>
                  <a:path w="8709" h="2689" extrusionOk="0">
                    <a:moveTo>
                      <a:pt x="7622" y="1"/>
                    </a:moveTo>
                    <a:lnTo>
                      <a:pt x="7622" y="1"/>
                    </a:lnTo>
                    <a:cubicBezTo>
                      <a:pt x="7828" y="279"/>
                      <a:pt x="7950" y="623"/>
                      <a:pt x="7950" y="996"/>
                    </a:cubicBezTo>
                    <a:lnTo>
                      <a:pt x="7950" y="1441"/>
                    </a:lnTo>
                    <a:cubicBezTo>
                      <a:pt x="7950" y="1811"/>
                      <a:pt x="7651" y="2111"/>
                      <a:pt x="7281" y="2111"/>
                    </a:cubicBezTo>
                    <a:lnTo>
                      <a:pt x="0" y="2111"/>
                    </a:lnTo>
                    <a:cubicBezTo>
                      <a:pt x="45" y="2436"/>
                      <a:pt x="321" y="2688"/>
                      <a:pt x="660" y="2688"/>
                    </a:cubicBezTo>
                    <a:lnTo>
                      <a:pt x="8039" y="2688"/>
                    </a:lnTo>
                    <a:cubicBezTo>
                      <a:pt x="8408" y="2688"/>
                      <a:pt x="8708" y="2389"/>
                      <a:pt x="8708" y="2020"/>
                    </a:cubicBezTo>
                    <a:lnTo>
                      <a:pt x="8708" y="1574"/>
                    </a:lnTo>
                    <a:cubicBezTo>
                      <a:pt x="8708" y="855"/>
                      <a:pt x="8257" y="242"/>
                      <a:pt x="76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5"/>
              <p:cNvSpPr/>
              <p:nvPr/>
            </p:nvSpPr>
            <p:spPr>
              <a:xfrm>
                <a:off x="5880750" y="2313000"/>
                <a:ext cx="279400" cy="200475"/>
              </a:xfrm>
              <a:custGeom>
                <a:avLst/>
                <a:gdLst/>
                <a:ahLst/>
                <a:cxnLst/>
                <a:rect l="l" t="t" r="r" b="b"/>
                <a:pathLst>
                  <a:path w="11176" h="8019" extrusionOk="0">
                    <a:moveTo>
                      <a:pt x="1112" y="1"/>
                    </a:moveTo>
                    <a:cubicBezTo>
                      <a:pt x="477" y="1"/>
                      <a:pt x="1" y="582"/>
                      <a:pt x="127" y="1204"/>
                    </a:cubicBezTo>
                    <a:lnTo>
                      <a:pt x="1338" y="7212"/>
                    </a:lnTo>
                    <a:cubicBezTo>
                      <a:pt x="1432" y="7681"/>
                      <a:pt x="1844" y="8019"/>
                      <a:pt x="2323" y="8019"/>
                    </a:cubicBezTo>
                    <a:lnTo>
                      <a:pt x="8853" y="8019"/>
                    </a:lnTo>
                    <a:cubicBezTo>
                      <a:pt x="9332" y="8019"/>
                      <a:pt x="9745" y="7681"/>
                      <a:pt x="9839" y="7212"/>
                    </a:cubicBezTo>
                    <a:lnTo>
                      <a:pt x="11050" y="1204"/>
                    </a:lnTo>
                    <a:cubicBezTo>
                      <a:pt x="11176" y="582"/>
                      <a:pt x="10700" y="1"/>
                      <a:pt x="100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5"/>
              <p:cNvSpPr/>
              <p:nvPr/>
            </p:nvSpPr>
            <p:spPr>
              <a:xfrm>
                <a:off x="5913450" y="2313125"/>
                <a:ext cx="246550" cy="200350"/>
              </a:xfrm>
              <a:custGeom>
                <a:avLst/>
                <a:gdLst/>
                <a:ahLst/>
                <a:cxnLst/>
                <a:rect l="l" t="t" r="r" b="b"/>
                <a:pathLst>
                  <a:path w="9862" h="8014" extrusionOk="0">
                    <a:moveTo>
                      <a:pt x="8855" y="1"/>
                    </a:moveTo>
                    <a:lnTo>
                      <a:pt x="8855" y="1"/>
                    </a:lnTo>
                    <a:cubicBezTo>
                      <a:pt x="8860" y="86"/>
                      <a:pt x="8855" y="173"/>
                      <a:pt x="8837" y="261"/>
                    </a:cubicBezTo>
                    <a:lnTo>
                      <a:pt x="8225" y="3297"/>
                    </a:lnTo>
                    <a:cubicBezTo>
                      <a:pt x="7782" y="5495"/>
                      <a:pt x="5851" y="7075"/>
                      <a:pt x="3609" y="7075"/>
                    </a:cubicBezTo>
                    <a:lnTo>
                      <a:pt x="109" y="7075"/>
                    </a:lnTo>
                    <a:cubicBezTo>
                      <a:pt x="73" y="7075"/>
                      <a:pt x="37" y="7069"/>
                      <a:pt x="1" y="7066"/>
                    </a:cubicBezTo>
                    <a:lnTo>
                      <a:pt x="1" y="7066"/>
                    </a:lnTo>
                    <a:lnTo>
                      <a:pt x="30" y="7207"/>
                    </a:lnTo>
                    <a:cubicBezTo>
                      <a:pt x="124" y="7676"/>
                      <a:pt x="536" y="8014"/>
                      <a:pt x="1015" y="8014"/>
                    </a:cubicBezTo>
                    <a:lnTo>
                      <a:pt x="7545" y="8014"/>
                    </a:lnTo>
                    <a:cubicBezTo>
                      <a:pt x="8024" y="8014"/>
                      <a:pt x="8437" y="7676"/>
                      <a:pt x="8531" y="7207"/>
                    </a:cubicBezTo>
                    <a:lnTo>
                      <a:pt x="9742" y="1199"/>
                    </a:lnTo>
                    <a:cubicBezTo>
                      <a:pt x="9862" y="610"/>
                      <a:pt x="9439" y="57"/>
                      <a:pt x="8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5"/>
              <p:cNvSpPr/>
              <p:nvPr/>
            </p:nvSpPr>
            <p:spPr>
              <a:xfrm>
                <a:off x="6044750" y="2740625"/>
                <a:ext cx="73100" cy="122225"/>
              </a:xfrm>
              <a:custGeom>
                <a:avLst/>
                <a:gdLst/>
                <a:ahLst/>
                <a:cxnLst/>
                <a:rect l="l" t="t" r="r" b="b"/>
                <a:pathLst>
                  <a:path w="2924" h="4889" extrusionOk="0">
                    <a:moveTo>
                      <a:pt x="2853" y="1"/>
                    </a:moveTo>
                    <a:cubicBezTo>
                      <a:pt x="1659" y="275"/>
                      <a:pt x="678" y="1186"/>
                      <a:pt x="348" y="2406"/>
                    </a:cubicBezTo>
                    <a:lnTo>
                      <a:pt x="0" y="4889"/>
                    </a:lnTo>
                    <a:lnTo>
                      <a:pt x="392" y="4889"/>
                    </a:lnTo>
                    <a:lnTo>
                      <a:pt x="727" y="2496"/>
                    </a:lnTo>
                    <a:cubicBezTo>
                      <a:pt x="1020" y="1428"/>
                      <a:pt x="1878" y="629"/>
                      <a:pt x="2924" y="383"/>
                    </a:cubicBezTo>
                    <a:lnTo>
                      <a:pt x="28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5"/>
              <p:cNvSpPr/>
              <p:nvPr/>
            </p:nvSpPr>
            <p:spPr>
              <a:xfrm>
                <a:off x="5922550" y="2740525"/>
                <a:ext cx="73625" cy="122325"/>
              </a:xfrm>
              <a:custGeom>
                <a:avLst/>
                <a:gdLst/>
                <a:ahLst/>
                <a:cxnLst/>
                <a:rect l="l" t="t" r="r" b="b"/>
                <a:pathLst>
                  <a:path w="2945" h="4893" extrusionOk="0">
                    <a:moveTo>
                      <a:pt x="71" y="1"/>
                    </a:moveTo>
                    <a:lnTo>
                      <a:pt x="0" y="383"/>
                    </a:lnTo>
                    <a:cubicBezTo>
                      <a:pt x="1055" y="623"/>
                      <a:pt x="1923" y="1426"/>
                      <a:pt x="2218" y="2500"/>
                    </a:cubicBezTo>
                    <a:lnTo>
                      <a:pt x="2552" y="4893"/>
                    </a:lnTo>
                    <a:lnTo>
                      <a:pt x="2944" y="4893"/>
                    </a:lnTo>
                    <a:lnTo>
                      <a:pt x="2601" y="2434"/>
                    </a:lnTo>
                    <a:lnTo>
                      <a:pt x="2596" y="2410"/>
                    </a:lnTo>
                    <a:cubicBezTo>
                      <a:pt x="2265" y="1184"/>
                      <a:pt x="1275" y="269"/>
                      <a:pt x="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5"/>
              <p:cNvSpPr/>
              <p:nvPr/>
            </p:nvSpPr>
            <p:spPr>
              <a:xfrm>
                <a:off x="5995950" y="2358550"/>
                <a:ext cx="49025" cy="49025"/>
              </a:xfrm>
              <a:custGeom>
                <a:avLst/>
                <a:gdLst/>
                <a:ahLst/>
                <a:cxnLst/>
                <a:rect l="l" t="t" r="r" b="b"/>
                <a:pathLst>
                  <a:path w="1961" h="1961" extrusionOk="0">
                    <a:moveTo>
                      <a:pt x="980" y="1"/>
                    </a:moveTo>
                    <a:cubicBezTo>
                      <a:pt x="439" y="1"/>
                      <a:pt x="0" y="440"/>
                      <a:pt x="0" y="981"/>
                    </a:cubicBezTo>
                    <a:cubicBezTo>
                      <a:pt x="0" y="1522"/>
                      <a:pt x="439" y="1961"/>
                      <a:pt x="980" y="1961"/>
                    </a:cubicBezTo>
                    <a:cubicBezTo>
                      <a:pt x="1521" y="1961"/>
                      <a:pt x="1961" y="1522"/>
                      <a:pt x="1961" y="981"/>
                    </a:cubicBezTo>
                    <a:cubicBezTo>
                      <a:pt x="1961" y="440"/>
                      <a:pt x="1521" y="1"/>
                      <a:pt x="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a:off x="6060700" y="2378200"/>
                <a:ext cx="49500" cy="9725"/>
              </a:xfrm>
              <a:custGeom>
                <a:avLst/>
                <a:gdLst/>
                <a:ahLst/>
                <a:cxnLst/>
                <a:rect l="l" t="t" r="r" b="b"/>
                <a:pathLst>
                  <a:path w="1980" h="389" extrusionOk="0">
                    <a:moveTo>
                      <a:pt x="0" y="1"/>
                    </a:moveTo>
                    <a:lnTo>
                      <a:pt x="0" y="389"/>
                    </a:lnTo>
                    <a:lnTo>
                      <a:pt x="1980" y="389"/>
                    </a:lnTo>
                    <a:lnTo>
                      <a:pt x="19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5"/>
              <p:cNvSpPr/>
              <p:nvPr/>
            </p:nvSpPr>
            <p:spPr>
              <a:xfrm>
                <a:off x="5930700" y="2378200"/>
                <a:ext cx="49525" cy="9725"/>
              </a:xfrm>
              <a:custGeom>
                <a:avLst/>
                <a:gdLst/>
                <a:ahLst/>
                <a:cxnLst/>
                <a:rect l="l" t="t" r="r" b="b"/>
                <a:pathLst>
                  <a:path w="1981" h="389" extrusionOk="0">
                    <a:moveTo>
                      <a:pt x="1" y="1"/>
                    </a:moveTo>
                    <a:lnTo>
                      <a:pt x="1" y="389"/>
                    </a:lnTo>
                    <a:lnTo>
                      <a:pt x="1981" y="389"/>
                    </a:lnTo>
                    <a:lnTo>
                      <a:pt x="19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5"/>
              <p:cNvSpPr/>
              <p:nvPr/>
            </p:nvSpPr>
            <p:spPr>
              <a:xfrm>
                <a:off x="6034950" y="2411350"/>
                <a:ext cx="108325" cy="102125"/>
              </a:xfrm>
              <a:custGeom>
                <a:avLst/>
                <a:gdLst/>
                <a:ahLst/>
                <a:cxnLst/>
                <a:rect l="l" t="t" r="r" b="b"/>
                <a:pathLst>
                  <a:path w="4333" h="4085" extrusionOk="0">
                    <a:moveTo>
                      <a:pt x="2948" y="0"/>
                    </a:moveTo>
                    <a:cubicBezTo>
                      <a:pt x="2070" y="0"/>
                      <a:pt x="1279" y="555"/>
                      <a:pt x="980" y="1381"/>
                    </a:cubicBezTo>
                    <a:lnTo>
                      <a:pt x="0" y="4085"/>
                    </a:lnTo>
                    <a:lnTo>
                      <a:pt x="414" y="4085"/>
                    </a:lnTo>
                    <a:lnTo>
                      <a:pt x="1345" y="1513"/>
                    </a:lnTo>
                    <a:cubicBezTo>
                      <a:pt x="1589" y="842"/>
                      <a:pt x="2234" y="389"/>
                      <a:pt x="2948" y="389"/>
                    </a:cubicBezTo>
                    <a:lnTo>
                      <a:pt x="4254" y="389"/>
                    </a:lnTo>
                    <a:lnTo>
                      <a:pt x="4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5"/>
              <p:cNvSpPr/>
              <p:nvPr/>
            </p:nvSpPr>
            <p:spPr>
              <a:xfrm>
                <a:off x="5897650" y="2411350"/>
                <a:ext cx="108325" cy="102125"/>
              </a:xfrm>
              <a:custGeom>
                <a:avLst/>
                <a:gdLst/>
                <a:ahLst/>
                <a:cxnLst/>
                <a:rect l="l" t="t" r="r" b="b"/>
                <a:pathLst>
                  <a:path w="4333" h="4085" extrusionOk="0">
                    <a:moveTo>
                      <a:pt x="0" y="0"/>
                    </a:moveTo>
                    <a:lnTo>
                      <a:pt x="79" y="389"/>
                    </a:lnTo>
                    <a:lnTo>
                      <a:pt x="1384" y="389"/>
                    </a:lnTo>
                    <a:cubicBezTo>
                      <a:pt x="2099" y="389"/>
                      <a:pt x="2744" y="841"/>
                      <a:pt x="2987" y="1513"/>
                    </a:cubicBezTo>
                    <a:lnTo>
                      <a:pt x="3919" y="4085"/>
                    </a:lnTo>
                    <a:lnTo>
                      <a:pt x="4332" y="4085"/>
                    </a:lnTo>
                    <a:lnTo>
                      <a:pt x="3353" y="1381"/>
                    </a:lnTo>
                    <a:cubicBezTo>
                      <a:pt x="3053" y="555"/>
                      <a:pt x="2263" y="0"/>
                      <a:pt x="1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1" name="Google Shape;541;p15"/>
          <p:cNvGrpSpPr/>
          <p:nvPr/>
        </p:nvGrpSpPr>
        <p:grpSpPr>
          <a:xfrm>
            <a:off x="8430763" y="0"/>
            <a:ext cx="1620772" cy="1856670"/>
            <a:chOff x="7620388" y="0"/>
            <a:chExt cx="1620772" cy="1856670"/>
          </a:xfrm>
        </p:grpSpPr>
        <p:sp>
          <p:nvSpPr>
            <p:cNvPr id="542" name="Google Shape;542;p15"/>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5"/>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5"/>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5"/>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5"/>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15"/>
          <p:cNvGrpSpPr/>
          <p:nvPr/>
        </p:nvGrpSpPr>
        <p:grpSpPr>
          <a:xfrm rot="-5400000">
            <a:off x="-184613" y="3404775"/>
            <a:ext cx="1620772" cy="1856670"/>
            <a:chOff x="7620388" y="0"/>
            <a:chExt cx="1620772" cy="1856670"/>
          </a:xfrm>
        </p:grpSpPr>
        <p:sp>
          <p:nvSpPr>
            <p:cNvPr id="548" name="Google Shape;548;p15"/>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5"/>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5"/>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5"/>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3" name="Google Shape;553;p15"/>
          <p:cNvSpPr/>
          <p:nvPr/>
        </p:nvSpPr>
        <p:spPr>
          <a:xfrm>
            <a:off x="7880675" y="72263"/>
            <a:ext cx="403800" cy="404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5"/>
          <p:cNvGrpSpPr/>
          <p:nvPr/>
        </p:nvGrpSpPr>
        <p:grpSpPr>
          <a:xfrm>
            <a:off x="4007143" y="222273"/>
            <a:ext cx="640184" cy="317231"/>
            <a:chOff x="1046600" y="3896938"/>
            <a:chExt cx="511574" cy="253501"/>
          </a:xfrm>
        </p:grpSpPr>
        <p:sp>
          <p:nvSpPr>
            <p:cNvPr id="555" name="Google Shape;555;p15"/>
            <p:cNvSpPr/>
            <p:nvPr/>
          </p:nvSpPr>
          <p:spPr>
            <a:xfrm>
              <a:off x="1264535" y="3897208"/>
              <a:ext cx="77145" cy="77059"/>
            </a:xfrm>
            <a:custGeom>
              <a:avLst/>
              <a:gdLst/>
              <a:ahLst/>
              <a:cxnLst/>
              <a:rect l="l" t="t" r="r" b="b"/>
              <a:pathLst>
                <a:path w="857" h="856" extrusionOk="0">
                  <a:moveTo>
                    <a:pt x="118" y="0"/>
                  </a:moveTo>
                  <a:lnTo>
                    <a:pt x="1" y="117"/>
                  </a:lnTo>
                  <a:lnTo>
                    <a:pt x="740" y="855"/>
                  </a:lnTo>
                  <a:lnTo>
                    <a:pt x="856" y="739"/>
                  </a:lnTo>
                  <a:lnTo>
                    <a:pt x="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1264445" y="3896938"/>
              <a:ext cx="77145" cy="77149"/>
            </a:xfrm>
            <a:custGeom>
              <a:avLst/>
              <a:gdLst/>
              <a:ahLst/>
              <a:cxnLst/>
              <a:rect l="l" t="t" r="r" b="b"/>
              <a:pathLst>
                <a:path w="857" h="857" extrusionOk="0">
                  <a:moveTo>
                    <a:pt x="740" y="1"/>
                  </a:moveTo>
                  <a:lnTo>
                    <a:pt x="1" y="740"/>
                  </a:lnTo>
                  <a:lnTo>
                    <a:pt x="118" y="856"/>
                  </a:lnTo>
                  <a:lnTo>
                    <a:pt x="856" y="118"/>
                  </a:lnTo>
                  <a:lnTo>
                    <a:pt x="7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1481119" y="3896938"/>
              <a:ext cx="77055" cy="77149"/>
            </a:xfrm>
            <a:custGeom>
              <a:avLst/>
              <a:gdLst/>
              <a:ahLst/>
              <a:cxnLst/>
              <a:rect l="l" t="t" r="r" b="b"/>
              <a:pathLst>
                <a:path w="856" h="857" extrusionOk="0">
                  <a:moveTo>
                    <a:pt x="117" y="1"/>
                  </a:moveTo>
                  <a:lnTo>
                    <a:pt x="0" y="118"/>
                  </a:lnTo>
                  <a:lnTo>
                    <a:pt x="739" y="856"/>
                  </a:lnTo>
                  <a:lnTo>
                    <a:pt x="856" y="740"/>
                  </a:lnTo>
                  <a:lnTo>
                    <a:pt x="1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1481119" y="3896938"/>
              <a:ext cx="77055" cy="77149"/>
            </a:xfrm>
            <a:custGeom>
              <a:avLst/>
              <a:gdLst/>
              <a:ahLst/>
              <a:cxnLst/>
              <a:rect l="l" t="t" r="r" b="b"/>
              <a:pathLst>
                <a:path w="856" h="857" extrusionOk="0">
                  <a:moveTo>
                    <a:pt x="739" y="1"/>
                  </a:moveTo>
                  <a:lnTo>
                    <a:pt x="0" y="740"/>
                  </a:lnTo>
                  <a:lnTo>
                    <a:pt x="117" y="856"/>
                  </a:lnTo>
                  <a:lnTo>
                    <a:pt x="856" y="118"/>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1046600" y="4073379"/>
              <a:ext cx="77145" cy="77059"/>
            </a:xfrm>
            <a:custGeom>
              <a:avLst/>
              <a:gdLst/>
              <a:ahLst/>
              <a:cxnLst/>
              <a:rect l="l" t="t" r="r" b="b"/>
              <a:pathLst>
                <a:path w="857" h="856" extrusionOk="0">
                  <a:moveTo>
                    <a:pt x="118" y="1"/>
                  </a:moveTo>
                  <a:lnTo>
                    <a:pt x="0" y="117"/>
                  </a:lnTo>
                  <a:lnTo>
                    <a:pt x="739" y="856"/>
                  </a:lnTo>
                  <a:lnTo>
                    <a:pt x="857" y="739"/>
                  </a:lnTo>
                  <a:lnTo>
                    <a:pt x="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1046600" y="4073379"/>
              <a:ext cx="77145" cy="77059"/>
            </a:xfrm>
            <a:custGeom>
              <a:avLst/>
              <a:gdLst/>
              <a:ahLst/>
              <a:cxnLst/>
              <a:rect l="l" t="t" r="r" b="b"/>
              <a:pathLst>
                <a:path w="857" h="856" extrusionOk="0">
                  <a:moveTo>
                    <a:pt x="739" y="1"/>
                  </a:moveTo>
                  <a:lnTo>
                    <a:pt x="0" y="739"/>
                  </a:lnTo>
                  <a:lnTo>
                    <a:pt x="118" y="856"/>
                  </a:lnTo>
                  <a:lnTo>
                    <a:pt x="857" y="117"/>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1263094" y="4073199"/>
              <a:ext cx="77145" cy="77059"/>
            </a:xfrm>
            <a:custGeom>
              <a:avLst/>
              <a:gdLst/>
              <a:ahLst/>
              <a:cxnLst/>
              <a:rect l="l" t="t" r="r" b="b"/>
              <a:pathLst>
                <a:path w="857" h="856" extrusionOk="0">
                  <a:moveTo>
                    <a:pt x="118" y="1"/>
                  </a:moveTo>
                  <a:lnTo>
                    <a:pt x="1" y="117"/>
                  </a:lnTo>
                  <a:lnTo>
                    <a:pt x="739" y="856"/>
                  </a:lnTo>
                  <a:lnTo>
                    <a:pt x="857" y="739"/>
                  </a:lnTo>
                  <a:lnTo>
                    <a:pt x="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5"/>
            <p:cNvSpPr/>
            <p:nvPr/>
          </p:nvSpPr>
          <p:spPr>
            <a:xfrm>
              <a:off x="1263184" y="4073379"/>
              <a:ext cx="77055" cy="77059"/>
            </a:xfrm>
            <a:custGeom>
              <a:avLst/>
              <a:gdLst/>
              <a:ahLst/>
              <a:cxnLst/>
              <a:rect l="l" t="t" r="r" b="b"/>
              <a:pathLst>
                <a:path w="856" h="856" extrusionOk="0">
                  <a:moveTo>
                    <a:pt x="739" y="1"/>
                  </a:moveTo>
                  <a:lnTo>
                    <a:pt x="1" y="739"/>
                  </a:lnTo>
                  <a:lnTo>
                    <a:pt x="118" y="856"/>
                  </a:lnTo>
                  <a:lnTo>
                    <a:pt x="856" y="117"/>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15"/>
          <p:cNvGrpSpPr/>
          <p:nvPr/>
        </p:nvGrpSpPr>
        <p:grpSpPr>
          <a:xfrm>
            <a:off x="3185600" y="4608574"/>
            <a:ext cx="2772800" cy="1355100"/>
            <a:chOff x="3185600" y="4608574"/>
            <a:chExt cx="2772800" cy="1355100"/>
          </a:xfrm>
        </p:grpSpPr>
        <p:sp>
          <p:nvSpPr>
            <p:cNvPr id="564" name="Google Shape;564;p15"/>
            <p:cNvSpPr/>
            <p:nvPr/>
          </p:nvSpPr>
          <p:spPr>
            <a:xfrm>
              <a:off x="3185600"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3895050"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4604500"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17">
    <p:spTree>
      <p:nvGrpSpPr>
        <p:cNvPr id="1" name="Shape 567"/>
        <p:cNvGrpSpPr/>
        <p:nvPr/>
      </p:nvGrpSpPr>
      <p:grpSpPr>
        <a:xfrm>
          <a:off x="0" y="0"/>
          <a:ext cx="0" cy="0"/>
          <a:chOff x="0" y="0"/>
          <a:chExt cx="0" cy="0"/>
        </a:xfrm>
      </p:grpSpPr>
      <p:sp>
        <p:nvSpPr>
          <p:cNvPr id="568" name="Google Shape;568;p1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569" name="Google Shape;569;p16"/>
          <p:cNvSpPr txBox="1">
            <a:spLocks noGrp="1"/>
          </p:cNvSpPr>
          <p:nvPr>
            <p:ph type="subTitle" idx="1"/>
          </p:nvPr>
        </p:nvSpPr>
        <p:spPr>
          <a:xfrm>
            <a:off x="713225" y="1696025"/>
            <a:ext cx="4929000" cy="192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570" name="Google Shape;570;p16"/>
          <p:cNvGrpSpPr/>
          <p:nvPr/>
        </p:nvGrpSpPr>
        <p:grpSpPr>
          <a:xfrm>
            <a:off x="7843002" y="175371"/>
            <a:ext cx="1175530" cy="216501"/>
            <a:chOff x="7843002" y="175371"/>
            <a:chExt cx="1175530" cy="216501"/>
          </a:xfrm>
        </p:grpSpPr>
        <p:grpSp>
          <p:nvGrpSpPr>
            <p:cNvPr id="571" name="Google Shape;571;p16"/>
            <p:cNvGrpSpPr/>
            <p:nvPr/>
          </p:nvGrpSpPr>
          <p:grpSpPr>
            <a:xfrm>
              <a:off x="7843002" y="175371"/>
              <a:ext cx="179094" cy="215960"/>
              <a:chOff x="7722302" y="4037571"/>
              <a:chExt cx="179094" cy="215960"/>
            </a:xfrm>
          </p:grpSpPr>
          <p:sp>
            <p:nvSpPr>
              <p:cNvPr id="572" name="Google Shape;572;p16"/>
              <p:cNvSpPr/>
              <p:nvPr/>
            </p:nvSpPr>
            <p:spPr>
              <a:xfrm>
                <a:off x="7722302" y="4037911"/>
                <a:ext cx="179094" cy="184186"/>
              </a:xfrm>
              <a:custGeom>
                <a:avLst/>
                <a:gdLst/>
                <a:ahLst/>
                <a:cxnLst/>
                <a:rect l="l" t="t" r="r" b="b"/>
                <a:pathLst>
                  <a:path w="2638" h="2713" extrusionOk="0">
                    <a:moveTo>
                      <a:pt x="1319" y="1"/>
                    </a:moveTo>
                    <a:cubicBezTo>
                      <a:pt x="591" y="1"/>
                      <a:pt x="1" y="634"/>
                      <a:pt x="1" y="1247"/>
                    </a:cubicBezTo>
                    <a:cubicBezTo>
                      <a:pt x="1" y="1748"/>
                      <a:pt x="142" y="2117"/>
                      <a:pt x="609" y="2331"/>
                    </a:cubicBezTo>
                    <a:lnTo>
                      <a:pt x="821" y="2712"/>
                    </a:lnTo>
                    <a:lnTo>
                      <a:pt x="1817" y="2712"/>
                    </a:lnTo>
                    <a:lnTo>
                      <a:pt x="2028" y="2331"/>
                    </a:lnTo>
                    <a:cubicBezTo>
                      <a:pt x="2496" y="2117"/>
                      <a:pt x="2638" y="1748"/>
                      <a:pt x="2638" y="1247"/>
                    </a:cubicBezTo>
                    <a:cubicBezTo>
                      <a:pt x="2638" y="608"/>
                      <a:pt x="2048"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a:off x="7750680" y="4117071"/>
                <a:ext cx="46912" cy="46912"/>
              </a:xfrm>
              <a:custGeom>
                <a:avLst/>
                <a:gdLst/>
                <a:ahLst/>
                <a:cxnLst/>
                <a:rect l="l" t="t" r="r" b="b"/>
                <a:pathLst>
                  <a:path w="691" h="691" extrusionOk="0">
                    <a:moveTo>
                      <a:pt x="345" y="1"/>
                    </a:moveTo>
                    <a:cubicBezTo>
                      <a:pt x="154" y="1"/>
                      <a:pt x="1" y="155"/>
                      <a:pt x="1" y="346"/>
                    </a:cubicBezTo>
                    <a:cubicBezTo>
                      <a:pt x="1" y="536"/>
                      <a:pt x="154" y="690"/>
                      <a:pt x="345" y="690"/>
                    </a:cubicBezTo>
                    <a:cubicBezTo>
                      <a:pt x="536" y="690"/>
                      <a:pt x="690" y="536"/>
                      <a:pt x="690" y="346"/>
                    </a:cubicBezTo>
                    <a:cubicBezTo>
                      <a:pt x="690" y="155"/>
                      <a:pt x="536" y="1"/>
                      <a:pt x="3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a:off x="7826582" y="4117071"/>
                <a:ext cx="46844" cy="46912"/>
              </a:xfrm>
              <a:custGeom>
                <a:avLst/>
                <a:gdLst/>
                <a:ahLst/>
                <a:cxnLst/>
                <a:rect l="l" t="t" r="r" b="b"/>
                <a:pathLst>
                  <a:path w="690" h="691" extrusionOk="0">
                    <a:moveTo>
                      <a:pt x="346" y="1"/>
                    </a:moveTo>
                    <a:cubicBezTo>
                      <a:pt x="155" y="1"/>
                      <a:pt x="0" y="155"/>
                      <a:pt x="0" y="346"/>
                    </a:cubicBezTo>
                    <a:cubicBezTo>
                      <a:pt x="0" y="536"/>
                      <a:pt x="155" y="690"/>
                      <a:pt x="346" y="690"/>
                    </a:cubicBezTo>
                    <a:cubicBezTo>
                      <a:pt x="536" y="690"/>
                      <a:pt x="690" y="536"/>
                      <a:pt x="690" y="346"/>
                    </a:cubicBezTo>
                    <a:cubicBezTo>
                      <a:pt x="690" y="155"/>
                      <a:pt x="536" y="1"/>
                      <a:pt x="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a:off x="7796371" y="4170094"/>
                <a:ext cx="30958" cy="28106"/>
              </a:xfrm>
              <a:custGeom>
                <a:avLst/>
                <a:gdLst/>
                <a:ahLst/>
                <a:cxnLst/>
                <a:rect l="l" t="t" r="r" b="b"/>
                <a:pathLst>
                  <a:path w="456" h="414" extrusionOk="0">
                    <a:moveTo>
                      <a:pt x="228" y="1"/>
                    </a:moveTo>
                    <a:cubicBezTo>
                      <a:pt x="201" y="1"/>
                      <a:pt x="174" y="15"/>
                      <a:pt x="160" y="42"/>
                    </a:cubicBezTo>
                    <a:lnTo>
                      <a:pt x="27" y="300"/>
                    </a:lnTo>
                    <a:cubicBezTo>
                      <a:pt x="1" y="352"/>
                      <a:pt x="38" y="413"/>
                      <a:pt x="95" y="413"/>
                    </a:cubicBezTo>
                    <a:lnTo>
                      <a:pt x="361" y="413"/>
                    </a:lnTo>
                    <a:cubicBezTo>
                      <a:pt x="419" y="413"/>
                      <a:pt x="456" y="352"/>
                      <a:pt x="429" y="300"/>
                    </a:cubicBezTo>
                    <a:lnTo>
                      <a:pt x="297" y="42"/>
                    </a:lnTo>
                    <a:cubicBezTo>
                      <a:pt x="283" y="15"/>
                      <a:pt x="255" y="1"/>
                      <a:pt x="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a:off x="7760999" y="4037571"/>
                <a:ext cx="128244" cy="152617"/>
              </a:xfrm>
              <a:custGeom>
                <a:avLst/>
                <a:gdLst/>
                <a:ahLst/>
                <a:cxnLst/>
                <a:rect l="l" t="t" r="r" b="b"/>
                <a:pathLst>
                  <a:path w="1889" h="2248" extrusionOk="0">
                    <a:moveTo>
                      <a:pt x="190" y="1"/>
                    </a:moveTo>
                    <a:lnTo>
                      <a:pt x="0" y="155"/>
                    </a:lnTo>
                    <a:lnTo>
                      <a:pt x="1699" y="2247"/>
                    </a:lnTo>
                    <a:lnTo>
                      <a:pt x="1888" y="2094"/>
                    </a:lnTo>
                    <a:lnTo>
                      <a:pt x="1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a:off x="7733911" y="4207095"/>
                <a:ext cx="86967" cy="46437"/>
              </a:xfrm>
              <a:custGeom>
                <a:avLst/>
                <a:gdLst/>
                <a:ahLst/>
                <a:cxnLst/>
                <a:rect l="l" t="t" r="r" b="b"/>
                <a:pathLst>
                  <a:path w="1281" h="684" extrusionOk="0">
                    <a:moveTo>
                      <a:pt x="116" y="0"/>
                    </a:moveTo>
                    <a:cubicBezTo>
                      <a:pt x="116" y="0"/>
                      <a:pt x="115" y="0"/>
                      <a:pt x="114" y="0"/>
                    </a:cubicBezTo>
                    <a:lnTo>
                      <a:pt x="1" y="1"/>
                    </a:lnTo>
                    <a:lnTo>
                      <a:pt x="391" y="684"/>
                    </a:lnTo>
                    <a:lnTo>
                      <a:pt x="1280" y="684"/>
                    </a:lnTo>
                    <a:lnTo>
                      <a:pt x="1280" y="440"/>
                    </a:lnTo>
                    <a:lnTo>
                      <a:pt x="533" y="440"/>
                    </a:lnTo>
                    <a:lnTo>
                      <a:pt x="364" y="144"/>
                    </a:lnTo>
                    <a:cubicBezTo>
                      <a:pt x="313" y="55"/>
                      <a:pt x="218" y="0"/>
                      <a:pt x="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a:off x="7818164" y="4207095"/>
                <a:ext cx="71624" cy="46437"/>
              </a:xfrm>
              <a:custGeom>
                <a:avLst/>
                <a:gdLst/>
                <a:ahLst/>
                <a:cxnLst/>
                <a:rect l="l" t="t" r="r" b="b"/>
                <a:pathLst>
                  <a:path w="1055" h="684" extrusionOk="0">
                    <a:moveTo>
                      <a:pt x="939" y="0"/>
                    </a:moveTo>
                    <a:cubicBezTo>
                      <a:pt x="838" y="0"/>
                      <a:pt x="743" y="55"/>
                      <a:pt x="693" y="144"/>
                    </a:cubicBezTo>
                    <a:lnTo>
                      <a:pt x="523" y="440"/>
                    </a:lnTo>
                    <a:lnTo>
                      <a:pt x="0" y="440"/>
                    </a:lnTo>
                    <a:lnTo>
                      <a:pt x="0" y="684"/>
                    </a:lnTo>
                    <a:lnTo>
                      <a:pt x="664" y="684"/>
                    </a:lnTo>
                    <a:lnTo>
                      <a:pt x="1055" y="1"/>
                    </a:lnTo>
                    <a:lnTo>
                      <a:pt x="942" y="0"/>
                    </a:lnTo>
                    <a:cubicBezTo>
                      <a:pt x="941" y="0"/>
                      <a:pt x="940" y="0"/>
                      <a:pt x="9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9" name="Google Shape;579;p16"/>
            <p:cNvSpPr/>
            <p:nvPr/>
          </p:nvSpPr>
          <p:spPr>
            <a:xfrm>
              <a:off x="8246309" y="191325"/>
              <a:ext cx="203806" cy="200547"/>
            </a:xfrm>
            <a:custGeom>
              <a:avLst/>
              <a:gdLst/>
              <a:ahLst/>
              <a:cxnLst/>
              <a:rect l="l" t="t" r="r" b="b"/>
              <a:pathLst>
                <a:path w="3002" h="2954" extrusionOk="0">
                  <a:moveTo>
                    <a:pt x="1500" y="758"/>
                  </a:moveTo>
                  <a:cubicBezTo>
                    <a:pt x="1915" y="758"/>
                    <a:pt x="2252" y="1095"/>
                    <a:pt x="2252" y="1510"/>
                  </a:cubicBezTo>
                  <a:cubicBezTo>
                    <a:pt x="2252" y="1925"/>
                    <a:pt x="1915" y="2261"/>
                    <a:pt x="1500" y="2261"/>
                  </a:cubicBezTo>
                  <a:cubicBezTo>
                    <a:pt x="1086" y="2261"/>
                    <a:pt x="750" y="1925"/>
                    <a:pt x="750" y="1510"/>
                  </a:cubicBezTo>
                  <a:cubicBezTo>
                    <a:pt x="750" y="1095"/>
                    <a:pt x="1086" y="758"/>
                    <a:pt x="1500" y="758"/>
                  </a:cubicBezTo>
                  <a:close/>
                  <a:moveTo>
                    <a:pt x="1749" y="28"/>
                  </a:moveTo>
                  <a:cubicBezTo>
                    <a:pt x="1584" y="0"/>
                    <a:pt x="1416" y="0"/>
                    <a:pt x="1252" y="28"/>
                  </a:cubicBezTo>
                  <a:lnTo>
                    <a:pt x="1187" y="334"/>
                  </a:lnTo>
                  <a:cubicBezTo>
                    <a:pt x="1039" y="373"/>
                    <a:pt x="899" y="441"/>
                    <a:pt x="776" y="532"/>
                  </a:cubicBezTo>
                  <a:lnTo>
                    <a:pt x="497" y="392"/>
                  </a:lnTo>
                  <a:cubicBezTo>
                    <a:pt x="373" y="503"/>
                    <a:pt x="268" y="635"/>
                    <a:pt x="187" y="780"/>
                  </a:cubicBezTo>
                  <a:lnTo>
                    <a:pt x="386" y="1022"/>
                  </a:lnTo>
                  <a:cubicBezTo>
                    <a:pt x="324" y="1162"/>
                    <a:pt x="290" y="1313"/>
                    <a:pt x="284" y="1466"/>
                  </a:cubicBezTo>
                  <a:lnTo>
                    <a:pt x="1" y="1597"/>
                  </a:lnTo>
                  <a:cubicBezTo>
                    <a:pt x="10" y="1764"/>
                    <a:pt x="48" y="1928"/>
                    <a:pt x="110" y="2082"/>
                  </a:cubicBezTo>
                  <a:lnTo>
                    <a:pt x="424" y="2078"/>
                  </a:lnTo>
                  <a:cubicBezTo>
                    <a:pt x="494" y="2213"/>
                    <a:pt x="592" y="2334"/>
                    <a:pt x="708" y="2434"/>
                  </a:cubicBezTo>
                  <a:lnTo>
                    <a:pt x="634" y="2738"/>
                  </a:lnTo>
                  <a:cubicBezTo>
                    <a:pt x="770" y="2834"/>
                    <a:pt x="921" y="2907"/>
                    <a:pt x="1081" y="2954"/>
                  </a:cubicBezTo>
                  <a:lnTo>
                    <a:pt x="1272" y="2706"/>
                  </a:lnTo>
                  <a:cubicBezTo>
                    <a:pt x="1424" y="2734"/>
                    <a:pt x="1578" y="2734"/>
                    <a:pt x="1729" y="2706"/>
                  </a:cubicBezTo>
                  <a:lnTo>
                    <a:pt x="1919" y="2954"/>
                  </a:lnTo>
                  <a:cubicBezTo>
                    <a:pt x="2080" y="2907"/>
                    <a:pt x="2231" y="2834"/>
                    <a:pt x="2367" y="2738"/>
                  </a:cubicBezTo>
                  <a:lnTo>
                    <a:pt x="2293" y="2434"/>
                  </a:lnTo>
                  <a:cubicBezTo>
                    <a:pt x="2410" y="2334"/>
                    <a:pt x="2506" y="2213"/>
                    <a:pt x="2578" y="2078"/>
                  </a:cubicBezTo>
                  <a:lnTo>
                    <a:pt x="2890" y="2082"/>
                  </a:lnTo>
                  <a:cubicBezTo>
                    <a:pt x="2954" y="1928"/>
                    <a:pt x="2991" y="1764"/>
                    <a:pt x="3001" y="1597"/>
                  </a:cubicBezTo>
                  <a:lnTo>
                    <a:pt x="2717" y="1466"/>
                  </a:lnTo>
                  <a:cubicBezTo>
                    <a:pt x="2711" y="1313"/>
                    <a:pt x="2677" y="1162"/>
                    <a:pt x="2616" y="1022"/>
                  </a:cubicBezTo>
                  <a:lnTo>
                    <a:pt x="2815" y="780"/>
                  </a:lnTo>
                  <a:cubicBezTo>
                    <a:pt x="2734" y="635"/>
                    <a:pt x="2628" y="503"/>
                    <a:pt x="2504" y="392"/>
                  </a:cubicBezTo>
                  <a:lnTo>
                    <a:pt x="2225" y="532"/>
                  </a:lnTo>
                  <a:cubicBezTo>
                    <a:pt x="2102" y="441"/>
                    <a:pt x="1962" y="373"/>
                    <a:pt x="1814" y="3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16"/>
            <p:cNvGrpSpPr/>
            <p:nvPr/>
          </p:nvGrpSpPr>
          <p:grpSpPr>
            <a:xfrm>
              <a:off x="8674329" y="217803"/>
              <a:ext cx="344202" cy="165244"/>
              <a:chOff x="8553629" y="4080003"/>
              <a:chExt cx="344202" cy="165244"/>
            </a:xfrm>
          </p:grpSpPr>
          <p:sp>
            <p:nvSpPr>
              <p:cNvPr id="581" name="Google Shape;581;p16"/>
              <p:cNvSpPr/>
              <p:nvPr/>
            </p:nvSpPr>
            <p:spPr>
              <a:xfrm>
                <a:off x="8643924" y="4088218"/>
                <a:ext cx="162732" cy="148272"/>
              </a:xfrm>
              <a:custGeom>
                <a:avLst/>
                <a:gdLst/>
                <a:ahLst/>
                <a:cxnLst/>
                <a:rect l="l" t="t" r="r" b="b"/>
                <a:pathLst>
                  <a:path w="2397" h="2184" extrusionOk="0">
                    <a:moveTo>
                      <a:pt x="1199" y="1"/>
                    </a:moveTo>
                    <a:cubicBezTo>
                      <a:pt x="919" y="1"/>
                      <a:pt x="640" y="107"/>
                      <a:pt x="427" y="320"/>
                    </a:cubicBezTo>
                    <a:cubicBezTo>
                      <a:pt x="1" y="746"/>
                      <a:pt x="1" y="1438"/>
                      <a:pt x="427" y="1864"/>
                    </a:cubicBezTo>
                    <a:cubicBezTo>
                      <a:pt x="640" y="2077"/>
                      <a:pt x="919" y="2184"/>
                      <a:pt x="1199" y="2184"/>
                    </a:cubicBezTo>
                    <a:cubicBezTo>
                      <a:pt x="1478" y="2184"/>
                      <a:pt x="1758" y="2077"/>
                      <a:pt x="1971" y="1864"/>
                    </a:cubicBezTo>
                    <a:cubicBezTo>
                      <a:pt x="2397" y="1438"/>
                      <a:pt x="2397" y="746"/>
                      <a:pt x="1971" y="320"/>
                    </a:cubicBezTo>
                    <a:cubicBezTo>
                      <a:pt x="1758" y="107"/>
                      <a:pt x="1478" y="1"/>
                      <a:pt x="1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8702650" y="4121009"/>
                <a:ext cx="70538" cy="70470"/>
              </a:xfrm>
              <a:custGeom>
                <a:avLst/>
                <a:gdLst/>
                <a:ahLst/>
                <a:cxnLst/>
                <a:rect l="l" t="t" r="r" b="b"/>
                <a:pathLst>
                  <a:path w="1039" h="1038" extrusionOk="0">
                    <a:moveTo>
                      <a:pt x="0" y="0"/>
                    </a:moveTo>
                    <a:lnTo>
                      <a:pt x="0" y="1038"/>
                    </a:lnTo>
                    <a:lnTo>
                      <a:pt x="1038" y="51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8553629" y="4080003"/>
                <a:ext cx="344202" cy="165244"/>
              </a:xfrm>
              <a:custGeom>
                <a:avLst/>
                <a:gdLst/>
                <a:ahLst/>
                <a:cxnLst/>
                <a:rect l="l" t="t" r="r" b="b"/>
                <a:pathLst>
                  <a:path w="5070" h="2434" extrusionOk="0">
                    <a:moveTo>
                      <a:pt x="2535" y="241"/>
                    </a:moveTo>
                    <a:cubicBezTo>
                      <a:pt x="3079" y="241"/>
                      <a:pt x="4227" y="951"/>
                      <a:pt x="4638" y="1218"/>
                    </a:cubicBezTo>
                    <a:cubicBezTo>
                      <a:pt x="4110" y="1561"/>
                      <a:pt x="3034" y="2193"/>
                      <a:pt x="2535" y="2193"/>
                    </a:cubicBezTo>
                    <a:cubicBezTo>
                      <a:pt x="1990" y="2193"/>
                      <a:pt x="843" y="1483"/>
                      <a:pt x="431" y="1217"/>
                    </a:cubicBezTo>
                    <a:cubicBezTo>
                      <a:pt x="959" y="873"/>
                      <a:pt x="2035" y="241"/>
                      <a:pt x="2535" y="241"/>
                    </a:cubicBezTo>
                    <a:close/>
                    <a:moveTo>
                      <a:pt x="2535" y="1"/>
                    </a:moveTo>
                    <a:cubicBezTo>
                      <a:pt x="1794" y="1"/>
                      <a:pt x="213" y="1072"/>
                      <a:pt x="146" y="1117"/>
                    </a:cubicBezTo>
                    <a:lnTo>
                      <a:pt x="0" y="1218"/>
                    </a:lnTo>
                    <a:lnTo>
                      <a:pt x="146" y="1317"/>
                    </a:lnTo>
                    <a:cubicBezTo>
                      <a:pt x="213" y="1362"/>
                      <a:pt x="1794" y="2434"/>
                      <a:pt x="2535" y="2434"/>
                    </a:cubicBezTo>
                    <a:cubicBezTo>
                      <a:pt x="3276" y="2434"/>
                      <a:pt x="4857" y="1362"/>
                      <a:pt x="4923" y="1317"/>
                    </a:cubicBezTo>
                    <a:lnTo>
                      <a:pt x="5070" y="1218"/>
                    </a:lnTo>
                    <a:lnTo>
                      <a:pt x="4923" y="1117"/>
                    </a:lnTo>
                    <a:cubicBezTo>
                      <a:pt x="4857" y="1072"/>
                      <a:pt x="3276" y="1"/>
                      <a:pt x="2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4" name="Google Shape;584;p16"/>
          <p:cNvGrpSpPr/>
          <p:nvPr/>
        </p:nvGrpSpPr>
        <p:grpSpPr>
          <a:xfrm>
            <a:off x="8248963" y="1386288"/>
            <a:ext cx="1620772" cy="1856670"/>
            <a:chOff x="7620388" y="0"/>
            <a:chExt cx="1620772" cy="1856670"/>
          </a:xfrm>
        </p:grpSpPr>
        <p:sp>
          <p:nvSpPr>
            <p:cNvPr id="585" name="Google Shape;585;p16"/>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6"/>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6"/>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16"/>
          <p:cNvGrpSpPr/>
          <p:nvPr/>
        </p:nvGrpSpPr>
        <p:grpSpPr>
          <a:xfrm rot="-5400000">
            <a:off x="-452563" y="3353312"/>
            <a:ext cx="1620772" cy="1856670"/>
            <a:chOff x="7620388" y="0"/>
            <a:chExt cx="1620772" cy="1856670"/>
          </a:xfrm>
        </p:grpSpPr>
        <p:sp>
          <p:nvSpPr>
            <p:cNvPr id="591" name="Google Shape;591;p16"/>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16"/>
          <p:cNvGrpSpPr/>
          <p:nvPr/>
        </p:nvGrpSpPr>
        <p:grpSpPr>
          <a:xfrm rot="-5400000">
            <a:off x="8251608" y="4466807"/>
            <a:ext cx="193215" cy="775640"/>
            <a:chOff x="713233" y="539507"/>
            <a:chExt cx="193215" cy="775640"/>
          </a:xfrm>
        </p:grpSpPr>
        <p:grpSp>
          <p:nvGrpSpPr>
            <p:cNvPr id="597" name="Google Shape;597;p16"/>
            <p:cNvGrpSpPr/>
            <p:nvPr/>
          </p:nvGrpSpPr>
          <p:grpSpPr>
            <a:xfrm>
              <a:off x="713233" y="539507"/>
              <a:ext cx="193215" cy="193215"/>
              <a:chOff x="3175050" y="1197625"/>
              <a:chExt cx="71150" cy="71150"/>
            </a:xfrm>
          </p:grpSpPr>
          <p:sp>
            <p:nvSpPr>
              <p:cNvPr id="598" name="Google Shape;598;p16"/>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6"/>
            <p:cNvGrpSpPr/>
            <p:nvPr/>
          </p:nvGrpSpPr>
          <p:grpSpPr>
            <a:xfrm>
              <a:off x="713233" y="830719"/>
              <a:ext cx="193215" cy="193215"/>
              <a:chOff x="3175050" y="1197625"/>
              <a:chExt cx="71150" cy="71150"/>
            </a:xfrm>
          </p:grpSpPr>
          <p:sp>
            <p:nvSpPr>
              <p:cNvPr id="601" name="Google Shape;601;p16"/>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16"/>
            <p:cNvGrpSpPr/>
            <p:nvPr/>
          </p:nvGrpSpPr>
          <p:grpSpPr>
            <a:xfrm>
              <a:off x="713233" y="1121932"/>
              <a:ext cx="193215" cy="193215"/>
              <a:chOff x="3175050" y="1197625"/>
              <a:chExt cx="71150" cy="71150"/>
            </a:xfrm>
          </p:grpSpPr>
          <p:sp>
            <p:nvSpPr>
              <p:cNvPr id="604" name="Google Shape;604;p16"/>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6" name="Google Shape;606;p16"/>
          <p:cNvSpPr/>
          <p:nvPr/>
        </p:nvSpPr>
        <p:spPr>
          <a:xfrm>
            <a:off x="-333500" y="-611006"/>
            <a:ext cx="1149600" cy="115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16"/>
          <p:cNvGrpSpPr/>
          <p:nvPr/>
        </p:nvGrpSpPr>
        <p:grpSpPr>
          <a:xfrm>
            <a:off x="272275" y="888688"/>
            <a:ext cx="335045" cy="386896"/>
            <a:chOff x="345700" y="808663"/>
            <a:chExt cx="335045" cy="386896"/>
          </a:xfrm>
        </p:grpSpPr>
        <p:sp>
          <p:nvSpPr>
            <p:cNvPr id="608" name="Google Shape;608;p16"/>
            <p:cNvSpPr/>
            <p:nvPr/>
          </p:nvSpPr>
          <p:spPr>
            <a:xfrm>
              <a:off x="345700" y="808663"/>
              <a:ext cx="335045" cy="386896"/>
            </a:xfrm>
            <a:custGeom>
              <a:avLst/>
              <a:gdLst/>
              <a:ahLst/>
              <a:cxnLst/>
              <a:rect l="l" t="t" r="r" b="b"/>
              <a:pathLst>
                <a:path w="6507" h="7514" extrusionOk="0">
                  <a:moveTo>
                    <a:pt x="3254" y="1"/>
                  </a:moveTo>
                  <a:lnTo>
                    <a:pt x="1" y="1879"/>
                  </a:lnTo>
                  <a:lnTo>
                    <a:pt x="1" y="5636"/>
                  </a:lnTo>
                  <a:lnTo>
                    <a:pt x="3254" y="7513"/>
                  </a:lnTo>
                  <a:lnTo>
                    <a:pt x="6507" y="5636"/>
                  </a:lnTo>
                  <a:lnTo>
                    <a:pt x="6507" y="1879"/>
                  </a:lnTo>
                  <a:lnTo>
                    <a:pt x="3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433080" y="907165"/>
              <a:ext cx="164459" cy="189895"/>
            </a:xfrm>
            <a:custGeom>
              <a:avLst/>
              <a:gdLst/>
              <a:ahLst/>
              <a:cxnLst/>
              <a:rect l="l" t="t" r="r" b="b"/>
              <a:pathLst>
                <a:path w="3194" h="3688" extrusionOk="0">
                  <a:moveTo>
                    <a:pt x="1636" y="0"/>
                  </a:moveTo>
                  <a:lnTo>
                    <a:pt x="0" y="853"/>
                  </a:lnTo>
                  <a:lnTo>
                    <a:pt x="1555" y="1874"/>
                  </a:lnTo>
                  <a:lnTo>
                    <a:pt x="1477" y="3688"/>
                  </a:lnTo>
                  <a:lnTo>
                    <a:pt x="3114" y="2835"/>
                  </a:lnTo>
                  <a:lnTo>
                    <a:pt x="3193" y="991"/>
                  </a:lnTo>
                  <a:lnTo>
                    <a:pt x="1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610"/>
        <p:cNvGrpSpPr/>
        <p:nvPr/>
      </p:nvGrpSpPr>
      <p:grpSpPr>
        <a:xfrm>
          <a:off x="0" y="0"/>
          <a:ext cx="0" cy="0"/>
          <a:chOff x="0" y="0"/>
          <a:chExt cx="0" cy="0"/>
        </a:xfrm>
      </p:grpSpPr>
      <p:sp>
        <p:nvSpPr>
          <p:cNvPr id="611" name="Google Shape;611;p1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612" name="Google Shape;612;p17"/>
          <p:cNvSpPr txBox="1">
            <a:spLocks noGrp="1"/>
          </p:cNvSpPr>
          <p:nvPr>
            <p:ph type="subTitle" idx="1"/>
          </p:nvPr>
        </p:nvSpPr>
        <p:spPr>
          <a:xfrm>
            <a:off x="5043327" y="2795979"/>
            <a:ext cx="2818500" cy="109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13" name="Google Shape;613;p17"/>
          <p:cNvSpPr txBox="1">
            <a:spLocks noGrp="1"/>
          </p:cNvSpPr>
          <p:nvPr>
            <p:ph type="subTitle" idx="2"/>
          </p:nvPr>
        </p:nvSpPr>
        <p:spPr>
          <a:xfrm>
            <a:off x="1282175" y="2795979"/>
            <a:ext cx="2818500" cy="109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14" name="Google Shape;614;p17"/>
          <p:cNvSpPr txBox="1">
            <a:spLocks noGrp="1"/>
          </p:cNvSpPr>
          <p:nvPr>
            <p:ph type="subTitle" idx="3"/>
          </p:nvPr>
        </p:nvSpPr>
        <p:spPr>
          <a:xfrm>
            <a:off x="5043327" y="2225424"/>
            <a:ext cx="2818500" cy="73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5" name="Google Shape;615;p17"/>
          <p:cNvSpPr txBox="1">
            <a:spLocks noGrp="1"/>
          </p:cNvSpPr>
          <p:nvPr>
            <p:ph type="subTitle" idx="4"/>
          </p:nvPr>
        </p:nvSpPr>
        <p:spPr>
          <a:xfrm>
            <a:off x="1282175" y="2225424"/>
            <a:ext cx="2818500" cy="73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6" name="Google Shape;616;p17"/>
          <p:cNvSpPr/>
          <p:nvPr/>
        </p:nvSpPr>
        <p:spPr>
          <a:xfrm>
            <a:off x="-333500" y="-611006"/>
            <a:ext cx="1149600" cy="115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17"/>
          <p:cNvGrpSpPr/>
          <p:nvPr/>
        </p:nvGrpSpPr>
        <p:grpSpPr>
          <a:xfrm>
            <a:off x="368563" y="4783750"/>
            <a:ext cx="397975" cy="31976"/>
            <a:chOff x="7690800" y="1808375"/>
            <a:chExt cx="397975" cy="31976"/>
          </a:xfrm>
        </p:grpSpPr>
        <p:sp>
          <p:nvSpPr>
            <p:cNvPr id="618" name="Google Shape;618;p17"/>
            <p:cNvSpPr/>
            <p:nvPr/>
          </p:nvSpPr>
          <p:spPr>
            <a:xfrm>
              <a:off x="7889857" y="1808375"/>
              <a:ext cx="198918" cy="31976"/>
            </a:xfrm>
            <a:custGeom>
              <a:avLst/>
              <a:gdLst/>
              <a:ahLst/>
              <a:cxnLst/>
              <a:rect l="l" t="t" r="r" b="b"/>
              <a:pathLst>
                <a:path w="2930" h="471" extrusionOk="0">
                  <a:moveTo>
                    <a:pt x="1" y="1"/>
                  </a:moveTo>
                  <a:lnTo>
                    <a:pt x="1" y="471"/>
                  </a:lnTo>
                  <a:lnTo>
                    <a:pt x="2929" y="471"/>
                  </a:lnTo>
                  <a:lnTo>
                    <a:pt x="2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7"/>
            <p:cNvSpPr/>
            <p:nvPr/>
          </p:nvSpPr>
          <p:spPr>
            <a:xfrm>
              <a:off x="7752038" y="1808375"/>
              <a:ext cx="99459" cy="31976"/>
            </a:xfrm>
            <a:custGeom>
              <a:avLst/>
              <a:gdLst/>
              <a:ahLst/>
              <a:cxnLst/>
              <a:rect l="l" t="t" r="r" b="b"/>
              <a:pathLst>
                <a:path w="1465" h="471" extrusionOk="0">
                  <a:moveTo>
                    <a:pt x="0" y="1"/>
                  </a:moveTo>
                  <a:lnTo>
                    <a:pt x="0" y="471"/>
                  </a:lnTo>
                  <a:lnTo>
                    <a:pt x="1464" y="471"/>
                  </a:lnTo>
                  <a:lnTo>
                    <a:pt x="1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7"/>
            <p:cNvSpPr/>
            <p:nvPr/>
          </p:nvSpPr>
          <p:spPr>
            <a:xfrm>
              <a:off x="7690800" y="1808375"/>
              <a:ext cx="32044" cy="31976"/>
            </a:xfrm>
            <a:custGeom>
              <a:avLst/>
              <a:gdLst/>
              <a:ahLst/>
              <a:cxnLst/>
              <a:rect l="l" t="t" r="r" b="b"/>
              <a:pathLst>
                <a:path w="472" h="471" extrusionOk="0">
                  <a:moveTo>
                    <a:pt x="1" y="1"/>
                  </a:moveTo>
                  <a:lnTo>
                    <a:pt x="1" y="471"/>
                  </a:lnTo>
                  <a:lnTo>
                    <a:pt x="471" y="471"/>
                  </a:lnTo>
                  <a:lnTo>
                    <a:pt x="4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17"/>
          <p:cNvGrpSpPr/>
          <p:nvPr/>
        </p:nvGrpSpPr>
        <p:grpSpPr>
          <a:xfrm>
            <a:off x="925568" y="129448"/>
            <a:ext cx="640184" cy="317231"/>
            <a:chOff x="1046600" y="3896938"/>
            <a:chExt cx="511574" cy="253501"/>
          </a:xfrm>
        </p:grpSpPr>
        <p:sp>
          <p:nvSpPr>
            <p:cNvPr id="622" name="Google Shape;622;p17"/>
            <p:cNvSpPr/>
            <p:nvPr/>
          </p:nvSpPr>
          <p:spPr>
            <a:xfrm>
              <a:off x="1264535" y="3897208"/>
              <a:ext cx="77145" cy="77059"/>
            </a:xfrm>
            <a:custGeom>
              <a:avLst/>
              <a:gdLst/>
              <a:ahLst/>
              <a:cxnLst/>
              <a:rect l="l" t="t" r="r" b="b"/>
              <a:pathLst>
                <a:path w="857" h="856" extrusionOk="0">
                  <a:moveTo>
                    <a:pt x="118" y="0"/>
                  </a:moveTo>
                  <a:lnTo>
                    <a:pt x="1" y="117"/>
                  </a:lnTo>
                  <a:lnTo>
                    <a:pt x="740" y="855"/>
                  </a:lnTo>
                  <a:lnTo>
                    <a:pt x="856" y="739"/>
                  </a:lnTo>
                  <a:lnTo>
                    <a:pt x="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7"/>
            <p:cNvSpPr/>
            <p:nvPr/>
          </p:nvSpPr>
          <p:spPr>
            <a:xfrm>
              <a:off x="1264445" y="3896938"/>
              <a:ext cx="77145" cy="77149"/>
            </a:xfrm>
            <a:custGeom>
              <a:avLst/>
              <a:gdLst/>
              <a:ahLst/>
              <a:cxnLst/>
              <a:rect l="l" t="t" r="r" b="b"/>
              <a:pathLst>
                <a:path w="857" h="857" extrusionOk="0">
                  <a:moveTo>
                    <a:pt x="740" y="1"/>
                  </a:moveTo>
                  <a:lnTo>
                    <a:pt x="1" y="740"/>
                  </a:lnTo>
                  <a:lnTo>
                    <a:pt x="118" y="856"/>
                  </a:lnTo>
                  <a:lnTo>
                    <a:pt x="856" y="118"/>
                  </a:lnTo>
                  <a:lnTo>
                    <a:pt x="7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7"/>
            <p:cNvSpPr/>
            <p:nvPr/>
          </p:nvSpPr>
          <p:spPr>
            <a:xfrm>
              <a:off x="1481119" y="3896938"/>
              <a:ext cx="77055" cy="77149"/>
            </a:xfrm>
            <a:custGeom>
              <a:avLst/>
              <a:gdLst/>
              <a:ahLst/>
              <a:cxnLst/>
              <a:rect l="l" t="t" r="r" b="b"/>
              <a:pathLst>
                <a:path w="856" h="857" extrusionOk="0">
                  <a:moveTo>
                    <a:pt x="117" y="1"/>
                  </a:moveTo>
                  <a:lnTo>
                    <a:pt x="0" y="118"/>
                  </a:lnTo>
                  <a:lnTo>
                    <a:pt x="739" y="856"/>
                  </a:lnTo>
                  <a:lnTo>
                    <a:pt x="856" y="740"/>
                  </a:lnTo>
                  <a:lnTo>
                    <a:pt x="1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7"/>
            <p:cNvSpPr/>
            <p:nvPr/>
          </p:nvSpPr>
          <p:spPr>
            <a:xfrm>
              <a:off x="1481119" y="3896938"/>
              <a:ext cx="77055" cy="77149"/>
            </a:xfrm>
            <a:custGeom>
              <a:avLst/>
              <a:gdLst/>
              <a:ahLst/>
              <a:cxnLst/>
              <a:rect l="l" t="t" r="r" b="b"/>
              <a:pathLst>
                <a:path w="856" h="857" extrusionOk="0">
                  <a:moveTo>
                    <a:pt x="739" y="1"/>
                  </a:moveTo>
                  <a:lnTo>
                    <a:pt x="0" y="740"/>
                  </a:lnTo>
                  <a:lnTo>
                    <a:pt x="117" y="856"/>
                  </a:lnTo>
                  <a:lnTo>
                    <a:pt x="856" y="118"/>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7"/>
            <p:cNvSpPr/>
            <p:nvPr/>
          </p:nvSpPr>
          <p:spPr>
            <a:xfrm>
              <a:off x="1046600" y="4073379"/>
              <a:ext cx="77145" cy="77059"/>
            </a:xfrm>
            <a:custGeom>
              <a:avLst/>
              <a:gdLst/>
              <a:ahLst/>
              <a:cxnLst/>
              <a:rect l="l" t="t" r="r" b="b"/>
              <a:pathLst>
                <a:path w="857" h="856" extrusionOk="0">
                  <a:moveTo>
                    <a:pt x="118" y="1"/>
                  </a:moveTo>
                  <a:lnTo>
                    <a:pt x="0" y="117"/>
                  </a:lnTo>
                  <a:lnTo>
                    <a:pt x="739" y="856"/>
                  </a:lnTo>
                  <a:lnTo>
                    <a:pt x="857" y="739"/>
                  </a:lnTo>
                  <a:lnTo>
                    <a:pt x="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7"/>
            <p:cNvSpPr/>
            <p:nvPr/>
          </p:nvSpPr>
          <p:spPr>
            <a:xfrm>
              <a:off x="1046600" y="4073379"/>
              <a:ext cx="77145" cy="77059"/>
            </a:xfrm>
            <a:custGeom>
              <a:avLst/>
              <a:gdLst/>
              <a:ahLst/>
              <a:cxnLst/>
              <a:rect l="l" t="t" r="r" b="b"/>
              <a:pathLst>
                <a:path w="857" h="856" extrusionOk="0">
                  <a:moveTo>
                    <a:pt x="739" y="1"/>
                  </a:moveTo>
                  <a:lnTo>
                    <a:pt x="0" y="739"/>
                  </a:lnTo>
                  <a:lnTo>
                    <a:pt x="118" y="856"/>
                  </a:lnTo>
                  <a:lnTo>
                    <a:pt x="857" y="117"/>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7"/>
            <p:cNvSpPr/>
            <p:nvPr/>
          </p:nvSpPr>
          <p:spPr>
            <a:xfrm>
              <a:off x="1263094" y="4073199"/>
              <a:ext cx="77145" cy="77059"/>
            </a:xfrm>
            <a:custGeom>
              <a:avLst/>
              <a:gdLst/>
              <a:ahLst/>
              <a:cxnLst/>
              <a:rect l="l" t="t" r="r" b="b"/>
              <a:pathLst>
                <a:path w="857" h="856" extrusionOk="0">
                  <a:moveTo>
                    <a:pt x="118" y="1"/>
                  </a:moveTo>
                  <a:lnTo>
                    <a:pt x="1" y="117"/>
                  </a:lnTo>
                  <a:lnTo>
                    <a:pt x="739" y="856"/>
                  </a:lnTo>
                  <a:lnTo>
                    <a:pt x="857" y="739"/>
                  </a:lnTo>
                  <a:lnTo>
                    <a:pt x="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7"/>
            <p:cNvSpPr/>
            <p:nvPr/>
          </p:nvSpPr>
          <p:spPr>
            <a:xfrm>
              <a:off x="1263184" y="4073379"/>
              <a:ext cx="77055" cy="77059"/>
            </a:xfrm>
            <a:custGeom>
              <a:avLst/>
              <a:gdLst/>
              <a:ahLst/>
              <a:cxnLst/>
              <a:rect l="l" t="t" r="r" b="b"/>
              <a:pathLst>
                <a:path w="856" h="856" extrusionOk="0">
                  <a:moveTo>
                    <a:pt x="739" y="1"/>
                  </a:moveTo>
                  <a:lnTo>
                    <a:pt x="1" y="739"/>
                  </a:lnTo>
                  <a:lnTo>
                    <a:pt x="118" y="856"/>
                  </a:lnTo>
                  <a:lnTo>
                    <a:pt x="856" y="117"/>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17"/>
          <p:cNvGrpSpPr/>
          <p:nvPr/>
        </p:nvGrpSpPr>
        <p:grpSpPr>
          <a:xfrm rot="-5400000">
            <a:off x="7946346" y="4485982"/>
            <a:ext cx="193215" cy="775640"/>
            <a:chOff x="713233" y="539507"/>
            <a:chExt cx="193215" cy="775640"/>
          </a:xfrm>
        </p:grpSpPr>
        <p:grpSp>
          <p:nvGrpSpPr>
            <p:cNvPr id="631" name="Google Shape;631;p17"/>
            <p:cNvGrpSpPr/>
            <p:nvPr/>
          </p:nvGrpSpPr>
          <p:grpSpPr>
            <a:xfrm>
              <a:off x="713233" y="539507"/>
              <a:ext cx="193215" cy="193215"/>
              <a:chOff x="3175050" y="1197625"/>
              <a:chExt cx="71150" cy="71150"/>
            </a:xfrm>
          </p:grpSpPr>
          <p:sp>
            <p:nvSpPr>
              <p:cNvPr id="632" name="Google Shape;632;p17"/>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7"/>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634;p17"/>
            <p:cNvGrpSpPr/>
            <p:nvPr/>
          </p:nvGrpSpPr>
          <p:grpSpPr>
            <a:xfrm>
              <a:off x="713233" y="830719"/>
              <a:ext cx="193215" cy="193215"/>
              <a:chOff x="3175050" y="1197625"/>
              <a:chExt cx="71150" cy="71150"/>
            </a:xfrm>
          </p:grpSpPr>
          <p:sp>
            <p:nvSpPr>
              <p:cNvPr id="635" name="Google Shape;635;p17"/>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7"/>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17"/>
            <p:cNvGrpSpPr/>
            <p:nvPr/>
          </p:nvGrpSpPr>
          <p:grpSpPr>
            <a:xfrm>
              <a:off x="713233" y="1121932"/>
              <a:ext cx="193215" cy="193215"/>
              <a:chOff x="3175050" y="1197625"/>
              <a:chExt cx="71150" cy="71150"/>
            </a:xfrm>
          </p:grpSpPr>
          <p:sp>
            <p:nvSpPr>
              <p:cNvPr id="638" name="Google Shape;638;p17"/>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7"/>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0" name="Google Shape;640;p17"/>
          <p:cNvGrpSpPr/>
          <p:nvPr/>
        </p:nvGrpSpPr>
        <p:grpSpPr>
          <a:xfrm>
            <a:off x="8195238" y="1112200"/>
            <a:ext cx="1620772" cy="1856670"/>
            <a:chOff x="7620388" y="0"/>
            <a:chExt cx="1620772" cy="1856670"/>
          </a:xfrm>
        </p:grpSpPr>
        <p:sp>
          <p:nvSpPr>
            <p:cNvPr id="641" name="Google Shape;641;p17"/>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7"/>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7"/>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7"/>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7"/>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17"/>
          <p:cNvGrpSpPr/>
          <p:nvPr/>
        </p:nvGrpSpPr>
        <p:grpSpPr>
          <a:xfrm flipH="1">
            <a:off x="-907538" y="1730013"/>
            <a:ext cx="1620772" cy="1856670"/>
            <a:chOff x="7620388" y="0"/>
            <a:chExt cx="1620772" cy="1856670"/>
          </a:xfrm>
        </p:grpSpPr>
        <p:sp>
          <p:nvSpPr>
            <p:cNvPr id="647" name="Google Shape;647;p17"/>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7"/>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7"/>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7"/>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7"/>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17"/>
          <p:cNvGrpSpPr/>
          <p:nvPr/>
        </p:nvGrpSpPr>
        <p:grpSpPr>
          <a:xfrm>
            <a:off x="8575025" y="129438"/>
            <a:ext cx="335045" cy="386896"/>
            <a:chOff x="345700" y="808663"/>
            <a:chExt cx="335045" cy="386896"/>
          </a:xfrm>
        </p:grpSpPr>
        <p:sp>
          <p:nvSpPr>
            <p:cNvPr id="653" name="Google Shape;653;p17"/>
            <p:cNvSpPr/>
            <p:nvPr/>
          </p:nvSpPr>
          <p:spPr>
            <a:xfrm>
              <a:off x="345700" y="808663"/>
              <a:ext cx="335045" cy="386896"/>
            </a:xfrm>
            <a:custGeom>
              <a:avLst/>
              <a:gdLst/>
              <a:ahLst/>
              <a:cxnLst/>
              <a:rect l="l" t="t" r="r" b="b"/>
              <a:pathLst>
                <a:path w="6507" h="7514" extrusionOk="0">
                  <a:moveTo>
                    <a:pt x="3254" y="1"/>
                  </a:moveTo>
                  <a:lnTo>
                    <a:pt x="1" y="1879"/>
                  </a:lnTo>
                  <a:lnTo>
                    <a:pt x="1" y="5636"/>
                  </a:lnTo>
                  <a:lnTo>
                    <a:pt x="3254" y="7513"/>
                  </a:lnTo>
                  <a:lnTo>
                    <a:pt x="6507" y="5636"/>
                  </a:lnTo>
                  <a:lnTo>
                    <a:pt x="6507" y="1879"/>
                  </a:lnTo>
                  <a:lnTo>
                    <a:pt x="3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7"/>
            <p:cNvSpPr/>
            <p:nvPr/>
          </p:nvSpPr>
          <p:spPr>
            <a:xfrm>
              <a:off x="433080" y="907165"/>
              <a:ext cx="164459" cy="189895"/>
            </a:xfrm>
            <a:custGeom>
              <a:avLst/>
              <a:gdLst/>
              <a:ahLst/>
              <a:cxnLst/>
              <a:rect l="l" t="t" r="r" b="b"/>
              <a:pathLst>
                <a:path w="3194" h="3688" extrusionOk="0">
                  <a:moveTo>
                    <a:pt x="1636" y="0"/>
                  </a:moveTo>
                  <a:lnTo>
                    <a:pt x="0" y="853"/>
                  </a:lnTo>
                  <a:lnTo>
                    <a:pt x="1555" y="1874"/>
                  </a:lnTo>
                  <a:lnTo>
                    <a:pt x="1477" y="3688"/>
                  </a:lnTo>
                  <a:lnTo>
                    <a:pt x="3114" y="2835"/>
                  </a:lnTo>
                  <a:lnTo>
                    <a:pt x="3193" y="991"/>
                  </a:lnTo>
                  <a:lnTo>
                    <a:pt x="1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2">
  <p:cSld name="CUSTOM_20">
    <p:spTree>
      <p:nvGrpSpPr>
        <p:cNvPr id="1" name="Shape 655"/>
        <p:cNvGrpSpPr/>
        <p:nvPr/>
      </p:nvGrpSpPr>
      <p:grpSpPr>
        <a:xfrm>
          <a:off x="0" y="0"/>
          <a:ext cx="0" cy="0"/>
          <a:chOff x="0" y="0"/>
          <a:chExt cx="0" cy="0"/>
        </a:xfrm>
      </p:grpSpPr>
      <p:sp>
        <p:nvSpPr>
          <p:cNvPr id="656" name="Google Shape;656;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657" name="Google Shape;657;p18"/>
          <p:cNvSpPr txBox="1">
            <a:spLocks noGrp="1"/>
          </p:cNvSpPr>
          <p:nvPr>
            <p:ph type="subTitle" idx="1"/>
          </p:nvPr>
        </p:nvSpPr>
        <p:spPr>
          <a:xfrm>
            <a:off x="5123100" y="1396725"/>
            <a:ext cx="3300900" cy="321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658" name="Google Shape;658;p18"/>
          <p:cNvSpPr txBox="1">
            <a:spLocks noGrp="1"/>
          </p:cNvSpPr>
          <p:nvPr>
            <p:ph type="subTitle" idx="2"/>
          </p:nvPr>
        </p:nvSpPr>
        <p:spPr>
          <a:xfrm>
            <a:off x="720075" y="1396725"/>
            <a:ext cx="3303900" cy="321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grpSp>
        <p:nvGrpSpPr>
          <p:cNvPr id="659" name="Google Shape;659;p18"/>
          <p:cNvGrpSpPr/>
          <p:nvPr/>
        </p:nvGrpSpPr>
        <p:grpSpPr>
          <a:xfrm>
            <a:off x="238939" y="175371"/>
            <a:ext cx="1175530" cy="216501"/>
            <a:chOff x="238939" y="175371"/>
            <a:chExt cx="1175530" cy="216501"/>
          </a:xfrm>
        </p:grpSpPr>
        <p:grpSp>
          <p:nvGrpSpPr>
            <p:cNvPr id="660" name="Google Shape;660;p18"/>
            <p:cNvGrpSpPr/>
            <p:nvPr/>
          </p:nvGrpSpPr>
          <p:grpSpPr>
            <a:xfrm>
              <a:off x="238939" y="175371"/>
              <a:ext cx="179094" cy="215960"/>
              <a:chOff x="7722302" y="4037571"/>
              <a:chExt cx="179094" cy="215960"/>
            </a:xfrm>
          </p:grpSpPr>
          <p:sp>
            <p:nvSpPr>
              <p:cNvPr id="661" name="Google Shape;661;p18"/>
              <p:cNvSpPr/>
              <p:nvPr/>
            </p:nvSpPr>
            <p:spPr>
              <a:xfrm>
                <a:off x="7722302" y="4037911"/>
                <a:ext cx="179094" cy="184186"/>
              </a:xfrm>
              <a:custGeom>
                <a:avLst/>
                <a:gdLst/>
                <a:ahLst/>
                <a:cxnLst/>
                <a:rect l="l" t="t" r="r" b="b"/>
                <a:pathLst>
                  <a:path w="2638" h="2713" extrusionOk="0">
                    <a:moveTo>
                      <a:pt x="1319" y="1"/>
                    </a:moveTo>
                    <a:cubicBezTo>
                      <a:pt x="591" y="1"/>
                      <a:pt x="1" y="634"/>
                      <a:pt x="1" y="1247"/>
                    </a:cubicBezTo>
                    <a:cubicBezTo>
                      <a:pt x="1" y="1748"/>
                      <a:pt x="142" y="2117"/>
                      <a:pt x="609" y="2331"/>
                    </a:cubicBezTo>
                    <a:lnTo>
                      <a:pt x="821" y="2712"/>
                    </a:lnTo>
                    <a:lnTo>
                      <a:pt x="1817" y="2712"/>
                    </a:lnTo>
                    <a:lnTo>
                      <a:pt x="2028" y="2331"/>
                    </a:lnTo>
                    <a:cubicBezTo>
                      <a:pt x="2496" y="2117"/>
                      <a:pt x="2638" y="1748"/>
                      <a:pt x="2638" y="1247"/>
                    </a:cubicBezTo>
                    <a:cubicBezTo>
                      <a:pt x="2638" y="608"/>
                      <a:pt x="2048"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8"/>
              <p:cNvSpPr/>
              <p:nvPr/>
            </p:nvSpPr>
            <p:spPr>
              <a:xfrm>
                <a:off x="7750680" y="4117071"/>
                <a:ext cx="46912" cy="46912"/>
              </a:xfrm>
              <a:custGeom>
                <a:avLst/>
                <a:gdLst/>
                <a:ahLst/>
                <a:cxnLst/>
                <a:rect l="l" t="t" r="r" b="b"/>
                <a:pathLst>
                  <a:path w="691" h="691" extrusionOk="0">
                    <a:moveTo>
                      <a:pt x="345" y="1"/>
                    </a:moveTo>
                    <a:cubicBezTo>
                      <a:pt x="154" y="1"/>
                      <a:pt x="1" y="155"/>
                      <a:pt x="1" y="346"/>
                    </a:cubicBezTo>
                    <a:cubicBezTo>
                      <a:pt x="1" y="536"/>
                      <a:pt x="154" y="690"/>
                      <a:pt x="345" y="690"/>
                    </a:cubicBezTo>
                    <a:cubicBezTo>
                      <a:pt x="536" y="690"/>
                      <a:pt x="690" y="536"/>
                      <a:pt x="690" y="346"/>
                    </a:cubicBezTo>
                    <a:cubicBezTo>
                      <a:pt x="690" y="155"/>
                      <a:pt x="536" y="1"/>
                      <a:pt x="3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8"/>
              <p:cNvSpPr/>
              <p:nvPr/>
            </p:nvSpPr>
            <p:spPr>
              <a:xfrm>
                <a:off x="7826582" y="4117071"/>
                <a:ext cx="46844" cy="46912"/>
              </a:xfrm>
              <a:custGeom>
                <a:avLst/>
                <a:gdLst/>
                <a:ahLst/>
                <a:cxnLst/>
                <a:rect l="l" t="t" r="r" b="b"/>
                <a:pathLst>
                  <a:path w="690" h="691" extrusionOk="0">
                    <a:moveTo>
                      <a:pt x="346" y="1"/>
                    </a:moveTo>
                    <a:cubicBezTo>
                      <a:pt x="155" y="1"/>
                      <a:pt x="0" y="155"/>
                      <a:pt x="0" y="346"/>
                    </a:cubicBezTo>
                    <a:cubicBezTo>
                      <a:pt x="0" y="536"/>
                      <a:pt x="155" y="690"/>
                      <a:pt x="346" y="690"/>
                    </a:cubicBezTo>
                    <a:cubicBezTo>
                      <a:pt x="536" y="690"/>
                      <a:pt x="690" y="536"/>
                      <a:pt x="690" y="346"/>
                    </a:cubicBezTo>
                    <a:cubicBezTo>
                      <a:pt x="690" y="155"/>
                      <a:pt x="536" y="1"/>
                      <a:pt x="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8"/>
              <p:cNvSpPr/>
              <p:nvPr/>
            </p:nvSpPr>
            <p:spPr>
              <a:xfrm>
                <a:off x="7796371" y="4170094"/>
                <a:ext cx="30958" cy="28106"/>
              </a:xfrm>
              <a:custGeom>
                <a:avLst/>
                <a:gdLst/>
                <a:ahLst/>
                <a:cxnLst/>
                <a:rect l="l" t="t" r="r" b="b"/>
                <a:pathLst>
                  <a:path w="456" h="414" extrusionOk="0">
                    <a:moveTo>
                      <a:pt x="228" y="1"/>
                    </a:moveTo>
                    <a:cubicBezTo>
                      <a:pt x="201" y="1"/>
                      <a:pt x="174" y="15"/>
                      <a:pt x="160" y="42"/>
                    </a:cubicBezTo>
                    <a:lnTo>
                      <a:pt x="27" y="300"/>
                    </a:lnTo>
                    <a:cubicBezTo>
                      <a:pt x="1" y="352"/>
                      <a:pt x="38" y="413"/>
                      <a:pt x="95" y="413"/>
                    </a:cubicBezTo>
                    <a:lnTo>
                      <a:pt x="361" y="413"/>
                    </a:lnTo>
                    <a:cubicBezTo>
                      <a:pt x="419" y="413"/>
                      <a:pt x="456" y="352"/>
                      <a:pt x="429" y="300"/>
                    </a:cubicBezTo>
                    <a:lnTo>
                      <a:pt x="297" y="42"/>
                    </a:lnTo>
                    <a:cubicBezTo>
                      <a:pt x="283" y="15"/>
                      <a:pt x="255" y="1"/>
                      <a:pt x="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8"/>
              <p:cNvSpPr/>
              <p:nvPr/>
            </p:nvSpPr>
            <p:spPr>
              <a:xfrm>
                <a:off x="7760999" y="4037571"/>
                <a:ext cx="128244" cy="152617"/>
              </a:xfrm>
              <a:custGeom>
                <a:avLst/>
                <a:gdLst/>
                <a:ahLst/>
                <a:cxnLst/>
                <a:rect l="l" t="t" r="r" b="b"/>
                <a:pathLst>
                  <a:path w="1889" h="2248" extrusionOk="0">
                    <a:moveTo>
                      <a:pt x="190" y="1"/>
                    </a:moveTo>
                    <a:lnTo>
                      <a:pt x="0" y="155"/>
                    </a:lnTo>
                    <a:lnTo>
                      <a:pt x="1699" y="2247"/>
                    </a:lnTo>
                    <a:lnTo>
                      <a:pt x="1888" y="2094"/>
                    </a:lnTo>
                    <a:lnTo>
                      <a:pt x="1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8"/>
              <p:cNvSpPr/>
              <p:nvPr/>
            </p:nvSpPr>
            <p:spPr>
              <a:xfrm>
                <a:off x="7733911" y="4207095"/>
                <a:ext cx="86967" cy="46437"/>
              </a:xfrm>
              <a:custGeom>
                <a:avLst/>
                <a:gdLst/>
                <a:ahLst/>
                <a:cxnLst/>
                <a:rect l="l" t="t" r="r" b="b"/>
                <a:pathLst>
                  <a:path w="1281" h="684" extrusionOk="0">
                    <a:moveTo>
                      <a:pt x="116" y="0"/>
                    </a:moveTo>
                    <a:cubicBezTo>
                      <a:pt x="116" y="0"/>
                      <a:pt x="115" y="0"/>
                      <a:pt x="114" y="0"/>
                    </a:cubicBezTo>
                    <a:lnTo>
                      <a:pt x="1" y="1"/>
                    </a:lnTo>
                    <a:lnTo>
                      <a:pt x="391" y="684"/>
                    </a:lnTo>
                    <a:lnTo>
                      <a:pt x="1280" y="684"/>
                    </a:lnTo>
                    <a:lnTo>
                      <a:pt x="1280" y="440"/>
                    </a:lnTo>
                    <a:lnTo>
                      <a:pt x="533" y="440"/>
                    </a:lnTo>
                    <a:lnTo>
                      <a:pt x="364" y="144"/>
                    </a:lnTo>
                    <a:cubicBezTo>
                      <a:pt x="313" y="55"/>
                      <a:pt x="218" y="0"/>
                      <a:pt x="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8"/>
              <p:cNvSpPr/>
              <p:nvPr/>
            </p:nvSpPr>
            <p:spPr>
              <a:xfrm>
                <a:off x="7818164" y="4207095"/>
                <a:ext cx="71624" cy="46437"/>
              </a:xfrm>
              <a:custGeom>
                <a:avLst/>
                <a:gdLst/>
                <a:ahLst/>
                <a:cxnLst/>
                <a:rect l="l" t="t" r="r" b="b"/>
                <a:pathLst>
                  <a:path w="1055" h="684" extrusionOk="0">
                    <a:moveTo>
                      <a:pt x="939" y="0"/>
                    </a:moveTo>
                    <a:cubicBezTo>
                      <a:pt x="838" y="0"/>
                      <a:pt x="743" y="55"/>
                      <a:pt x="693" y="144"/>
                    </a:cubicBezTo>
                    <a:lnTo>
                      <a:pt x="523" y="440"/>
                    </a:lnTo>
                    <a:lnTo>
                      <a:pt x="0" y="440"/>
                    </a:lnTo>
                    <a:lnTo>
                      <a:pt x="0" y="684"/>
                    </a:lnTo>
                    <a:lnTo>
                      <a:pt x="664" y="684"/>
                    </a:lnTo>
                    <a:lnTo>
                      <a:pt x="1055" y="1"/>
                    </a:lnTo>
                    <a:lnTo>
                      <a:pt x="942" y="0"/>
                    </a:lnTo>
                    <a:cubicBezTo>
                      <a:pt x="941" y="0"/>
                      <a:pt x="940" y="0"/>
                      <a:pt x="9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8" name="Google Shape;668;p18"/>
            <p:cNvSpPr/>
            <p:nvPr/>
          </p:nvSpPr>
          <p:spPr>
            <a:xfrm>
              <a:off x="642247" y="191325"/>
              <a:ext cx="203806" cy="200547"/>
            </a:xfrm>
            <a:custGeom>
              <a:avLst/>
              <a:gdLst/>
              <a:ahLst/>
              <a:cxnLst/>
              <a:rect l="l" t="t" r="r" b="b"/>
              <a:pathLst>
                <a:path w="3002" h="2954" extrusionOk="0">
                  <a:moveTo>
                    <a:pt x="1500" y="758"/>
                  </a:moveTo>
                  <a:cubicBezTo>
                    <a:pt x="1915" y="758"/>
                    <a:pt x="2252" y="1095"/>
                    <a:pt x="2252" y="1510"/>
                  </a:cubicBezTo>
                  <a:cubicBezTo>
                    <a:pt x="2252" y="1925"/>
                    <a:pt x="1915" y="2261"/>
                    <a:pt x="1500" y="2261"/>
                  </a:cubicBezTo>
                  <a:cubicBezTo>
                    <a:pt x="1086" y="2261"/>
                    <a:pt x="750" y="1925"/>
                    <a:pt x="750" y="1510"/>
                  </a:cubicBezTo>
                  <a:cubicBezTo>
                    <a:pt x="750" y="1095"/>
                    <a:pt x="1086" y="758"/>
                    <a:pt x="1500" y="758"/>
                  </a:cubicBezTo>
                  <a:close/>
                  <a:moveTo>
                    <a:pt x="1749" y="28"/>
                  </a:moveTo>
                  <a:cubicBezTo>
                    <a:pt x="1584" y="0"/>
                    <a:pt x="1416" y="0"/>
                    <a:pt x="1252" y="28"/>
                  </a:cubicBezTo>
                  <a:lnTo>
                    <a:pt x="1187" y="334"/>
                  </a:lnTo>
                  <a:cubicBezTo>
                    <a:pt x="1039" y="373"/>
                    <a:pt x="899" y="441"/>
                    <a:pt x="776" y="532"/>
                  </a:cubicBezTo>
                  <a:lnTo>
                    <a:pt x="497" y="392"/>
                  </a:lnTo>
                  <a:cubicBezTo>
                    <a:pt x="373" y="503"/>
                    <a:pt x="268" y="635"/>
                    <a:pt x="187" y="780"/>
                  </a:cubicBezTo>
                  <a:lnTo>
                    <a:pt x="386" y="1022"/>
                  </a:lnTo>
                  <a:cubicBezTo>
                    <a:pt x="324" y="1162"/>
                    <a:pt x="290" y="1313"/>
                    <a:pt x="284" y="1466"/>
                  </a:cubicBezTo>
                  <a:lnTo>
                    <a:pt x="1" y="1597"/>
                  </a:lnTo>
                  <a:cubicBezTo>
                    <a:pt x="10" y="1764"/>
                    <a:pt x="48" y="1928"/>
                    <a:pt x="110" y="2082"/>
                  </a:cubicBezTo>
                  <a:lnTo>
                    <a:pt x="424" y="2078"/>
                  </a:lnTo>
                  <a:cubicBezTo>
                    <a:pt x="494" y="2213"/>
                    <a:pt x="592" y="2334"/>
                    <a:pt x="708" y="2434"/>
                  </a:cubicBezTo>
                  <a:lnTo>
                    <a:pt x="634" y="2738"/>
                  </a:lnTo>
                  <a:cubicBezTo>
                    <a:pt x="770" y="2834"/>
                    <a:pt x="921" y="2907"/>
                    <a:pt x="1081" y="2954"/>
                  </a:cubicBezTo>
                  <a:lnTo>
                    <a:pt x="1272" y="2706"/>
                  </a:lnTo>
                  <a:cubicBezTo>
                    <a:pt x="1424" y="2734"/>
                    <a:pt x="1578" y="2734"/>
                    <a:pt x="1729" y="2706"/>
                  </a:cubicBezTo>
                  <a:lnTo>
                    <a:pt x="1919" y="2954"/>
                  </a:lnTo>
                  <a:cubicBezTo>
                    <a:pt x="2080" y="2907"/>
                    <a:pt x="2231" y="2834"/>
                    <a:pt x="2367" y="2738"/>
                  </a:cubicBezTo>
                  <a:lnTo>
                    <a:pt x="2293" y="2434"/>
                  </a:lnTo>
                  <a:cubicBezTo>
                    <a:pt x="2410" y="2334"/>
                    <a:pt x="2506" y="2213"/>
                    <a:pt x="2578" y="2078"/>
                  </a:cubicBezTo>
                  <a:lnTo>
                    <a:pt x="2890" y="2082"/>
                  </a:lnTo>
                  <a:cubicBezTo>
                    <a:pt x="2954" y="1928"/>
                    <a:pt x="2991" y="1764"/>
                    <a:pt x="3001" y="1597"/>
                  </a:cubicBezTo>
                  <a:lnTo>
                    <a:pt x="2717" y="1466"/>
                  </a:lnTo>
                  <a:cubicBezTo>
                    <a:pt x="2711" y="1313"/>
                    <a:pt x="2677" y="1162"/>
                    <a:pt x="2616" y="1022"/>
                  </a:cubicBezTo>
                  <a:lnTo>
                    <a:pt x="2815" y="780"/>
                  </a:lnTo>
                  <a:cubicBezTo>
                    <a:pt x="2734" y="635"/>
                    <a:pt x="2628" y="503"/>
                    <a:pt x="2504" y="392"/>
                  </a:cubicBezTo>
                  <a:lnTo>
                    <a:pt x="2225" y="532"/>
                  </a:lnTo>
                  <a:cubicBezTo>
                    <a:pt x="2102" y="441"/>
                    <a:pt x="1962" y="373"/>
                    <a:pt x="1814" y="3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9" name="Google Shape;669;p18"/>
            <p:cNvGrpSpPr/>
            <p:nvPr/>
          </p:nvGrpSpPr>
          <p:grpSpPr>
            <a:xfrm>
              <a:off x="1070266" y="217803"/>
              <a:ext cx="344202" cy="165244"/>
              <a:chOff x="8553629" y="4080003"/>
              <a:chExt cx="344202" cy="165244"/>
            </a:xfrm>
          </p:grpSpPr>
          <p:sp>
            <p:nvSpPr>
              <p:cNvPr id="670" name="Google Shape;670;p18"/>
              <p:cNvSpPr/>
              <p:nvPr/>
            </p:nvSpPr>
            <p:spPr>
              <a:xfrm>
                <a:off x="8643924" y="4088218"/>
                <a:ext cx="162732" cy="148272"/>
              </a:xfrm>
              <a:custGeom>
                <a:avLst/>
                <a:gdLst/>
                <a:ahLst/>
                <a:cxnLst/>
                <a:rect l="l" t="t" r="r" b="b"/>
                <a:pathLst>
                  <a:path w="2397" h="2184" extrusionOk="0">
                    <a:moveTo>
                      <a:pt x="1199" y="1"/>
                    </a:moveTo>
                    <a:cubicBezTo>
                      <a:pt x="919" y="1"/>
                      <a:pt x="640" y="107"/>
                      <a:pt x="427" y="320"/>
                    </a:cubicBezTo>
                    <a:cubicBezTo>
                      <a:pt x="1" y="746"/>
                      <a:pt x="1" y="1438"/>
                      <a:pt x="427" y="1864"/>
                    </a:cubicBezTo>
                    <a:cubicBezTo>
                      <a:pt x="640" y="2077"/>
                      <a:pt x="919" y="2184"/>
                      <a:pt x="1199" y="2184"/>
                    </a:cubicBezTo>
                    <a:cubicBezTo>
                      <a:pt x="1478" y="2184"/>
                      <a:pt x="1758" y="2077"/>
                      <a:pt x="1971" y="1864"/>
                    </a:cubicBezTo>
                    <a:cubicBezTo>
                      <a:pt x="2397" y="1438"/>
                      <a:pt x="2397" y="746"/>
                      <a:pt x="1971" y="320"/>
                    </a:cubicBezTo>
                    <a:cubicBezTo>
                      <a:pt x="1758" y="107"/>
                      <a:pt x="1478" y="1"/>
                      <a:pt x="1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8"/>
              <p:cNvSpPr/>
              <p:nvPr/>
            </p:nvSpPr>
            <p:spPr>
              <a:xfrm>
                <a:off x="8702650" y="4121009"/>
                <a:ext cx="70538" cy="70470"/>
              </a:xfrm>
              <a:custGeom>
                <a:avLst/>
                <a:gdLst/>
                <a:ahLst/>
                <a:cxnLst/>
                <a:rect l="l" t="t" r="r" b="b"/>
                <a:pathLst>
                  <a:path w="1039" h="1038" extrusionOk="0">
                    <a:moveTo>
                      <a:pt x="0" y="0"/>
                    </a:moveTo>
                    <a:lnTo>
                      <a:pt x="0" y="1038"/>
                    </a:lnTo>
                    <a:lnTo>
                      <a:pt x="1038" y="51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8"/>
              <p:cNvSpPr/>
              <p:nvPr/>
            </p:nvSpPr>
            <p:spPr>
              <a:xfrm>
                <a:off x="8553629" y="4080003"/>
                <a:ext cx="344202" cy="165244"/>
              </a:xfrm>
              <a:custGeom>
                <a:avLst/>
                <a:gdLst/>
                <a:ahLst/>
                <a:cxnLst/>
                <a:rect l="l" t="t" r="r" b="b"/>
                <a:pathLst>
                  <a:path w="5070" h="2434" extrusionOk="0">
                    <a:moveTo>
                      <a:pt x="2535" y="241"/>
                    </a:moveTo>
                    <a:cubicBezTo>
                      <a:pt x="3079" y="241"/>
                      <a:pt x="4227" y="951"/>
                      <a:pt x="4638" y="1218"/>
                    </a:cubicBezTo>
                    <a:cubicBezTo>
                      <a:pt x="4110" y="1561"/>
                      <a:pt x="3034" y="2193"/>
                      <a:pt x="2535" y="2193"/>
                    </a:cubicBezTo>
                    <a:cubicBezTo>
                      <a:pt x="1990" y="2193"/>
                      <a:pt x="843" y="1483"/>
                      <a:pt x="431" y="1217"/>
                    </a:cubicBezTo>
                    <a:cubicBezTo>
                      <a:pt x="959" y="873"/>
                      <a:pt x="2035" y="241"/>
                      <a:pt x="2535" y="241"/>
                    </a:cubicBezTo>
                    <a:close/>
                    <a:moveTo>
                      <a:pt x="2535" y="1"/>
                    </a:moveTo>
                    <a:cubicBezTo>
                      <a:pt x="1794" y="1"/>
                      <a:pt x="213" y="1072"/>
                      <a:pt x="146" y="1117"/>
                    </a:cubicBezTo>
                    <a:lnTo>
                      <a:pt x="0" y="1218"/>
                    </a:lnTo>
                    <a:lnTo>
                      <a:pt x="146" y="1317"/>
                    </a:lnTo>
                    <a:cubicBezTo>
                      <a:pt x="213" y="1362"/>
                      <a:pt x="1794" y="2434"/>
                      <a:pt x="2535" y="2434"/>
                    </a:cubicBezTo>
                    <a:cubicBezTo>
                      <a:pt x="3276" y="2434"/>
                      <a:pt x="4857" y="1362"/>
                      <a:pt x="4923" y="1317"/>
                    </a:cubicBezTo>
                    <a:lnTo>
                      <a:pt x="5070" y="1218"/>
                    </a:lnTo>
                    <a:lnTo>
                      <a:pt x="4923" y="1117"/>
                    </a:lnTo>
                    <a:cubicBezTo>
                      <a:pt x="4857" y="1072"/>
                      <a:pt x="3276" y="1"/>
                      <a:pt x="2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3" name="Google Shape;673;p18"/>
          <p:cNvGrpSpPr/>
          <p:nvPr/>
        </p:nvGrpSpPr>
        <p:grpSpPr>
          <a:xfrm>
            <a:off x="8248188" y="-189100"/>
            <a:ext cx="1620772" cy="1856670"/>
            <a:chOff x="7620388" y="0"/>
            <a:chExt cx="1620772" cy="1856670"/>
          </a:xfrm>
        </p:grpSpPr>
        <p:sp>
          <p:nvSpPr>
            <p:cNvPr id="674" name="Google Shape;674;p18"/>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8"/>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8"/>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8"/>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8"/>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18"/>
          <p:cNvGrpSpPr/>
          <p:nvPr/>
        </p:nvGrpSpPr>
        <p:grpSpPr>
          <a:xfrm rot="-5400000">
            <a:off x="-536038" y="3586300"/>
            <a:ext cx="1620772" cy="1856670"/>
            <a:chOff x="7620388" y="0"/>
            <a:chExt cx="1620772" cy="1856670"/>
          </a:xfrm>
        </p:grpSpPr>
        <p:sp>
          <p:nvSpPr>
            <p:cNvPr id="680" name="Google Shape;680;p18"/>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8"/>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8"/>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18"/>
          <p:cNvSpPr/>
          <p:nvPr/>
        </p:nvSpPr>
        <p:spPr>
          <a:xfrm>
            <a:off x="6860525" y="4608575"/>
            <a:ext cx="968400" cy="969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7393438" y="4608575"/>
            <a:ext cx="968400" cy="969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7926352" y="4608575"/>
            <a:ext cx="968400" cy="969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8623400" y="1667563"/>
            <a:ext cx="403800" cy="404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689"/>
        <p:cNvGrpSpPr/>
        <p:nvPr/>
      </p:nvGrpSpPr>
      <p:grpSpPr>
        <a:xfrm>
          <a:off x="0" y="0"/>
          <a:ext cx="0" cy="0"/>
          <a:chOff x="0" y="0"/>
          <a:chExt cx="0" cy="0"/>
        </a:xfrm>
      </p:grpSpPr>
      <p:sp>
        <p:nvSpPr>
          <p:cNvPr id="690" name="Google Shape;690;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691" name="Google Shape;691;p19"/>
          <p:cNvSpPr txBox="1">
            <a:spLocks noGrp="1"/>
          </p:cNvSpPr>
          <p:nvPr>
            <p:ph type="subTitle" idx="1"/>
          </p:nvPr>
        </p:nvSpPr>
        <p:spPr>
          <a:xfrm>
            <a:off x="713225" y="3154771"/>
            <a:ext cx="2517600" cy="88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2" name="Google Shape;692;p19"/>
          <p:cNvSpPr txBox="1">
            <a:spLocks noGrp="1"/>
          </p:cNvSpPr>
          <p:nvPr>
            <p:ph type="subTitle" idx="2"/>
          </p:nvPr>
        </p:nvSpPr>
        <p:spPr>
          <a:xfrm>
            <a:off x="3313198" y="3154771"/>
            <a:ext cx="2517600" cy="88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3" name="Google Shape;693;p19"/>
          <p:cNvSpPr txBox="1">
            <a:spLocks noGrp="1"/>
          </p:cNvSpPr>
          <p:nvPr>
            <p:ph type="subTitle" idx="3"/>
          </p:nvPr>
        </p:nvSpPr>
        <p:spPr>
          <a:xfrm>
            <a:off x="5913171" y="3154771"/>
            <a:ext cx="2517600" cy="88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4" name="Google Shape;694;p19"/>
          <p:cNvSpPr txBox="1">
            <a:spLocks noGrp="1"/>
          </p:cNvSpPr>
          <p:nvPr>
            <p:ph type="subTitle" idx="4"/>
          </p:nvPr>
        </p:nvSpPr>
        <p:spPr>
          <a:xfrm>
            <a:off x="713225" y="2571725"/>
            <a:ext cx="2517600" cy="73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5" name="Google Shape;695;p19"/>
          <p:cNvSpPr txBox="1">
            <a:spLocks noGrp="1"/>
          </p:cNvSpPr>
          <p:nvPr>
            <p:ph type="subTitle" idx="5"/>
          </p:nvPr>
        </p:nvSpPr>
        <p:spPr>
          <a:xfrm>
            <a:off x="3313198" y="2571725"/>
            <a:ext cx="2517600" cy="73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6" name="Google Shape;696;p19"/>
          <p:cNvSpPr txBox="1">
            <a:spLocks noGrp="1"/>
          </p:cNvSpPr>
          <p:nvPr>
            <p:ph type="subTitle" idx="6"/>
          </p:nvPr>
        </p:nvSpPr>
        <p:spPr>
          <a:xfrm>
            <a:off x="5913171" y="2571725"/>
            <a:ext cx="2517600" cy="73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697" name="Google Shape;697;p19"/>
          <p:cNvGrpSpPr/>
          <p:nvPr/>
        </p:nvGrpSpPr>
        <p:grpSpPr>
          <a:xfrm>
            <a:off x="238939" y="175371"/>
            <a:ext cx="1175530" cy="216501"/>
            <a:chOff x="238939" y="175371"/>
            <a:chExt cx="1175530" cy="216501"/>
          </a:xfrm>
        </p:grpSpPr>
        <p:grpSp>
          <p:nvGrpSpPr>
            <p:cNvPr id="698" name="Google Shape;698;p19"/>
            <p:cNvGrpSpPr/>
            <p:nvPr/>
          </p:nvGrpSpPr>
          <p:grpSpPr>
            <a:xfrm>
              <a:off x="238939" y="175371"/>
              <a:ext cx="179094" cy="215960"/>
              <a:chOff x="7722302" y="4037571"/>
              <a:chExt cx="179094" cy="215960"/>
            </a:xfrm>
          </p:grpSpPr>
          <p:sp>
            <p:nvSpPr>
              <p:cNvPr id="699" name="Google Shape;699;p19"/>
              <p:cNvSpPr/>
              <p:nvPr/>
            </p:nvSpPr>
            <p:spPr>
              <a:xfrm>
                <a:off x="7722302" y="4037911"/>
                <a:ext cx="179094" cy="184186"/>
              </a:xfrm>
              <a:custGeom>
                <a:avLst/>
                <a:gdLst/>
                <a:ahLst/>
                <a:cxnLst/>
                <a:rect l="l" t="t" r="r" b="b"/>
                <a:pathLst>
                  <a:path w="2638" h="2713" extrusionOk="0">
                    <a:moveTo>
                      <a:pt x="1319" y="1"/>
                    </a:moveTo>
                    <a:cubicBezTo>
                      <a:pt x="591" y="1"/>
                      <a:pt x="1" y="634"/>
                      <a:pt x="1" y="1247"/>
                    </a:cubicBezTo>
                    <a:cubicBezTo>
                      <a:pt x="1" y="1748"/>
                      <a:pt x="142" y="2117"/>
                      <a:pt x="609" y="2331"/>
                    </a:cubicBezTo>
                    <a:lnTo>
                      <a:pt x="821" y="2712"/>
                    </a:lnTo>
                    <a:lnTo>
                      <a:pt x="1817" y="2712"/>
                    </a:lnTo>
                    <a:lnTo>
                      <a:pt x="2028" y="2331"/>
                    </a:lnTo>
                    <a:cubicBezTo>
                      <a:pt x="2496" y="2117"/>
                      <a:pt x="2638" y="1748"/>
                      <a:pt x="2638" y="1247"/>
                    </a:cubicBezTo>
                    <a:cubicBezTo>
                      <a:pt x="2638" y="608"/>
                      <a:pt x="2048"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9"/>
              <p:cNvSpPr/>
              <p:nvPr/>
            </p:nvSpPr>
            <p:spPr>
              <a:xfrm>
                <a:off x="7750680" y="4117071"/>
                <a:ext cx="46912" cy="46912"/>
              </a:xfrm>
              <a:custGeom>
                <a:avLst/>
                <a:gdLst/>
                <a:ahLst/>
                <a:cxnLst/>
                <a:rect l="l" t="t" r="r" b="b"/>
                <a:pathLst>
                  <a:path w="691" h="691" extrusionOk="0">
                    <a:moveTo>
                      <a:pt x="345" y="1"/>
                    </a:moveTo>
                    <a:cubicBezTo>
                      <a:pt x="154" y="1"/>
                      <a:pt x="1" y="155"/>
                      <a:pt x="1" y="346"/>
                    </a:cubicBezTo>
                    <a:cubicBezTo>
                      <a:pt x="1" y="536"/>
                      <a:pt x="154" y="690"/>
                      <a:pt x="345" y="690"/>
                    </a:cubicBezTo>
                    <a:cubicBezTo>
                      <a:pt x="536" y="690"/>
                      <a:pt x="690" y="536"/>
                      <a:pt x="690" y="346"/>
                    </a:cubicBezTo>
                    <a:cubicBezTo>
                      <a:pt x="690" y="155"/>
                      <a:pt x="536" y="1"/>
                      <a:pt x="3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9"/>
              <p:cNvSpPr/>
              <p:nvPr/>
            </p:nvSpPr>
            <p:spPr>
              <a:xfrm>
                <a:off x="7826582" y="4117071"/>
                <a:ext cx="46844" cy="46912"/>
              </a:xfrm>
              <a:custGeom>
                <a:avLst/>
                <a:gdLst/>
                <a:ahLst/>
                <a:cxnLst/>
                <a:rect l="l" t="t" r="r" b="b"/>
                <a:pathLst>
                  <a:path w="690" h="691" extrusionOk="0">
                    <a:moveTo>
                      <a:pt x="346" y="1"/>
                    </a:moveTo>
                    <a:cubicBezTo>
                      <a:pt x="155" y="1"/>
                      <a:pt x="0" y="155"/>
                      <a:pt x="0" y="346"/>
                    </a:cubicBezTo>
                    <a:cubicBezTo>
                      <a:pt x="0" y="536"/>
                      <a:pt x="155" y="690"/>
                      <a:pt x="346" y="690"/>
                    </a:cubicBezTo>
                    <a:cubicBezTo>
                      <a:pt x="536" y="690"/>
                      <a:pt x="690" y="536"/>
                      <a:pt x="690" y="346"/>
                    </a:cubicBezTo>
                    <a:cubicBezTo>
                      <a:pt x="690" y="155"/>
                      <a:pt x="536" y="1"/>
                      <a:pt x="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9"/>
              <p:cNvSpPr/>
              <p:nvPr/>
            </p:nvSpPr>
            <p:spPr>
              <a:xfrm>
                <a:off x="7796371" y="4170094"/>
                <a:ext cx="30958" cy="28106"/>
              </a:xfrm>
              <a:custGeom>
                <a:avLst/>
                <a:gdLst/>
                <a:ahLst/>
                <a:cxnLst/>
                <a:rect l="l" t="t" r="r" b="b"/>
                <a:pathLst>
                  <a:path w="456" h="414" extrusionOk="0">
                    <a:moveTo>
                      <a:pt x="228" y="1"/>
                    </a:moveTo>
                    <a:cubicBezTo>
                      <a:pt x="201" y="1"/>
                      <a:pt x="174" y="15"/>
                      <a:pt x="160" y="42"/>
                    </a:cubicBezTo>
                    <a:lnTo>
                      <a:pt x="27" y="300"/>
                    </a:lnTo>
                    <a:cubicBezTo>
                      <a:pt x="1" y="352"/>
                      <a:pt x="38" y="413"/>
                      <a:pt x="95" y="413"/>
                    </a:cubicBezTo>
                    <a:lnTo>
                      <a:pt x="361" y="413"/>
                    </a:lnTo>
                    <a:cubicBezTo>
                      <a:pt x="419" y="413"/>
                      <a:pt x="456" y="352"/>
                      <a:pt x="429" y="300"/>
                    </a:cubicBezTo>
                    <a:lnTo>
                      <a:pt x="297" y="42"/>
                    </a:lnTo>
                    <a:cubicBezTo>
                      <a:pt x="283" y="15"/>
                      <a:pt x="255" y="1"/>
                      <a:pt x="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9"/>
              <p:cNvSpPr/>
              <p:nvPr/>
            </p:nvSpPr>
            <p:spPr>
              <a:xfrm>
                <a:off x="7760999" y="4037571"/>
                <a:ext cx="128244" cy="152617"/>
              </a:xfrm>
              <a:custGeom>
                <a:avLst/>
                <a:gdLst/>
                <a:ahLst/>
                <a:cxnLst/>
                <a:rect l="l" t="t" r="r" b="b"/>
                <a:pathLst>
                  <a:path w="1889" h="2248" extrusionOk="0">
                    <a:moveTo>
                      <a:pt x="190" y="1"/>
                    </a:moveTo>
                    <a:lnTo>
                      <a:pt x="0" y="155"/>
                    </a:lnTo>
                    <a:lnTo>
                      <a:pt x="1699" y="2247"/>
                    </a:lnTo>
                    <a:lnTo>
                      <a:pt x="1888" y="2094"/>
                    </a:lnTo>
                    <a:lnTo>
                      <a:pt x="1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9"/>
              <p:cNvSpPr/>
              <p:nvPr/>
            </p:nvSpPr>
            <p:spPr>
              <a:xfrm>
                <a:off x="7733911" y="4207095"/>
                <a:ext cx="86967" cy="46437"/>
              </a:xfrm>
              <a:custGeom>
                <a:avLst/>
                <a:gdLst/>
                <a:ahLst/>
                <a:cxnLst/>
                <a:rect l="l" t="t" r="r" b="b"/>
                <a:pathLst>
                  <a:path w="1281" h="684" extrusionOk="0">
                    <a:moveTo>
                      <a:pt x="116" y="0"/>
                    </a:moveTo>
                    <a:cubicBezTo>
                      <a:pt x="116" y="0"/>
                      <a:pt x="115" y="0"/>
                      <a:pt x="114" y="0"/>
                    </a:cubicBezTo>
                    <a:lnTo>
                      <a:pt x="1" y="1"/>
                    </a:lnTo>
                    <a:lnTo>
                      <a:pt x="391" y="684"/>
                    </a:lnTo>
                    <a:lnTo>
                      <a:pt x="1280" y="684"/>
                    </a:lnTo>
                    <a:lnTo>
                      <a:pt x="1280" y="440"/>
                    </a:lnTo>
                    <a:lnTo>
                      <a:pt x="533" y="440"/>
                    </a:lnTo>
                    <a:lnTo>
                      <a:pt x="364" y="144"/>
                    </a:lnTo>
                    <a:cubicBezTo>
                      <a:pt x="313" y="55"/>
                      <a:pt x="218" y="0"/>
                      <a:pt x="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9"/>
              <p:cNvSpPr/>
              <p:nvPr/>
            </p:nvSpPr>
            <p:spPr>
              <a:xfrm>
                <a:off x="7818164" y="4207095"/>
                <a:ext cx="71624" cy="46437"/>
              </a:xfrm>
              <a:custGeom>
                <a:avLst/>
                <a:gdLst/>
                <a:ahLst/>
                <a:cxnLst/>
                <a:rect l="l" t="t" r="r" b="b"/>
                <a:pathLst>
                  <a:path w="1055" h="684" extrusionOk="0">
                    <a:moveTo>
                      <a:pt x="939" y="0"/>
                    </a:moveTo>
                    <a:cubicBezTo>
                      <a:pt x="838" y="0"/>
                      <a:pt x="743" y="55"/>
                      <a:pt x="693" y="144"/>
                    </a:cubicBezTo>
                    <a:lnTo>
                      <a:pt x="523" y="440"/>
                    </a:lnTo>
                    <a:lnTo>
                      <a:pt x="0" y="440"/>
                    </a:lnTo>
                    <a:lnTo>
                      <a:pt x="0" y="684"/>
                    </a:lnTo>
                    <a:lnTo>
                      <a:pt x="664" y="684"/>
                    </a:lnTo>
                    <a:lnTo>
                      <a:pt x="1055" y="1"/>
                    </a:lnTo>
                    <a:lnTo>
                      <a:pt x="942" y="0"/>
                    </a:lnTo>
                    <a:cubicBezTo>
                      <a:pt x="941" y="0"/>
                      <a:pt x="940" y="0"/>
                      <a:pt x="9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 name="Google Shape;706;p19"/>
            <p:cNvSpPr/>
            <p:nvPr/>
          </p:nvSpPr>
          <p:spPr>
            <a:xfrm>
              <a:off x="642247" y="191325"/>
              <a:ext cx="203806" cy="200547"/>
            </a:xfrm>
            <a:custGeom>
              <a:avLst/>
              <a:gdLst/>
              <a:ahLst/>
              <a:cxnLst/>
              <a:rect l="l" t="t" r="r" b="b"/>
              <a:pathLst>
                <a:path w="3002" h="2954" extrusionOk="0">
                  <a:moveTo>
                    <a:pt x="1500" y="758"/>
                  </a:moveTo>
                  <a:cubicBezTo>
                    <a:pt x="1915" y="758"/>
                    <a:pt x="2252" y="1095"/>
                    <a:pt x="2252" y="1510"/>
                  </a:cubicBezTo>
                  <a:cubicBezTo>
                    <a:pt x="2252" y="1925"/>
                    <a:pt x="1915" y="2261"/>
                    <a:pt x="1500" y="2261"/>
                  </a:cubicBezTo>
                  <a:cubicBezTo>
                    <a:pt x="1086" y="2261"/>
                    <a:pt x="750" y="1925"/>
                    <a:pt x="750" y="1510"/>
                  </a:cubicBezTo>
                  <a:cubicBezTo>
                    <a:pt x="750" y="1095"/>
                    <a:pt x="1086" y="758"/>
                    <a:pt x="1500" y="758"/>
                  </a:cubicBezTo>
                  <a:close/>
                  <a:moveTo>
                    <a:pt x="1749" y="28"/>
                  </a:moveTo>
                  <a:cubicBezTo>
                    <a:pt x="1584" y="0"/>
                    <a:pt x="1416" y="0"/>
                    <a:pt x="1252" y="28"/>
                  </a:cubicBezTo>
                  <a:lnTo>
                    <a:pt x="1187" y="334"/>
                  </a:lnTo>
                  <a:cubicBezTo>
                    <a:pt x="1039" y="373"/>
                    <a:pt x="899" y="441"/>
                    <a:pt x="776" y="532"/>
                  </a:cubicBezTo>
                  <a:lnTo>
                    <a:pt x="497" y="392"/>
                  </a:lnTo>
                  <a:cubicBezTo>
                    <a:pt x="373" y="503"/>
                    <a:pt x="268" y="635"/>
                    <a:pt x="187" y="780"/>
                  </a:cubicBezTo>
                  <a:lnTo>
                    <a:pt x="386" y="1022"/>
                  </a:lnTo>
                  <a:cubicBezTo>
                    <a:pt x="324" y="1162"/>
                    <a:pt x="290" y="1313"/>
                    <a:pt x="284" y="1466"/>
                  </a:cubicBezTo>
                  <a:lnTo>
                    <a:pt x="1" y="1597"/>
                  </a:lnTo>
                  <a:cubicBezTo>
                    <a:pt x="10" y="1764"/>
                    <a:pt x="48" y="1928"/>
                    <a:pt x="110" y="2082"/>
                  </a:cubicBezTo>
                  <a:lnTo>
                    <a:pt x="424" y="2078"/>
                  </a:lnTo>
                  <a:cubicBezTo>
                    <a:pt x="494" y="2213"/>
                    <a:pt x="592" y="2334"/>
                    <a:pt x="708" y="2434"/>
                  </a:cubicBezTo>
                  <a:lnTo>
                    <a:pt x="634" y="2738"/>
                  </a:lnTo>
                  <a:cubicBezTo>
                    <a:pt x="770" y="2834"/>
                    <a:pt x="921" y="2907"/>
                    <a:pt x="1081" y="2954"/>
                  </a:cubicBezTo>
                  <a:lnTo>
                    <a:pt x="1272" y="2706"/>
                  </a:lnTo>
                  <a:cubicBezTo>
                    <a:pt x="1424" y="2734"/>
                    <a:pt x="1578" y="2734"/>
                    <a:pt x="1729" y="2706"/>
                  </a:cubicBezTo>
                  <a:lnTo>
                    <a:pt x="1919" y="2954"/>
                  </a:lnTo>
                  <a:cubicBezTo>
                    <a:pt x="2080" y="2907"/>
                    <a:pt x="2231" y="2834"/>
                    <a:pt x="2367" y="2738"/>
                  </a:cubicBezTo>
                  <a:lnTo>
                    <a:pt x="2293" y="2434"/>
                  </a:lnTo>
                  <a:cubicBezTo>
                    <a:pt x="2410" y="2334"/>
                    <a:pt x="2506" y="2213"/>
                    <a:pt x="2578" y="2078"/>
                  </a:cubicBezTo>
                  <a:lnTo>
                    <a:pt x="2890" y="2082"/>
                  </a:lnTo>
                  <a:cubicBezTo>
                    <a:pt x="2954" y="1928"/>
                    <a:pt x="2991" y="1764"/>
                    <a:pt x="3001" y="1597"/>
                  </a:cubicBezTo>
                  <a:lnTo>
                    <a:pt x="2717" y="1466"/>
                  </a:lnTo>
                  <a:cubicBezTo>
                    <a:pt x="2711" y="1313"/>
                    <a:pt x="2677" y="1162"/>
                    <a:pt x="2616" y="1022"/>
                  </a:cubicBezTo>
                  <a:lnTo>
                    <a:pt x="2815" y="780"/>
                  </a:lnTo>
                  <a:cubicBezTo>
                    <a:pt x="2734" y="635"/>
                    <a:pt x="2628" y="503"/>
                    <a:pt x="2504" y="392"/>
                  </a:cubicBezTo>
                  <a:lnTo>
                    <a:pt x="2225" y="532"/>
                  </a:lnTo>
                  <a:cubicBezTo>
                    <a:pt x="2102" y="441"/>
                    <a:pt x="1962" y="373"/>
                    <a:pt x="1814" y="3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7" name="Google Shape;707;p19"/>
            <p:cNvGrpSpPr/>
            <p:nvPr/>
          </p:nvGrpSpPr>
          <p:grpSpPr>
            <a:xfrm>
              <a:off x="1070266" y="217803"/>
              <a:ext cx="344202" cy="165244"/>
              <a:chOff x="8553629" y="4080003"/>
              <a:chExt cx="344202" cy="165244"/>
            </a:xfrm>
          </p:grpSpPr>
          <p:sp>
            <p:nvSpPr>
              <p:cNvPr id="708" name="Google Shape;708;p19"/>
              <p:cNvSpPr/>
              <p:nvPr/>
            </p:nvSpPr>
            <p:spPr>
              <a:xfrm>
                <a:off x="8643924" y="4088218"/>
                <a:ext cx="162732" cy="148272"/>
              </a:xfrm>
              <a:custGeom>
                <a:avLst/>
                <a:gdLst/>
                <a:ahLst/>
                <a:cxnLst/>
                <a:rect l="l" t="t" r="r" b="b"/>
                <a:pathLst>
                  <a:path w="2397" h="2184" extrusionOk="0">
                    <a:moveTo>
                      <a:pt x="1199" y="1"/>
                    </a:moveTo>
                    <a:cubicBezTo>
                      <a:pt x="919" y="1"/>
                      <a:pt x="640" y="107"/>
                      <a:pt x="427" y="320"/>
                    </a:cubicBezTo>
                    <a:cubicBezTo>
                      <a:pt x="1" y="746"/>
                      <a:pt x="1" y="1438"/>
                      <a:pt x="427" y="1864"/>
                    </a:cubicBezTo>
                    <a:cubicBezTo>
                      <a:pt x="640" y="2077"/>
                      <a:pt x="919" y="2184"/>
                      <a:pt x="1199" y="2184"/>
                    </a:cubicBezTo>
                    <a:cubicBezTo>
                      <a:pt x="1478" y="2184"/>
                      <a:pt x="1758" y="2077"/>
                      <a:pt x="1971" y="1864"/>
                    </a:cubicBezTo>
                    <a:cubicBezTo>
                      <a:pt x="2397" y="1438"/>
                      <a:pt x="2397" y="746"/>
                      <a:pt x="1971" y="320"/>
                    </a:cubicBezTo>
                    <a:cubicBezTo>
                      <a:pt x="1758" y="107"/>
                      <a:pt x="1478" y="1"/>
                      <a:pt x="1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9"/>
              <p:cNvSpPr/>
              <p:nvPr/>
            </p:nvSpPr>
            <p:spPr>
              <a:xfrm>
                <a:off x="8702650" y="4121009"/>
                <a:ext cx="70538" cy="70470"/>
              </a:xfrm>
              <a:custGeom>
                <a:avLst/>
                <a:gdLst/>
                <a:ahLst/>
                <a:cxnLst/>
                <a:rect l="l" t="t" r="r" b="b"/>
                <a:pathLst>
                  <a:path w="1039" h="1038" extrusionOk="0">
                    <a:moveTo>
                      <a:pt x="0" y="0"/>
                    </a:moveTo>
                    <a:lnTo>
                      <a:pt x="0" y="1038"/>
                    </a:lnTo>
                    <a:lnTo>
                      <a:pt x="1038" y="51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9"/>
              <p:cNvSpPr/>
              <p:nvPr/>
            </p:nvSpPr>
            <p:spPr>
              <a:xfrm>
                <a:off x="8553629" y="4080003"/>
                <a:ext cx="344202" cy="165244"/>
              </a:xfrm>
              <a:custGeom>
                <a:avLst/>
                <a:gdLst/>
                <a:ahLst/>
                <a:cxnLst/>
                <a:rect l="l" t="t" r="r" b="b"/>
                <a:pathLst>
                  <a:path w="5070" h="2434" extrusionOk="0">
                    <a:moveTo>
                      <a:pt x="2535" y="241"/>
                    </a:moveTo>
                    <a:cubicBezTo>
                      <a:pt x="3079" y="241"/>
                      <a:pt x="4227" y="951"/>
                      <a:pt x="4638" y="1218"/>
                    </a:cubicBezTo>
                    <a:cubicBezTo>
                      <a:pt x="4110" y="1561"/>
                      <a:pt x="3034" y="2193"/>
                      <a:pt x="2535" y="2193"/>
                    </a:cubicBezTo>
                    <a:cubicBezTo>
                      <a:pt x="1990" y="2193"/>
                      <a:pt x="843" y="1483"/>
                      <a:pt x="431" y="1217"/>
                    </a:cubicBezTo>
                    <a:cubicBezTo>
                      <a:pt x="959" y="873"/>
                      <a:pt x="2035" y="241"/>
                      <a:pt x="2535" y="241"/>
                    </a:cubicBezTo>
                    <a:close/>
                    <a:moveTo>
                      <a:pt x="2535" y="1"/>
                    </a:moveTo>
                    <a:cubicBezTo>
                      <a:pt x="1794" y="1"/>
                      <a:pt x="213" y="1072"/>
                      <a:pt x="146" y="1117"/>
                    </a:cubicBezTo>
                    <a:lnTo>
                      <a:pt x="0" y="1218"/>
                    </a:lnTo>
                    <a:lnTo>
                      <a:pt x="146" y="1317"/>
                    </a:lnTo>
                    <a:cubicBezTo>
                      <a:pt x="213" y="1362"/>
                      <a:pt x="1794" y="2434"/>
                      <a:pt x="2535" y="2434"/>
                    </a:cubicBezTo>
                    <a:cubicBezTo>
                      <a:pt x="3276" y="2434"/>
                      <a:pt x="4857" y="1362"/>
                      <a:pt x="4923" y="1317"/>
                    </a:cubicBezTo>
                    <a:lnTo>
                      <a:pt x="5070" y="1218"/>
                    </a:lnTo>
                    <a:lnTo>
                      <a:pt x="4923" y="1117"/>
                    </a:lnTo>
                    <a:cubicBezTo>
                      <a:pt x="4857" y="1072"/>
                      <a:pt x="3276" y="1"/>
                      <a:pt x="2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1" name="Google Shape;711;p19"/>
          <p:cNvGrpSpPr/>
          <p:nvPr/>
        </p:nvGrpSpPr>
        <p:grpSpPr>
          <a:xfrm>
            <a:off x="8248188" y="-189100"/>
            <a:ext cx="1620772" cy="1856670"/>
            <a:chOff x="7620388" y="0"/>
            <a:chExt cx="1620772" cy="1856670"/>
          </a:xfrm>
        </p:grpSpPr>
        <p:sp>
          <p:nvSpPr>
            <p:cNvPr id="712" name="Google Shape;712;p19"/>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9"/>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9"/>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9"/>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9"/>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19"/>
          <p:cNvGrpSpPr/>
          <p:nvPr/>
        </p:nvGrpSpPr>
        <p:grpSpPr>
          <a:xfrm rot="-5400000">
            <a:off x="-536038" y="3586300"/>
            <a:ext cx="1620772" cy="1856670"/>
            <a:chOff x="7620388" y="0"/>
            <a:chExt cx="1620772" cy="1856670"/>
          </a:xfrm>
        </p:grpSpPr>
        <p:sp>
          <p:nvSpPr>
            <p:cNvPr id="718" name="Google Shape;718;p19"/>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9"/>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9"/>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9"/>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9"/>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3" name="Google Shape;723;p19"/>
          <p:cNvSpPr/>
          <p:nvPr/>
        </p:nvSpPr>
        <p:spPr>
          <a:xfrm>
            <a:off x="6860525" y="4608575"/>
            <a:ext cx="968400" cy="969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9"/>
          <p:cNvSpPr/>
          <p:nvPr/>
        </p:nvSpPr>
        <p:spPr>
          <a:xfrm>
            <a:off x="7393438" y="4608575"/>
            <a:ext cx="968400" cy="969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a:off x="7926352" y="4608575"/>
            <a:ext cx="968400" cy="9693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726"/>
        <p:cNvGrpSpPr/>
        <p:nvPr/>
      </p:nvGrpSpPr>
      <p:grpSpPr>
        <a:xfrm>
          <a:off x="0" y="0"/>
          <a:ext cx="0" cy="0"/>
          <a:chOff x="0" y="0"/>
          <a:chExt cx="0" cy="0"/>
        </a:xfrm>
      </p:grpSpPr>
      <p:sp>
        <p:nvSpPr>
          <p:cNvPr id="727" name="Google Shape;727;p2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728" name="Google Shape;728;p20"/>
          <p:cNvSpPr txBox="1">
            <a:spLocks noGrp="1"/>
          </p:cNvSpPr>
          <p:nvPr>
            <p:ph type="subTitle" idx="1"/>
          </p:nvPr>
        </p:nvSpPr>
        <p:spPr>
          <a:xfrm>
            <a:off x="720000" y="2225181"/>
            <a:ext cx="25845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9" name="Google Shape;729;p20"/>
          <p:cNvSpPr txBox="1">
            <a:spLocks noGrp="1"/>
          </p:cNvSpPr>
          <p:nvPr>
            <p:ph type="subTitle" idx="2"/>
          </p:nvPr>
        </p:nvSpPr>
        <p:spPr>
          <a:xfrm>
            <a:off x="5839500" y="3953206"/>
            <a:ext cx="25845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0" name="Google Shape;730;p20"/>
          <p:cNvSpPr txBox="1">
            <a:spLocks noGrp="1"/>
          </p:cNvSpPr>
          <p:nvPr>
            <p:ph type="subTitle" idx="3"/>
          </p:nvPr>
        </p:nvSpPr>
        <p:spPr>
          <a:xfrm>
            <a:off x="3791000" y="2225181"/>
            <a:ext cx="25845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1" name="Google Shape;731;p20"/>
          <p:cNvSpPr txBox="1">
            <a:spLocks noGrp="1"/>
          </p:cNvSpPr>
          <p:nvPr>
            <p:ph type="subTitle" idx="4"/>
          </p:nvPr>
        </p:nvSpPr>
        <p:spPr>
          <a:xfrm>
            <a:off x="2768500" y="3953206"/>
            <a:ext cx="25845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2" name="Google Shape;732;p20"/>
          <p:cNvSpPr txBox="1">
            <a:spLocks noGrp="1"/>
          </p:cNvSpPr>
          <p:nvPr>
            <p:ph type="subTitle" idx="5"/>
          </p:nvPr>
        </p:nvSpPr>
        <p:spPr>
          <a:xfrm>
            <a:off x="720000" y="1911550"/>
            <a:ext cx="2584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33" name="Google Shape;733;p20"/>
          <p:cNvSpPr txBox="1">
            <a:spLocks noGrp="1"/>
          </p:cNvSpPr>
          <p:nvPr>
            <p:ph type="subTitle" idx="6"/>
          </p:nvPr>
        </p:nvSpPr>
        <p:spPr>
          <a:xfrm>
            <a:off x="5839500" y="3639575"/>
            <a:ext cx="2584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34" name="Google Shape;734;p20"/>
          <p:cNvSpPr txBox="1">
            <a:spLocks noGrp="1"/>
          </p:cNvSpPr>
          <p:nvPr>
            <p:ph type="subTitle" idx="7"/>
          </p:nvPr>
        </p:nvSpPr>
        <p:spPr>
          <a:xfrm>
            <a:off x="3791000" y="1911550"/>
            <a:ext cx="2584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35" name="Google Shape;735;p20"/>
          <p:cNvSpPr txBox="1">
            <a:spLocks noGrp="1"/>
          </p:cNvSpPr>
          <p:nvPr>
            <p:ph type="subTitle" idx="8"/>
          </p:nvPr>
        </p:nvSpPr>
        <p:spPr>
          <a:xfrm>
            <a:off x="2768500" y="3639575"/>
            <a:ext cx="2584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736" name="Google Shape;736;p20"/>
          <p:cNvGrpSpPr/>
          <p:nvPr/>
        </p:nvGrpSpPr>
        <p:grpSpPr>
          <a:xfrm>
            <a:off x="514238" y="4783750"/>
            <a:ext cx="397975" cy="31976"/>
            <a:chOff x="7690800" y="1808375"/>
            <a:chExt cx="397975" cy="31976"/>
          </a:xfrm>
        </p:grpSpPr>
        <p:sp>
          <p:nvSpPr>
            <p:cNvPr id="737" name="Google Shape;737;p20"/>
            <p:cNvSpPr/>
            <p:nvPr/>
          </p:nvSpPr>
          <p:spPr>
            <a:xfrm>
              <a:off x="7889857" y="1808375"/>
              <a:ext cx="198918" cy="31976"/>
            </a:xfrm>
            <a:custGeom>
              <a:avLst/>
              <a:gdLst/>
              <a:ahLst/>
              <a:cxnLst/>
              <a:rect l="l" t="t" r="r" b="b"/>
              <a:pathLst>
                <a:path w="2930" h="471" extrusionOk="0">
                  <a:moveTo>
                    <a:pt x="1" y="1"/>
                  </a:moveTo>
                  <a:lnTo>
                    <a:pt x="1" y="471"/>
                  </a:lnTo>
                  <a:lnTo>
                    <a:pt x="2929" y="471"/>
                  </a:lnTo>
                  <a:lnTo>
                    <a:pt x="2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0"/>
            <p:cNvSpPr/>
            <p:nvPr/>
          </p:nvSpPr>
          <p:spPr>
            <a:xfrm>
              <a:off x="7752038" y="1808375"/>
              <a:ext cx="99459" cy="31976"/>
            </a:xfrm>
            <a:custGeom>
              <a:avLst/>
              <a:gdLst/>
              <a:ahLst/>
              <a:cxnLst/>
              <a:rect l="l" t="t" r="r" b="b"/>
              <a:pathLst>
                <a:path w="1465" h="471" extrusionOk="0">
                  <a:moveTo>
                    <a:pt x="0" y="1"/>
                  </a:moveTo>
                  <a:lnTo>
                    <a:pt x="0" y="471"/>
                  </a:lnTo>
                  <a:lnTo>
                    <a:pt x="1464" y="471"/>
                  </a:lnTo>
                  <a:lnTo>
                    <a:pt x="1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0"/>
            <p:cNvSpPr/>
            <p:nvPr/>
          </p:nvSpPr>
          <p:spPr>
            <a:xfrm>
              <a:off x="7690800" y="1808375"/>
              <a:ext cx="32044" cy="31976"/>
            </a:xfrm>
            <a:custGeom>
              <a:avLst/>
              <a:gdLst/>
              <a:ahLst/>
              <a:cxnLst/>
              <a:rect l="l" t="t" r="r" b="b"/>
              <a:pathLst>
                <a:path w="472" h="471" extrusionOk="0">
                  <a:moveTo>
                    <a:pt x="1" y="1"/>
                  </a:moveTo>
                  <a:lnTo>
                    <a:pt x="1" y="471"/>
                  </a:lnTo>
                  <a:lnTo>
                    <a:pt x="471" y="471"/>
                  </a:lnTo>
                  <a:lnTo>
                    <a:pt x="4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20"/>
          <p:cNvGrpSpPr/>
          <p:nvPr/>
        </p:nvGrpSpPr>
        <p:grpSpPr>
          <a:xfrm>
            <a:off x="925568" y="129448"/>
            <a:ext cx="640184" cy="317231"/>
            <a:chOff x="1046600" y="3896938"/>
            <a:chExt cx="511574" cy="253501"/>
          </a:xfrm>
        </p:grpSpPr>
        <p:sp>
          <p:nvSpPr>
            <p:cNvPr id="741" name="Google Shape;741;p20"/>
            <p:cNvSpPr/>
            <p:nvPr/>
          </p:nvSpPr>
          <p:spPr>
            <a:xfrm>
              <a:off x="1264535" y="3897208"/>
              <a:ext cx="77145" cy="77059"/>
            </a:xfrm>
            <a:custGeom>
              <a:avLst/>
              <a:gdLst/>
              <a:ahLst/>
              <a:cxnLst/>
              <a:rect l="l" t="t" r="r" b="b"/>
              <a:pathLst>
                <a:path w="857" h="856" extrusionOk="0">
                  <a:moveTo>
                    <a:pt x="118" y="0"/>
                  </a:moveTo>
                  <a:lnTo>
                    <a:pt x="1" y="117"/>
                  </a:lnTo>
                  <a:lnTo>
                    <a:pt x="740" y="855"/>
                  </a:lnTo>
                  <a:lnTo>
                    <a:pt x="856" y="739"/>
                  </a:lnTo>
                  <a:lnTo>
                    <a:pt x="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0"/>
            <p:cNvSpPr/>
            <p:nvPr/>
          </p:nvSpPr>
          <p:spPr>
            <a:xfrm>
              <a:off x="1264445" y="3896938"/>
              <a:ext cx="77145" cy="77149"/>
            </a:xfrm>
            <a:custGeom>
              <a:avLst/>
              <a:gdLst/>
              <a:ahLst/>
              <a:cxnLst/>
              <a:rect l="l" t="t" r="r" b="b"/>
              <a:pathLst>
                <a:path w="857" h="857" extrusionOk="0">
                  <a:moveTo>
                    <a:pt x="740" y="1"/>
                  </a:moveTo>
                  <a:lnTo>
                    <a:pt x="1" y="740"/>
                  </a:lnTo>
                  <a:lnTo>
                    <a:pt x="118" y="856"/>
                  </a:lnTo>
                  <a:lnTo>
                    <a:pt x="856" y="118"/>
                  </a:lnTo>
                  <a:lnTo>
                    <a:pt x="7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0"/>
            <p:cNvSpPr/>
            <p:nvPr/>
          </p:nvSpPr>
          <p:spPr>
            <a:xfrm>
              <a:off x="1481119" y="3896938"/>
              <a:ext cx="77055" cy="77149"/>
            </a:xfrm>
            <a:custGeom>
              <a:avLst/>
              <a:gdLst/>
              <a:ahLst/>
              <a:cxnLst/>
              <a:rect l="l" t="t" r="r" b="b"/>
              <a:pathLst>
                <a:path w="856" h="857" extrusionOk="0">
                  <a:moveTo>
                    <a:pt x="117" y="1"/>
                  </a:moveTo>
                  <a:lnTo>
                    <a:pt x="0" y="118"/>
                  </a:lnTo>
                  <a:lnTo>
                    <a:pt x="739" y="856"/>
                  </a:lnTo>
                  <a:lnTo>
                    <a:pt x="856" y="740"/>
                  </a:lnTo>
                  <a:lnTo>
                    <a:pt x="1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0"/>
            <p:cNvSpPr/>
            <p:nvPr/>
          </p:nvSpPr>
          <p:spPr>
            <a:xfrm>
              <a:off x="1481119" y="3896938"/>
              <a:ext cx="77055" cy="77149"/>
            </a:xfrm>
            <a:custGeom>
              <a:avLst/>
              <a:gdLst/>
              <a:ahLst/>
              <a:cxnLst/>
              <a:rect l="l" t="t" r="r" b="b"/>
              <a:pathLst>
                <a:path w="856" h="857" extrusionOk="0">
                  <a:moveTo>
                    <a:pt x="739" y="1"/>
                  </a:moveTo>
                  <a:lnTo>
                    <a:pt x="0" y="740"/>
                  </a:lnTo>
                  <a:lnTo>
                    <a:pt x="117" y="856"/>
                  </a:lnTo>
                  <a:lnTo>
                    <a:pt x="856" y="118"/>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0"/>
            <p:cNvSpPr/>
            <p:nvPr/>
          </p:nvSpPr>
          <p:spPr>
            <a:xfrm>
              <a:off x="1046600" y="4073379"/>
              <a:ext cx="77145" cy="77059"/>
            </a:xfrm>
            <a:custGeom>
              <a:avLst/>
              <a:gdLst/>
              <a:ahLst/>
              <a:cxnLst/>
              <a:rect l="l" t="t" r="r" b="b"/>
              <a:pathLst>
                <a:path w="857" h="856" extrusionOk="0">
                  <a:moveTo>
                    <a:pt x="118" y="1"/>
                  </a:moveTo>
                  <a:lnTo>
                    <a:pt x="0" y="117"/>
                  </a:lnTo>
                  <a:lnTo>
                    <a:pt x="739" y="856"/>
                  </a:lnTo>
                  <a:lnTo>
                    <a:pt x="857" y="739"/>
                  </a:lnTo>
                  <a:lnTo>
                    <a:pt x="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0"/>
            <p:cNvSpPr/>
            <p:nvPr/>
          </p:nvSpPr>
          <p:spPr>
            <a:xfrm>
              <a:off x="1046600" y="4073379"/>
              <a:ext cx="77145" cy="77059"/>
            </a:xfrm>
            <a:custGeom>
              <a:avLst/>
              <a:gdLst/>
              <a:ahLst/>
              <a:cxnLst/>
              <a:rect l="l" t="t" r="r" b="b"/>
              <a:pathLst>
                <a:path w="857" h="856" extrusionOk="0">
                  <a:moveTo>
                    <a:pt x="739" y="1"/>
                  </a:moveTo>
                  <a:lnTo>
                    <a:pt x="0" y="739"/>
                  </a:lnTo>
                  <a:lnTo>
                    <a:pt x="118" y="856"/>
                  </a:lnTo>
                  <a:lnTo>
                    <a:pt x="857" y="117"/>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0"/>
            <p:cNvSpPr/>
            <p:nvPr/>
          </p:nvSpPr>
          <p:spPr>
            <a:xfrm>
              <a:off x="1263094" y="4073199"/>
              <a:ext cx="77145" cy="77059"/>
            </a:xfrm>
            <a:custGeom>
              <a:avLst/>
              <a:gdLst/>
              <a:ahLst/>
              <a:cxnLst/>
              <a:rect l="l" t="t" r="r" b="b"/>
              <a:pathLst>
                <a:path w="857" h="856" extrusionOk="0">
                  <a:moveTo>
                    <a:pt x="118" y="1"/>
                  </a:moveTo>
                  <a:lnTo>
                    <a:pt x="1" y="117"/>
                  </a:lnTo>
                  <a:lnTo>
                    <a:pt x="739" y="856"/>
                  </a:lnTo>
                  <a:lnTo>
                    <a:pt x="857" y="739"/>
                  </a:lnTo>
                  <a:lnTo>
                    <a:pt x="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0"/>
            <p:cNvSpPr/>
            <p:nvPr/>
          </p:nvSpPr>
          <p:spPr>
            <a:xfrm>
              <a:off x="1263184" y="4073379"/>
              <a:ext cx="77055" cy="77059"/>
            </a:xfrm>
            <a:custGeom>
              <a:avLst/>
              <a:gdLst/>
              <a:ahLst/>
              <a:cxnLst/>
              <a:rect l="l" t="t" r="r" b="b"/>
              <a:pathLst>
                <a:path w="856" h="856" extrusionOk="0">
                  <a:moveTo>
                    <a:pt x="739" y="1"/>
                  </a:moveTo>
                  <a:lnTo>
                    <a:pt x="1" y="739"/>
                  </a:lnTo>
                  <a:lnTo>
                    <a:pt x="118" y="856"/>
                  </a:lnTo>
                  <a:lnTo>
                    <a:pt x="856" y="117"/>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749;p20"/>
          <p:cNvGrpSpPr/>
          <p:nvPr/>
        </p:nvGrpSpPr>
        <p:grpSpPr>
          <a:xfrm rot="-5400000">
            <a:off x="4475396" y="4485982"/>
            <a:ext cx="193215" cy="775640"/>
            <a:chOff x="713233" y="539507"/>
            <a:chExt cx="193215" cy="775640"/>
          </a:xfrm>
        </p:grpSpPr>
        <p:grpSp>
          <p:nvGrpSpPr>
            <p:cNvPr id="750" name="Google Shape;750;p20"/>
            <p:cNvGrpSpPr/>
            <p:nvPr/>
          </p:nvGrpSpPr>
          <p:grpSpPr>
            <a:xfrm>
              <a:off x="713233" y="539507"/>
              <a:ext cx="193215" cy="193215"/>
              <a:chOff x="3175050" y="1197625"/>
              <a:chExt cx="71150" cy="71150"/>
            </a:xfrm>
          </p:grpSpPr>
          <p:sp>
            <p:nvSpPr>
              <p:cNvPr id="751" name="Google Shape;751;p20"/>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0"/>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20"/>
            <p:cNvGrpSpPr/>
            <p:nvPr/>
          </p:nvGrpSpPr>
          <p:grpSpPr>
            <a:xfrm>
              <a:off x="713233" y="830719"/>
              <a:ext cx="193215" cy="193215"/>
              <a:chOff x="3175050" y="1197625"/>
              <a:chExt cx="71150" cy="71150"/>
            </a:xfrm>
          </p:grpSpPr>
          <p:sp>
            <p:nvSpPr>
              <p:cNvPr id="754" name="Google Shape;754;p20"/>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0"/>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20"/>
            <p:cNvGrpSpPr/>
            <p:nvPr/>
          </p:nvGrpSpPr>
          <p:grpSpPr>
            <a:xfrm>
              <a:off x="713233" y="1121932"/>
              <a:ext cx="193215" cy="193215"/>
              <a:chOff x="3175050" y="1197625"/>
              <a:chExt cx="71150" cy="71150"/>
            </a:xfrm>
          </p:grpSpPr>
          <p:sp>
            <p:nvSpPr>
              <p:cNvPr id="757" name="Google Shape;757;p20"/>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0"/>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9" name="Google Shape;759;p20"/>
          <p:cNvGrpSpPr/>
          <p:nvPr/>
        </p:nvGrpSpPr>
        <p:grpSpPr>
          <a:xfrm>
            <a:off x="8195238" y="1112200"/>
            <a:ext cx="1620772" cy="1856670"/>
            <a:chOff x="7620388" y="0"/>
            <a:chExt cx="1620772" cy="1856670"/>
          </a:xfrm>
        </p:grpSpPr>
        <p:sp>
          <p:nvSpPr>
            <p:cNvPr id="760" name="Google Shape;760;p20"/>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0"/>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0"/>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0"/>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0"/>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20"/>
          <p:cNvGrpSpPr/>
          <p:nvPr/>
        </p:nvGrpSpPr>
        <p:grpSpPr>
          <a:xfrm flipH="1">
            <a:off x="-907538" y="1730013"/>
            <a:ext cx="1620772" cy="1856670"/>
            <a:chOff x="7620388" y="0"/>
            <a:chExt cx="1620772" cy="1856670"/>
          </a:xfrm>
        </p:grpSpPr>
        <p:sp>
          <p:nvSpPr>
            <p:cNvPr id="766" name="Google Shape;766;p20"/>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0"/>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0"/>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0"/>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0"/>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20"/>
          <p:cNvGrpSpPr/>
          <p:nvPr/>
        </p:nvGrpSpPr>
        <p:grpSpPr>
          <a:xfrm>
            <a:off x="8639075" y="725313"/>
            <a:ext cx="335045" cy="386896"/>
            <a:chOff x="345700" y="808663"/>
            <a:chExt cx="335045" cy="386896"/>
          </a:xfrm>
        </p:grpSpPr>
        <p:sp>
          <p:nvSpPr>
            <p:cNvPr id="772" name="Google Shape;772;p20"/>
            <p:cNvSpPr/>
            <p:nvPr/>
          </p:nvSpPr>
          <p:spPr>
            <a:xfrm>
              <a:off x="345700" y="808663"/>
              <a:ext cx="335045" cy="386896"/>
            </a:xfrm>
            <a:custGeom>
              <a:avLst/>
              <a:gdLst/>
              <a:ahLst/>
              <a:cxnLst/>
              <a:rect l="l" t="t" r="r" b="b"/>
              <a:pathLst>
                <a:path w="6507" h="7514" extrusionOk="0">
                  <a:moveTo>
                    <a:pt x="3254" y="1"/>
                  </a:moveTo>
                  <a:lnTo>
                    <a:pt x="1" y="1879"/>
                  </a:lnTo>
                  <a:lnTo>
                    <a:pt x="1" y="5636"/>
                  </a:lnTo>
                  <a:lnTo>
                    <a:pt x="3254" y="7513"/>
                  </a:lnTo>
                  <a:lnTo>
                    <a:pt x="6507" y="5636"/>
                  </a:lnTo>
                  <a:lnTo>
                    <a:pt x="6507" y="1879"/>
                  </a:lnTo>
                  <a:lnTo>
                    <a:pt x="3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0"/>
            <p:cNvSpPr/>
            <p:nvPr/>
          </p:nvSpPr>
          <p:spPr>
            <a:xfrm>
              <a:off x="433080" y="907165"/>
              <a:ext cx="164459" cy="189895"/>
            </a:xfrm>
            <a:custGeom>
              <a:avLst/>
              <a:gdLst/>
              <a:ahLst/>
              <a:cxnLst/>
              <a:rect l="l" t="t" r="r" b="b"/>
              <a:pathLst>
                <a:path w="3194" h="3688" extrusionOk="0">
                  <a:moveTo>
                    <a:pt x="1636" y="0"/>
                  </a:moveTo>
                  <a:lnTo>
                    <a:pt x="0" y="853"/>
                  </a:lnTo>
                  <a:lnTo>
                    <a:pt x="1555" y="1874"/>
                  </a:lnTo>
                  <a:lnTo>
                    <a:pt x="1477" y="3688"/>
                  </a:lnTo>
                  <a:lnTo>
                    <a:pt x="3114" y="2835"/>
                  </a:lnTo>
                  <a:lnTo>
                    <a:pt x="3193" y="991"/>
                  </a:lnTo>
                  <a:lnTo>
                    <a:pt x="1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20"/>
          <p:cNvGrpSpPr/>
          <p:nvPr/>
        </p:nvGrpSpPr>
        <p:grpSpPr>
          <a:xfrm>
            <a:off x="7699700" y="-611006"/>
            <a:ext cx="1681700" cy="1150500"/>
            <a:chOff x="7699700" y="-611006"/>
            <a:chExt cx="1681700" cy="1150500"/>
          </a:xfrm>
        </p:grpSpPr>
        <p:sp>
          <p:nvSpPr>
            <p:cNvPr id="775" name="Google Shape;775;p20"/>
            <p:cNvSpPr/>
            <p:nvPr/>
          </p:nvSpPr>
          <p:spPr>
            <a:xfrm>
              <a:off x="8231800" y="-611006"/>
              <a:ext cx="1149600" cy="115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0"/>
            <p:cNvSpPr/>
            <p:nvPr/>
          </p:nvSpPr>
          <p:spPr>
            <a:xfrm>
              <a:off x="7699700" y="-611006"/>
              <a:ext cx="1149600" cy="115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777"/>
        <p:cNvGrpSpPr/>
        <p:nvPr/>
      </p:nvGrpSpPr>
      <p:grpSpPr>
        <a:xfrm>
          <a:off x="0" y="0"/>
          <a:ext cx="0" cy="0"/>
          <a:chOff x="0" y="0"/>
          <a:chExt cx="0" cy="0"/>
        </a:xfrm>
      </p:grpSpPr>
      <p:sp>
        <p:nvSpPr>
          <p:cNvPr id="778" name="Google Shape;778;p2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779" name="Google Shape;779;p21"/>
          <p:cNvSpPr txBox="1">
            <a:spLocks noGrp="1"/>
          </p:cNvSpPr>
          <p:nvPr>
            <p:ph type="subTitle" idx="1"/>
          </p:nvPr>
        </p:nvSpPr>
        <p:spPr>
          <a:xfrm>
            <a:off x="949694" y="2324386"/>
            <a:ext cx="2072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0" name="Google Shape;780;p21"/>
          <p:cNvSpPr txBox="1">
            <a:spLocks noGrp="1"/>
          </p:cNvSpPr>
          <p:nvPr>
            <p:ph type="subTitle" idx="2"/>
          </p:nvPr>
        </p:nvSpPr>
        <p:spPr>
          <a:xfrm>
            <a:off x="3535648" y="2324386"/>
            <a:ext cx="2072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1" name="Google Shape;781;p21"/>
          <p:cNvSpPr txBox="1">
            <a:spLocks noGrp="1"/>
          </p:cNvSpPr>
          <p:nvPr>
            <p:ph type="subTitle" idx="3"/>
          </p:nvPr>
        </p:nvSpPr>
        <p:spPr>
          <a:xfrm>
            <a:off x="949694" y="4113778"/>
            <a:ext cx="2072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2" name="Google Shape;782;p21"/>
          <p:cNvSpPr txBox="1">
            <a:spLocks noGrp="1"/>
          </p:cNvSpPr>
          <p:nvPr>
            <p:ph type="subTitle" idx="4"/>
          </p:nvPr>
        </p:nvSpPr>
        <p:spPr>
          <a:xfrm>
            <a:off x="3535648" y="4113778"/>
            <a:ext cx="2072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3" name="Google Shape;783;p21"/>
          <p:cNvSpPr txBox="1">
            <a:spLocks noGrp="1"/>
          </p:cNvSpPr>
          <p:nvPr>
            <p:ph type="subTitle" idx="5"/>
          </p:nvPr>
        </p:nvSpPr>
        <p:spPr>
          <a:xfrm>
            <a:off x="6121611" y="2324386"/>
            <a:ext cx="2072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4" name="Google Shape;784;p21"/>
          <p:cNvSpPr txBox="1">
            <a:spLocks noGrp="1"/>
          </p:cNvSpPr>
          <p:nvPr>
            <p:ph type="subTitle" idx="6"/>
          </p:nvPr>
        </p:nvSpPr>
        <p:spPr>
          <a:xfrm>
            <a:off x="6121611" y="4113778"/>
            <a:ext cx="2072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5" name="Google Shape;785;p21"/>
          <p:cNvSpPr txBox="1">
            <a:spLocks noGrp="1"/>
          </p:cNvSpPr>
          <p:nvPr>
            <p:ph type="subTitle" idx="7"/>
          </p:nvPr>
        </p:nvSpPr>
        <p:spPr>
          <a:xfrm>
            <a:off x="949694" y="1741175"/>
            <a:ext cx="2072700" cy="735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86" name="Google Shape;786;p21"/>
          <p:cNvSpPr txBox="1">
            <a:spLocks noGrp="1"/>
          </p:cNvSpPr>
          <p:nvPr>
            <p:ph type="subTitle" idx="8"/>
          </p:nvPr>
        </p:nvSpPr>
        <p:spPr>
          <a:xfrm>
            <a:off x="3535648" y="1741175"/>
            <a:ext cx="2072700" cy="735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87" name="Google Shape;787;p21"/>
          <p:cNvSpPr txBox="1">
            <a:spLocks noGrp="1"/>
          </p:cNvSpPr>
          <p:nvPr>
            <p:ph type="subTitle" idx="9"/>
          </p:nvPr>
        </p:nvSpPr>
        <p:spPr>
          <a:xfrm>
            <a:off x="949694" y="3530615"/>
            <a:ext cx="2072700" cy="73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88" name="Google Shape;788;p21"/>
          <p:cNvSpPr txBox="1">
            <a:spLocks noGrp="1"/>
          </p:cNvSpPr>
          <p:nvPr>
            <p:ph type="subTitle" idx="13"/>
          </p:nvPr>
        </p:nvSpPr>
        <p:spPr>
          <a:xfrm>
            <a:off x="3535648" y="3530615"/>
            <a:ext cx="2072700" cy="73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89" name="Google Shape;789;p21"/>
          <p:cNvSpPr txBox="1">
            <a:spLocks noGrp="1"/>
          </p:cNvSpPr>
          <p:nvPr>
            <p:ph type="subTitle" idx="14"/>
          </p:nvPr>
        </p:nvSpPr>
        <p:spPr>
          <a:xfrm>
            <a:off x="6121609" y="1741175"/>
            <a:ext cx="2072700" cy="735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90" name="Google Shape;790;p21"/>
          <p:cNvSpPr txBox="1">
            <a:spLocks noGrp="1"/>
          </p:cNvSpPr>
          <p:nvPr>
            <p:ph type="subTitle" idx="15"/>
          </p:nvPr>
        </p:nvSpPr>
        <p:spPr>
          <a:xfrm>
            <a:off x="6121606" y="3530615"/>
            <a:ext cx="2072700" cy="73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91" name="Google Shape;791;p21"/>
          <p:cNvSpPr/>
          <p:nvPr/>
        </p:nvSpPr>
        <p:spPr>
          <a:xfrm>
            <a:off x="-429600" y="4499244"/>
            <a:ext cx="1149600" cy="115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2" name="Google Shape;792;p21"/>
          <p:cNvGrpSpPr/>
          <p:nvPr/>
        </p:nvGrpSpPr>
        <p:grpSpPr>
          <a:xfrm>
            <a:off x="8231788" y="4783750"/>
            <a:ext cx="397975" cy="31976"/>
            <a:chOff x="7690800" y="1808375"/>
            <a:chExt cx="397975" cy="31976"/>
          </a:xfrm>
        </p:grpSpPr>
        <p:sp>
          <p:nvSpPr>
            <p:cNvPr id="793" name="Google Shape;793;p21"/>
            <p:cNvSpPr/>
            <p:nvPr/>
          </p:nvSpPr>
          <p:spPr>
            <a:xfrm>
              <a:off x="7889857" y="1808375"/>
              <a:ext cx="198918" cy="31976"/>
            </a:xfrm>
            <a:custGeom>
              <a:avLst/>
              <a:gdLst/>
              <a:ahLst/>
              <a:cxnLst/>
              <a:rect l="l" t="t" r="r" b="b"/>
              <a:pathLst>
                <a:path w="2930" h="471" extrusionOk="0">
                  <a:moveTo>
                    <a:pt x="1" y="1"/>
                  </a:moveTo>
                  <a:lnTo>
                    <a:pt x="1" y="471"/>
                  </a:lnTo>
                  <a:lnTo>
                    <a:pt x="2929" y="471"/>
                  </a:lnTo>
                  <a:lnTo>
                    <a:pt x="2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1"/>
            <p:cNvSpPr/>
            <p:nvPr/>
          </p:nvSpPr>
          <p:spPr>
            <a:xfrm>
              <a:off x="7752038" y="1808375"/>
              <a:ext cx="99459" cy="31976"/>
            </a:xfrm>
            <a:custGeom>
              <a:avLst/>
              <a:gdLst/>
              <a:ahLst/>
              <a:cxnLst/>
              <a:rect l="l" t="t" r="r" b="b"/>
              <a:pathLst>
                <a:path w="1465" h="471" extrusionOk="0">
                  <a:moveTo>
                    <a:pt x="0" y="1"/>
                  </a:moveTo>
                  <a:lnTo>
                    <a:pt x="0" y="471"/>
                  </a:lnTo>
                  <a:lnTo>
                    <a:pt x="1464" y="471"/>
                  </a:lnTo>
                  <a:lnTo>
                    <a:pt x="1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1"/>
            <p:cNvSpPr/>
            <p:nvPr/>
          </p:nvSpPr>
          <p:spPr>
            <a:xfrm>
              <a:off x="7690800" y="1808375"/>
              <a:ext cx="32044" cy="31976"/>
            </a:xfrm>
            <a:custGeom>
              <a:avLst/>
              <a:gdLst/>
              <a:ahLst/>
              <a:cxnLst/>
              <a:rect l="l" t="t" r="r" b="b"/>
              <a:pathLst>
                <a:path w="472" h="471" extrusionOk="0">
                  <a:moveTo>
                    <a:pt x="1" y="1"/>
                  </a:moveTo>
                  <a:lnTo>
                    <a:pt x="1" y="471"/>
                  </a:lnTo>
                  <a:lnTo>
                    <a:pt x="471" y="471"/>
                  </a:lnTo>
                  <a:lnTo>
                    <a:pt x="4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 name="Google Shape;796;p21"/>
          <p:cNvGrpSpPr/>
          <p:nvPr/>
        </p:nvGrpSpPr>
        <p:grpSpPr>
          <a:xfrm rot="-5400000">
            <a:off x="8334171" y="-99756"/>
            <a:ext cx="193215" cy="775640"/>
            <a:chOff x="713233" y="539507"/>
            <a:chExt cx="193215" cy="775640"/>
          </a:xfrm>
        </p:grpSpPr>
        <p:grpSp>
          <p:nvGrpSpPr>
            <p:cNvPr id="797" name="Google Shape;797;p21"/>
            <p:cNvGrpSpPr/>
            <p:nvPr/>
          </p:nvGrpSpPr>
          <p:grpSpPr>
            <a:xfrm>
              <a:off x="713233" y="539507"/>
              <a:ext cx="193215" cy="193215"/>
              <a:chOff x="3175050" y="1197625"/>
              <a:chExt cx="71150" cy="71150"/>
            </a:xfrm>
          </p:grpSpPr>
          <p:sp>
            <p:nvSpPr>
              <p:cNvPr id="798" name="Google Shape;798;p21"/>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1"/>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21"/>
            <p:cNvGrpSpPr/>
            <p:nvPr/>
          </p:nvGrpSpPr>
          <p:grpSpPr>
            <a:xfrm>
              <a:off x="713233" y="830719"/>
              <a:ext cx="193215" cy="193215"/>
              <a:chOff x="3175050" y="1197625"/>
              <a:chExt cx="71150" cy="71150"/>
            </a:xfrm>
          </p:grpSpPr>
          <p:sp>
            <p:nvSpPr>
              <p:cNvPr id="801" name="Google Shape;801;p21"/>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1"/>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21"/>
            <p:cNvGrpSpPr/>
            <p:nvPr/>
          </p:nvGrpSpPr>
          <p:grpSpPr>
            <a:xfrm>
              <a:off x="713233" y="1121932"/>
              <a:ext cx="193215" cy="193215"/>
              <a:chOff x="3175050" y="1197625"/>
              <a:chExt cx="71150" cy="71150"/>
            </a:xfrm>
          </p:grpSpPr>
          <p:sp>
            <p:nvSpPr>
              <p:cNvPr id="804" name="Google Shape;804;p21"/>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1"/>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6" name="Google Shape;806;p21"/>
          <p:cNvGrpSpPr/>
          <p:nvPr/>
        </p:nvGrpSpPr>
        <p:grpSpPr>
          <a:xfrm>
            <a:off x="8195238" y="1112200"/>
            <a:ext cx="1620772" cy="1856670"/>
            <a:chOff x="7620388" y="0"/>
            <a:chExt cx="1620772" cy="1856670"/>
          </a:xfrm>
        </p:grpSpPr>
        <p:sp>
          <p:nvSpPr>
            <p:cNvPr id="807" name="Google Shape;807;p21"/>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1"/>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1"/>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1"/>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1"/>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21"/>
          <p:cNvGrpSpPr/>
          <p:nvPr/>
        </p:nvGrpSpPr>
        <p:grpSpPr>
          <a:xfrm flipH="1">
            <a:off x="-907538" y="1730013"/>
            <a:ext cx="1620772" cy="1856670"/>
            <a:chOff x="7620388" y="0"/>
            <a:chExt cx="1620772" cy="1856670"/>
          </a:xfrm>
        </p:grpSpPr>
        <p:sp>
          <p:nvSpPr>
            <p:cNvPr id="813" name="Google Shape;813;p21"/>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1"/>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1"/>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1"/>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1"/>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21"/>
          <p:cNvGrpSpPr/>
          <p:nvPr/>
        </p:nvGrpSpPr>
        <p:grpSpPr>
          <a:xfrm>
            <a:off x="272275" y="94613"/>
            <a:ext cx="335045" cy="386896"/>
            <a:chOff x="345700" y="808663"/>
            <a:chExt cx="335045" cy="386896"/>
          </a:xfrm>
        </p:grpSpPr>
        <p:sp>
          <p:nvSpPr>
            <p:cNvPr id="819" name="Google Shape;819;p21"/>
            <p:cNvSpPr/>
            <p:nvPr/>
          </p:nvSpPr>
          <p:spPr>
            <a:xfrm>
              <a:off x="345700" y="808663"/>
              <a:ext cx="335045" cy="386896"/>
            </a:xfrm>
            <a:custGeom>
              <a:avLst/>
              <a:gdLst/>
              <a:ahLst/>
              <a:cxnLst/>
              <a:rect l="l" t="t" r="r" b="b"/>
              <a:pathLst>
                <a:path w="6507" h="7514" extrusionOk="0">
                  <a:moveTo>
                    <a:pt x="3254" y="1"/>
                  </a:moveTo>
                  <a:lnTo>
                    <a:pt x="1" y="1879"/>
                  </a:lnTo>
                  <a:lnTo>
                    <a:pt x="1" y="5636"/>
                  </a:lnTo>
                  <a:lnTo>
                    <a:pt x="3254" y="7513"/>
                  </a:lnTo>
                  <a:lnTo>
                    <a:pt x="6507" y="5636"/>
                  </a:lnTo>
                  <a:lnTo>
                    <a:pt x="6507" y="1879"/>
                  </a:lnTo>
                  <a:lnTo>
                    <a:pt x="3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1"/>
            <p:cNvSpPr/>
            <p:nvPr/>
          </p:nvSpPr>
          <p:spPr>
            <a:xfrm>
              <a:off x="433080" y="907165"/>
              <a:ext cx="164459" cy="189895"/>
            </a:xfrm>
            <a:custGeom>
              <a:avLst/>
              <a:gdLst/>
              <a:ahLst/>
              <a:cxnLst/>
              <a:rect l="l" t="t" r="r" b="b"/>
              <a:pathLst>
                <a:path w="3194" h="3688" extrusionOk="0">
                  <a:moveTo>
                    <a:pt x="1636" y="0"/>
                  </a:moveTo>
                  <a:lnTo>
                    <a:pt x="0" y="853"/>
                  </a:lnTo>
                  <a:lnTo>
                    <a:pt x="1555" y="1874"/>
                  </a:lnTo>
                  <a:lnTo>
                    <a:pt x="1477" y="3688"/>
                  </a:lnTo>
                  <a:lnTo>
                    <a:pt x="3114" y="2835"/>
                  </a:lnTo>
                  <a:lnTo>
                    <a:pt x="3193" y="991"/>
                  </a:lnTo>
                  <a:lnTo>
                    <a:pt x="1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
        <p:cNvGrpSpPr/>
        <p:nvPr/>
      </p:nvGrpSpPr>
      <p:grpSpPr>
        <a:xfrm>
          <a:off x="0" y="0"/>
          <a:ext cx="0" cy="0"/>
          <a:chOff x="0" y="0"/>
          <a:chExt cx="0" cy="0"/>
        </a:xfrm>
      </p:grpSpPr>
      <p:sp>
        <p:nvSpPr>
          <p:cNvPr id="49" name="Google Shape;49;p3"/>
          <p:cNvSpPr txBox="1">
            <a:spLocks noGrp="1"/>
          </p:cNvSpPr>
          <p:nvPr>
            <p:ph type="title"/>
          </p:nvPr>
        </p:nvSpPr>
        <p:spPr>
          <a:xfrm>
            <a:off x="1717350" y="2097425"/>
            <a:ext cx="5709300" cy="15252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0" name="Google Shape;50;p3"/>
          <p:cNvSpPr txBox="1">
            <a:spLocks noGrp="1"/>
          </p:cNvSpPr>
          <p:nvPr>
            <p:ph type="title" idx="2" hasCustomPrompt="1"/>
          </p:nvPr>
        </p:nvSpPr>
        <p:spPr>
          <a:xfrm>
            <a:off x="3574200" y="1255625"/>
            <a:ext cx="1995600" cy="8418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 name="Google Shape;51;p3"/>
          <p:cNvSpPr txBox="1">
            <a:spLocks noGrp="1"/>
          </p:cNvSpPr>
          <p:nvPr>
            <p:ph type="subTitle" idx="1"/>
          </p:nvPr>
        </p:nvSpPr>
        <p:spPr>
          <a:xfrm>
            <a:off x="1717350" y="3622625"/>
            <a:ext cx="5709300" cy="3657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3"/>
          <p:cNvSpPr/>
          <p:nvPr/>
        </p:nvSpPr>
        <p:spPr>
          <a:xfrm>
            <a:off x="231425" y="135388"/>
            <a:ext cx="403800" cy="404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rot="-5400000">
            <a:off x="4475396" y="-111343"/>
            <a:ext cx="193215" cy="775640"/>
            <a:chOff x="713233" y="539507"/>
            <a:chExt cx="193215" cy="775640"/>
          </a:xfrm>
        </p:grpSpPr>
        <p:grpSp>
          <p:nvGrpSpPr>
            <p:cNvPr id="54" name="Google Shape;54;p3"/>
            <p:cNvGrpSpPr/>
            <p:nvPr/>
          </p:nvGrpSpPr>
          <p:grpSpPr>
            <a:xfrm>
              <a:off x="713233" y="539507"/>
              <a:ext cx="193215" cy="193215"/>
              <a:chOff x="3175050" y="1197625"/>
              <a:chExt cx="71150" cy="71150"/>
            </a:xfrm>
          </p:grpSpPr>
          <p:sp>
            <p:nvSpPr>
              <p:cNvPr id="55" name="Google Shape;55;p3"/>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a:off x="713233" y="830719"/>
              <a:ext cx="193215" cy="193215"/>
              <a:chOff x="3175050" y="1197625"/>
              <a:chExt cx="71150" cy="71150"/>
            </a:xfrm>
          </p:grpSpPr>
          <p:sp>
            <p:nvSpPr>
              <p:cNvPr id="58" name="Google Shape;58;p3"/>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3"/>
            <p:cNvGrpSpPr/>
            <p:nvPr/>
          </p:nvGrpSpPr>
          <p:grpSpPr>
            <a:xfrm>
              <a:off x="713233" y="1121932"/>
              <a:ext cx="193215" cy="193215"/>
              <a:chOff x="3175050" y="1197625"/>
              <a:chExt cx="71150" cy="71150"/>
            </a:xfrm>
          </p:grpSpPr>
          <p:sp>
            <p:nvSpPr>
              <p:cNvPr id="61" name="Google Shape;61;p3"/>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5944900" y="4608574"/>
            <a:ext cx="2843975" cy="1355100"/>
            <a:chOff x="5944900" y="4608574"/>
            <a:chExt cx="2843975" cy="1355100"/>
          </a:xfrm>
        </p:grpSpPr>
        <p:sp>
          <p:nvSpPr>
            <p:cNvPr id="64" name="Google Shape;64;p3"/>
            <p:cNvSpPr/>
            <p:nvPr/>
          </p:nvSpPr>
          <p:spPr>
            <a:xfrm>
              <a:off x="5944900"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689938"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7434975"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flipH="1">
            <a:off x="-703736" y="2277938"/>
            <a:ext cx="1620772" cy="1856670"/>
            <a:chOff x="7620388" y="0"/>
            <a:chExt cx="1620772" cy="1856670"/>
          </a:xfrm>
        </p:grpSpPr>
        <p:sp>
          <p:nvSpPr>
            <p:cNvPr id="68" name="Google Shape;68;p3"/>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3"/>
          <p:cNvGrpSpPr/>
          <p:nvPr/>
        </p:nvGrpSpPr>
        <p:grpSpPr>
          <a:xfrm rot="5400000" flipH="1">
            <a:off x="8344914" y="-49038"/>
            <a:ext cx="1620772" cy="1856670"/>
            <a:chOff x="7620388" y="0"/>
            <a:chExt cx="1620772" cy="1856670"/>
          </a:xfrm>
        </p:grpSpPr>
        <p:sp>
          <p:nvSpPr>
            <p:cNvPr id="74" name="Google Shape;74;p3"/>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3"/>
          <p:cNvGrpSpPr/>
          <p:nvPr/>
        </p:nvGrpSpPr>
        <p:grpSpPr>
          <a:xfrm>
            <a:off x="8725603" y="252074"/>
            <a:ext cx="204400" cy="193210"/>
            <a:chOff x="8725603" y="252074"/>
            <a:chExt cx="204400" cy="193210"/>
          </a:xfrm>
        </p:grpSpPr>
        <p:sp>
          <p:nvSpPr>
            <p:cNvPr id="80" name="Google Shape;80;p3"/>
            <p:cNvSpPr/>
            <p:nvPr/>
          </p:nvSpPr>
          <p:spPr>
            <a:xfrm>
              <a:off x="8796939" y="252074"/>
              <a:ext cx="133064" cy="133064"/>
            </a:xfrm>
            <a:custGeom>
              <a:avLst/>
              <a:gdLst/>
              <a:ahLst/>
              <a:cxnLst/>
              <a:rect l="l" t="t" r="r" b="b"/>
              <a:pathLst>
                <a:path w="1960" h="1960" extrusionOk="0">
                  <a:moveTo>
                    <a:pt x="0" y="0"/>
                  </a:moveTo>
                  <a:lnTo>
                    <a:pt x="0" y="302"/>
                  </a:lnTo>
                  <a:lnTo>
                    <a:pt x="1659" y="302"/>
                  </a:lnTo>
                  <a:lnTo>
                    <a:pt x="1659" y="1960"/>
                  </a:lnTo>
                  <a:lnTo>
                    <a:pt x="1960" y="1960"/>
                  </a:lnTo>
                  <a:lnTo>
                    <a:pt x="19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25603" y="356891"/>
              <a:ext cx="88393" cy="88393"/>
            </a:xfrm>
            <a:custGeom>
              <a:avLst/>
              <a:gdLst/>
              <a:ahLst/>
              <a:cxnLst/>
              <a:rect l="l" t="t" r="r" b="b"/>
              <a:pathLst>
                <a:path w="1302" h="1302" extrusionOk="0">
                  <a:moveTo>
                    <a:pt x="1" y="0"/>
                  </a:moveTo>
                  <a:lnTo>
                    <a:pt x="1" y="1301"/>
                  </a:lnTo>
                  <a:lnTo>
                    <a:pt x="1302" y="1301"/>
                  </a:lnTo>
                  <a:lnTo>
                    <a:pt x="1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a:off x="300175" y="4663088"/>
            <a:ext cx="335045" cy="386896"/>
            <a:chOff x="345700" y="808663"/>
            <a:chExt cx="335045" cy="386896"/>
          </a:xfrm>
        </p:grpSpPr>
        <p:sp>
          <p:nvSpPr>
            <p:cNvPr id="83" name="Google Shape;83;p3"/>
            <p:cNvSpPr/>
            <p:nvPr/>
          </p:nvSpPr>
          <p:spPr>
            <a:xfrm>
              <a:off x="345700" y="808663"/>
              <a:ext cx="335045" cy="386896"/>
            </a:xfrm>
            <a:custGeom>
              <a:avLst/>
              <a:gdLst/>
              <a:ahLst/>
              <a:cxnLst/>
              <a:rect l="l" t="t" r="r" b="b"/>
              <a:pathLst>
                <a:path w="6507" h="7514" extrusionOk="0">
                  <a:moveTo>
                    <a:pt x="3254" y="1"/>
                  </a:moveTo>
                  <a:lnTo>
                    <a:pt x="1" y="1879"/>
                  </a:lnTo>
                  <a:lnTo>
                    <a:pt x="1" y="5636"/>
                  </a:lnTo>
                  <a:lnTo>
                    <a:pt x="3254" y="7513"/>
                  </a:lnTo>
                  <a:lnTo>
                    <a:pt x="6507" y="5636"/>
                  </a:lnTo>
                  <a:lnTo>
                    <a:pt x="6507" y="1879"/>
                  </a:lnTo>
                  <a:lnTo>
                    <a:pt x="3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433080" y="907165"/>
              <a:ext cx="164459" cy="189895"/>
            </a:xfrm>
            <a:custGeom>
              <a:avLst/>
              <a:gdLst/>
              <a:ahLst/>
              <a:cxnLst/>
              <a:rect l="l" t="t" r="r" b="b"/>
              <a:pathLst>
                <a:path w="3194" h="3688" extrusionOk="0">
                  <a:moveTo>
                    <a:pt x="1636" y="0"/>
                  </a:moveTo>
                  <a:lnTo>
                    <a:pt x="0" y="853"/>
                  </a:lnTo>
                  <a:lnTo>
                    <a:pt x="1555" y="1874"/>
                  </a:lnTo>
                  <a:lnTo>
                    <a:pt x="1477" y="3688"/>
                  </a:lnTo>
                  <a:lnTo>
                    <a:pt x="3114" y="2835"/>
                  </a:lnTo>
                  <a:lnTo>
                    <a:pt x="3193" y="991"/>
                  </a:lnTo>
                  <a:lnTo>
                    <a:pt x="1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_18">
    <p:spTree>
      <p:nvGrpSpPr>
        <p:cNvPr id="1" name="Shape 821"/>
        <p:cNvGrpSpPr/>
        <p:nvPr/>
      </p:nvGrpSpPr>
      <p:grpSpPr>
        <a:xfrm>
          <a:off x="0" y="0"/>
          <a:ext cx="0" cy="0"/>
          <a:chOff x="0" y="0"/>
          <a:chExt cx="0" cy="0"/>
        </a:xfrm>
      </p:grpSpPr>
      <p:sp>
        <p:nvSpPr>
          <p:cNvPr id="822" name="Google Shape;822;p2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100"/>
              <a:buNone/>
              <a:defRPr/>
            </a:lvl1pPr>
            <a:lvl2pPr lvl="1" algn="ctr">
              <a:spcBef>
                <a:spcPts val="0"/>
              </a:spcBef>
              <a:spcAft>
                <a:spcPts val="0"/>
              </a:spcAft>
              <a:buSzPts val="3100"/>
              <a:buNone/>
              <a:defRPr/>
            </a:lvl2pPr>
            <a:lvl3pPr lvl="2" algn="ctr">
              <a:spcBef>
                <a:spcPts val="0"/>
              </a:spcBef>
              <a:spcAft>
                <a:spcPts val="0"/>
              </a:spcAft>
              <a:buSzPts val="3100"/>
              <a:buNone/>
              <a:defRPr/>
            </a:lvl3pPr>
            <a:lvl4pPr lvl="3" algn="ctr">
              <a:spcBef>
                <a:spcPts val="0"/>
              </a:spcBef>
              <a:spcAft>
                <a:spcPts val="0"/>
              </a:spcAft>
              <a:buSzPts val="3100"/>
              <a:buNone/>
              <a:defRPr/>
            </a:lvl4pPr>
            <a:lvl5pPr lvl="4" algn="ctr">
              <a:spcBef>
                <a:spcPts val="0"/>
              </a:spcBef>
              <a:spcAft>
                <a:spcPts val="0"/>
              </a:spcAft>
              <a:buSzPts val="3100"/>
              <a:buNone/>
              <a:defRPr/>
            </a:lvl5pPr>
            <a:lvl6pPr lvl="5" algn="ctr">
              <a:spcBef>
                <a:spcPts val="0"/>
              </a:spcBef>
              <a:spcAft>
                <a:spcPts val="0"/>
              </a:spcAft>
              <a:buSzPts val="3100"/>
              <a:buNone/>
              <a:defRPr/>
            </a:lvl6pPr>
            <a:lvl7pPr lvl="6" algn="ctr">
              <a:spcBef>
                <a:spcPts val="0"/>
              </a:spcBef>
              <a:spcAft>
                <a:spcPts val="0"/>
              </a:spcAft>
              <a:buSzPts val="3100"/>
              <a:buNone/>
              <a:defRPr/>
            </a:lvl7pPr>
            <a:lvl8pPr lvl="7" algn="ctr">
              <a:spcBef>
                <a:spcPts val="0"/>
              </a:spcBef>
              <a:spcAft>
                <a:spcPts val="0"/>
              </a:spcAft>
              <a:buSzPts val="3100"/>
              <a:buNone/>
              <a:defRPr/>
            </a:lvl8pPr>
            <a:lvl9pPr lvl="8" algn="ctr">
              <a:spcBef>
                <a:spcPts val="0"/>
              </a:spcBef>
              <a:spcAft>
                <a:spcPts val="0"/>
              </a:spcAft>
              <a:buSzPts val="3100"/>
              <a:buNone/>
              <a:defRPr/>
            </a:lvl9pPr>
          </a:lstStyle>
          <a:p>
            <a:endParaRPr/>
          </a:p>
        </p:txBody>
      </p:sp>
      <p:grpSp>
        <p:nvGrpSpPr>
          <p:cNvPr id="823" name="Google Shape;823;p22"/>
          <p:cNvGrpSpPr/>
          <p:nvPr/>
        </p:nvGrpSpPr>
        <p:grpSpPr>
          <a:xfrm flipH="1">
            <a:off x="-834636" y="-12"/>
            <a:ext cx="1620772" cy="1856670"/>
            <a:chOff x="7620388" y="0"/>
            <a:chExt cx="1620772" cy="1856670"/>
          </a:xfrm>
        </p:grpSpPr>
        <p:sp>
          <p:nvSpPr>
            <p:cNvPr id="824" name="Google Shape;824;p22"/>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2"/>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2"/>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2"/>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2"/>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22"/>
          <p:cNvGrpSpPr/>
          <p:nvPr/>
        </p:nvGrpSpPr>
        <p:grpSpPr>
          <a:xfrm rot="5400000" flipH="1">
            <a:off x="8448889" y="3232200"/>
            <a:ext cx="1620772" cy="1856670"/>
            <a:chOff x="7620388" y="0"/>
            <a:chExt cx="1620772" cy="1856670"/>
          </a:xfrm>
        </p:grpSpPr>
        <p:sp>
          <p:nvSpPr>
            <p:cNvPr id="830" name="Google Shape;830;p22"/>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2"/>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2"/>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2"/>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2"/>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5" name="Google Shape;835;p22"/>
          <p:cNvSpPr/>
          <p:nvPr/>
        </p:nvSpPr>
        <p:spPr>
          <a:xfrm>
            <a:off x="-640675" y="4438599"/>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6" name="Google Shape;836;p22"/>
          <p:cNvGrpSpPr/>
          <p:nvPr/>
        </p:nvGrpSpPr>
        <p:grpSpPr>
          <a:xfrm flipH="1">
            <a:off x="8258546" y="179869"/>
            <a:ext cx="775640" cy="761965"/>
            <a:chOff x="232896" y="179869"/>
            <a:chExt cx="775640" cy="761965"/>
          </a:xfrm>
        </p:grpSpPr>
        <p:grpSp>
          <p:nvGrpSpPr>
            <p:cNvPr id="837" name="Google Shape;837;p22"/>
            <p:cNvGrpSpPr/>
            <p:nvPr/>
          </p:nvGrpSpPr>
          <p:grpSpPr>
            <a:xfrm rot="-5400000">
              <a:off x="232896" y="179869"/>
              <a:ext cx="193215" cy="193215"/>
              <a:chOff x="3175050" y="1197625"/>
              <a:chExt cx="71150" cy="71150"/>
            </a:xfrm>
          </p:grpSpPr>
          <p:sp>
            <p:nvSpPr>
              <p:cNvPr id="838" name="Google Shape;838;p22"/>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2"/>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22"/>
            <p:cNvGrpSpPr/>
            <p:nvPr/>
          </p:nvGrpSpPr>
          <p:grpSpPr>
            <a:xfrm rot="-5400000">
              <a:off x="524108" y="179869"/>
              <a:ext cx="193215" cy="193215"/>
              <a:chOff x="3175050" y="1197625"/>
              <a:chExt cx="71150" cy="71150"/>
            </a:xfrm>
          </p:grpSpPr>
          <p:sp>
            <p:nvSpPr>
              <p:cNvPr id="841" name="Google Shape;841;p22"/>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2"/>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22"/>
            <p:cNvGrpSpPr/>
            <p:nvPr/>
          </p:nvGrpSpPr>
          <p:grpSpPr>
            <a:xfrm rot="-5400000">
              <a:off x="815321" y="179869"/>
              <a:ext cx="193215" cy="193215"/>
              <a:chOff x="3175050" y="1197625"/>
              <a:chExt cx="71150" cy="71150"/>
            </a:xfrm>
          </p:grpSpPr>
          <p:sp>
            <p:nvSpPr>
              <p:cNvPr id="844" name="Google Shape;844;p22"/>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2"/>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22"/>
            <p:cNvGrpSpPr/>
            <p:nvPr/>
          </p:nvGrpSpPr>
          <p:grpSpPr>
            <a:xfrm rot="-5400000">
              <a:off x="232896" y="464244"/>
              <a:ext cx="193215" cy="193215"/>
              <a:chOff x="3175050" y="1197625"/>
              <a:chExt cx="71150" cy="71150"/>
            </a:xfrm>
          </p:grpSpPr>
          <p:sp>
            <p:nvSpPr>
              <p:cNvPr id="847" name="Google Shape;847;p22"/>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2"/>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22"/>
            <p:cNvGrpSpPr/>
            <p:nvPr/>
          </p:nvGrpSpPr>
          <p:grpSpPr>
            <a:xfrm rot="-5400000">
              <a:off x="232896" y="748619"/>
              <a:ext cx="193215" cy="193215"/>
              <a:chOff x="3175050" y="1197625"/>
              <a:chExt cx="71150" cy="71150"/>
            </a:xfrm>
          </p:grpSpPr>
          <p:sp>
            <p:nvSpPr>
              <p:cNvPr id="850" name="Google Shape;850;p22"/>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2"/>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2" name="Google Shape;852;p22"/>
          <p:cNvGrpSpPr/>
          <p:nvPr/>
        </p:nvGrpSpPr>
        <p:grpSpPr>
          <a:xfrm>
            <a:off x="7241338" y="4783750"/>
            <a:ext cx="397975" cy="31976"/>
            <a:chOff x="7690800" y="1808375"/>
            <a:chExt cx="397975" cy="31976"/>
          </a:xfrm>
        </p:grpSpPr>
        <p:sp>
          <p:nvSpPr>
            <p:cNvPr id="853" name="Google Shape;853;p22"/>
            <p:cNvSpPr/>
            <p:nvPr/>
          </p:nvSpPr>
          <p:spPr>
            <a:xfrm>
              <a:off x="7889857" y="1808375"/>
              <a:ext cx="198918" cy="31976"/>
            </a:xfrm>
            <a:custGeom>
              <a:avLst/>
              <a:gdLst/>
              <a:ahLst/>
              <a:cxnLst/>
              <a:rect l="l" t="t" r="r" b="b"/>
              <a:pathLst>
                <a:path w="2930" h="471" extrusionOk="0">
                  <a:moveTo>
                    <a:pt x="1" y="1"/>
                  </a:moveTo>
                  <a:lnTo>
                    <a:pt x="1" y="471"/>
                  </a:lnTo>
                  <a:lnTo>
                    <a:pt x="2929" y="471"/>
                  </a:lnTo>
                  <a:lnTo>
                    <a:pt x="2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2"/>
            <p:cNvSpPr/>
            <p:nvPr/>
          </p:nvSpPr>
          <p:spPr>
            <a:xfrm>
              <a:off x="7752038" y="1808375"/>
              <a:ext cx="99459" cy="31976"/>
            </a:xfrm>
            <a:custGeom>
              <a:avLst/>
              <a:gdLst/>
              <a:ahLst/>
              <a:cxnLst/>
              <a:rect l="l" t="t" r="r" b="b"/>
              <a:pathLst>
                <a:path w="1465" h="471" extrusionOk="0">
                  <a:moveTo>
                    <a:pt x="0" y="1"/>
                  </a:moveTo>
                  <a:lnTo>
                    <a:pt x="0" y="471"/>
                  </a:lnTo>
                  <a:lnTo>
                    <a:pt x="1464" y="471"/>
                  </a:lnTo>
                  <a:lnTo>
                    <a:pt x="1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2"/>
            <p:cNvSpPr/>
            <p:nvPr/>
          </p:nvSpPr>
          <p:spPr>
            <a:xfrm>
              <a:off x="7690800" y="1808375"/>
              <a:ext cx="32044" cy="31976"/>
            </a:xfrm>
            <a:custGeom>
              <a:avLst/>
              <a:gdLst/>
              <a:ahLst/>
              <a:cxnLst/>
              <a:rect l="l" t="t" r="r" b="b"/>
              <a:pathLst>
                <a:path w="472" h="471" extrusionOk="0">
                  <a:moveTo>
                    <a:pt x="1" y="1"/>
                  </a:moveTo>
                  <a:lnTo>
                    <a:pt x="1" y="471"/>
                  </a:lnTo>
                  <a:lnTo>
                    <a:pt x="471" y="471"/>
                  </a:lnTo>
                  <a:lnTo>
                    <a:pt x="4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22"/>
          <p:cNvGrpSpPr/>
          <p:nvPr/>
        </p:nvGrpSpPr>
        <p:grpSpPr>
          <a:xfrm>
            <a:off x="194675" y="3743188"/>
            <a:ext cx="335045" cy="386896"/>
            <a:chOff x="345700" y="808663"/>
            <a:chExt cx="335045" cy="386896"/>
          </a:xfrm>
        </p:grpSpPr>
        <p:sp>
          <p:nvSpPr>
            <p:cNvPr id="857" name="Google Shape;857;p22"/>
            <p:cNvSpPr/>
            <p:nvPr/>
          </p:nvSpPr>
          <p:spPr>
            <a:xfrm>
              <a:off x="345700" y="808663"/>
              <a:ext cx="335045" cy="386896"/>
            </a:xfrm>
            <a:custGeom>
              <a:avLst/>
              <a:gdLst/>
              <a:ahLst/>
              <a:cxnLst/>
              <a:rect l="l" t="t" r="r" b="b"/>
              <a:pathLst>
                <a:path w="6507" h="7514" extrusionOk="0">
                  <a:moveTo>
                    <a:pt x="3254" y="1"/>
                  </a:moveTo>
                  <a:lnTo>
                    <a:pt x="1" y="1879"/>
                  </a:lnTo>
                  <a:lnTo>
                    <a:pt x="1" y="5636"/>
                  </a:lnTo>
                  <a:lnTo>
                    <a:pt x="3254" y="7513"/>
                  </a:lnTo>
                  <a:lnTo>
                    <a:pt x="6507" y="5636"/>
                  </a:lnTo>
                  <a:lnTo>
                    <a:pt x="6507" y="1879"/>
                  </a:lnTo>
                  <a:lnTo>
                    <a:pt x="3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2"/>
            <p:cNvSpPr/>
            <p:nvPr/>
          </p:nvSpPr>
          <p:spPr>
            <a:xfrm>
              <a:off x="433080" y="907165"/>
              <a:ext cx="164459" cy="189895"/>
            </a:xfrm>
            <a:custGeom>
              <a:avLst/>
              <a:gdLst/>
              <a:ahLst/>
              <a:cxnLst/>
              <a:rect l="l" t="t" r="r" b="b"/>
              <a:pathLst>
                <a:path w="3194" h="3688" extrusionOk="0">
                  <a:moveTo>
                    <a:pt x="1636" y="0"/>
                  </a:moveTo>
                  <a:lnTo>
                    <a:pt x="0" y="853"/>
                  </a:lnTo>
                  <a:lnTo>
                    <a:pt x="1555" y="1874"/>
                  </a:lnTo>
                  <a:lnTo>
                    <a:pt x="1477" y="3688"/>
                  </a:lnTo>
                  <a:lnTo>
                    <a:pt x="3114" y="2835"/>
                  </a:lnTo>
                  <a:lnTo>
                    <a:pt x="3193" y="991"/>
                  </a:lnTo>
                  <a:lnTo>
                    <a:pt x="1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22"/>
          <p:cNvGrpSpPr/>
          <p:nvPr/>
        </p:nvGrpSpPr>
        <p:grpSpPr>
          <a:xfrm>
            <a:off x="230827" y="252074"/>
            <a:ext cx="204400" cy="193210"/>
            <a:chOff x="230827" y="252074"/>
            <a:chExt cx="204400" cy="193210"/>
          </a:xfrm>
        </p:grpSpPr>
        <p:sp>
          <p:nvSpPr>
            <p:cNvPr id="860" name="Google Shape;860;p22"/>
            <p:cNvSpPr/>
            <p:nvPr/>
          </p:nvSpPr>
          <p:spPr>
            <a:xfrm flipH="1">
              <a:off x="230827" y="252074"/>
              <a:ext cx="133064" cy="133064"/>
            </a:xfrm>
            <a:custGeom>
              <a:avLst/>
              <a:gdLst/>
              <a:ahLst/>
              <a:cxnLst/>
              <a:rect l="l" t="t" r="r" b="b"/>
              <a:pathLst>
                <a:path w="1960" h="1960" extrusionOk="0">
                  <a:moveTo>
                    <a:pt x="0" y="0"/>
                  </a:moveTo>
                  <a:lnTo>
                    <a:pt x="0" y="302"/>
                  </a:lnTo>
                  <a:lnTo>
                    <a:pt x="1659" y="302"/>
                  </a:lnTo>
                  <a:lnTo>
                    <a:pt x="1659" y="1960"/>
                  </a:lnTo>
                  <a:lnTo>
                    <a:pt x="1960" y="1960"/>
                  </a:lnTo>
                  <a:lnTo>
                    <a:pt x="19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2"/>
            <p:cNvSpPr/>
            <p:nvPr/>
          </p:nvSpPr>
          <p:spPr>
            <a:xfrm flipH="1">
              <a:off x="346834" y="356891"/>
              <a:ext cx="88393" cy="88393"/>
            </a:xfrm>
            <a:custGeom>
              <a:avLst/>
              <a:gdLst/>
              <a:ahLst/>
              <a:cxnLst/>
              <a:rect l="l" t="t" r="r" b="b"/>
              <a:pathLst>
                <a:path w="1302" h="1302" extrusionOk="0">
                  <a:moveTo>
                    <a:pt x="1" y="0"/>
                  </a:moveTo>
                  <a:lnTo>
                    <a:pt x="1" y="1301"/>
                  </a:lnTo>
                  <a:lnTo>
                    <a:pt x="1302" y="1301"/>
                  </a:lnTo>
                  <a:lnTo>
                    <a:pt x="1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CUSTOM_19">
    <p:spTree>
      <p:nvGrpSpPr>
        <p:cNvPr id="1" name="Shape 862"/>
        <p:cNvGrpSpPr/>
        <p:nvPr/>
      </p:nvGrpSpPr>
      <p:grpSpPr>
        <a:xfrm>
          <a:off x="0" y="0"/>
          <a:ext cx="0" cy="0"/>
          <a:chOff x="0" y="0"/>
          <a:chExt cx="0" cy="0"/>
        </a:xfrm>
      </p:grpSpPr>
      <p:sp>
        <p:nvSpPr>
          <p:cNvPr id="863" name="Google Shape;863;p2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100"/>
              <a:buNone/>
              <a:defRPr/>
            </a:lvl1pPr>
            <a:lvl2pPr lvl="1">
              <a:spcBef>
                <a:spcPts val="0"/>
              </a:spcBef>
              <a:spcAft>
                <a:spcPts val="0"/>
              </a:spcAft>
              <a:buSzPts val="3100"/>
              <a:buNone/>
              <a:defRPr>
                <a:latin typeface="Cousine"/>
                <a:ea typeface="Cousine"/>
                <a:cs typeface="Cousine"/>
                <a:sym typeface="Cousine"/>
              </a:defRPr>
            </a:lvl2pPr>
            <a:lvl3pPr lvl="2">
              <a:spcBef>
                <a:spcPts val="0"/>
              </a:spcBef>
              <a:spcAft>
                <a:spcPts val="0"/>
              </a:spcAft>
              <a:buSzPts val="3100"/>
              <a:buNone/>
              <a:defRPr>
                <a:latin typeface="Cousine"/>
                <a:ea typeface="Cousine"/>
                <a:cs typeface="Cousine"/>
                <a:sym typeface="Cousine"/>
              </a:defRPr>
            </a:lvl3pPr>
            <a:lvl4pPr lvl="3">
              <a:spcBef>
                <a:spcPts val="0"/>
              </a:spcBef>
              <a:spcAft>
                <a:spcPts val="0"/>
              </a:spcAft>
              <a:buSzPts val="3100"/>
              <a:buNone/>
              <a:defRPr>
                <a:latin typeface="Cousine"/>
                <a:ea typeface="Cousine"/>
                <a:cs typeface="Cousine"/>
                <a:sym typeface="Cousine"/>
              </a:defRPr>
            </a:lvl4pPr>
            <a:lvl5pPr lvl="4">
              <a:spcBef>
                <a:spcPts val="0"/>
              </a:spcBef>
              <a:spcAft>
                <a:spcPts val="0"/>
              </a:spcAft>
              <a:buSzPts val="3100"/>
              <a:buNone/>
              <a:defRPr>
                <a:latin typeface="Cousine"/>
                <a:ea typeface="Cousine"/>
                <a:cs typeface="Cousine"/>
                <a:sym typeface="Cousine"/>
              </a:defRPr>
            </a:lvl5pPr>
            <a:lvl6pPr lvl="5">
              <a:spcBef>
                <a:spcPts val="0"/>
              </a:spcBef>
              <a:spcAft>
                <a:spcPts val="0"/>
              </a:spcAft>
              <a:buSzPts val="3100"/>
              <a:buNone/>
              <a:defRPr>
                <a:latin typeface="Cousine"/>
                <a:ea typeface="Cousine"/>
                <a:cs typeface="Cousine"/>
                <a:sym typeface="Cousine"/>
              </a:defRPr>
            </a:lvl6pPr>
            <a:lvl7pPr lvl="6">
              <a:spcBef>
                <a:spcPts val="0"/>
              </a:spcBef>
              <a:spcAft>
                <a:spcPts val="0"/>
              </a:spcAft>
              <a:buSzPts val="3100"/>
              <a:buNone/>
              <a:defRPr>
                <a:latin typeface="Cousine"/>
                <a:ea typeface="Cousine"/>
                <a:cs typeface="Cousine"/>
                <a:sym typeface="Cousine"/>
              </a:defRPr>
            </a:lvl7pPr>
            <a:lvl8pPr lvl="7">
              <a:spcBef>
                <a:spcPts val="0"/>
              </a:spcBef>
              <a:spcAft>
                <a:spcPts val="0"/>
              </a:spcAft>
              <a:buSzPts val="3100"/>
              <a:buNone/>
              <a:defRPr>
                <a:latin typeface="Cousine"/>
                <a:ea typeface="Cousine"/>
                <a:cs typeface="Cousine"/>
                <a:sym typeface="Cousine"/>
              </a:defRPr>
            </a:lvl8pPr>
            <a:lvl9pPr lvl="8">
              <a:spcBef>
                <a:spcPts val="0"/>
              </a:spcBef>
              <a:spcAft>
                <a:spcPts val="0"/>
              </a:spcAft>
              <a:buSzPts val="3100"/>
              <a:buNone/>
              <a:defRPr>
                <a:latin typeface="Cousine"/>
                <a:ea typeface="Cousine"/>
                <a:cs typeface="Cousine"/>
                <a:sym typeface="Cousine"/>
              </a:defRPr>
            </a:lvl9pPr>
          </a:lstStyle>
          <a:p>
            <a:endParaRPr/>
          </a:p>
        </p:txBody>
      </p:sp>
      <p:grpSp>
        <p:nvGrpSpPr>
          <p:cNvPr id="864" name="Google Shape;864;p23"/>
          <p:cNvGrpSpPr/>
          <p:nvPr/>
        </p:nvGrpSpPr>
        <p:grpSpPr>
          <a:xfrm rot="5400000" flipH="1">
            <a:off x="478241" y="-111343"/>
            <a:ext cx="193215" cy="775640"/>
            <a:chOff x="713233" y="539507"/>
            <a:chExt cx="193215" cy="775640"/>
          </a:xfrm>
        </p:grpSpPr>
        <p:grpSp>
          <p:nvGrpSpPr>
            <p:cNvPr id="865" name="Google Shape;865;p23"/>
            <p:cNvGrpSpPr/>
            <p:nvPr/>
          </p:nvGrpSpPr>
          <p:grpSpPr>
            <a:xfrm>
              <a:off x="713233" y="539507"/>
              <a:ext cx="193215" cy="193215"/>
              <a:chOff x="3175050" y="1197625"/>
              <a:chExt cx="71150" cy="71150"/>
            </a:xfrm>
          </p:grpSpPr>
          <p:sp>
            <p:nvSpPr>
              <p:cNvPr id="866" name="Google Shape;866;p23"/>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3"/>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23"/>
            <p:cNvGrpSpPr/>
            <p:nvPr/>
          </p:nvGrpSpPr>
          <p:grpSpPr>
            <a:xfrm>
              <a:off x="713233" y="830719"/>
              <a:ext cx="193215" cy="193215"/>
              <a:chOff x="3175050" y="1197625"/>
              <a:chExt cx="71150" cy="71150"/>
            </a:xfrm>
          </p:grpSpPr>
          <p:sp>
            <p:nvSpPr>
              <p:cNvPr id="869" name="Google Shape;869;p23"/>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3"/>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23"/>
            <p:cNvGrpSpPr/>
            <p:nvPr/>
          </p:nvGrpSpPr>
          <p:grpSpPr>
            <a:xfrm>
              <a:off x="713233" y="1121932"/>
              <a:ext cx="193215" cy="193215"/>
              <a:chOff x="3175050" y="1197625"/>
              <a:chExt cx="71150" cy="71150"/>
            </a:xfrm>
          </p:grpSpPr>
          <p:sp>
            <p:nvSpPr>
              <p:cNvPr id="872" name="Google Shape;872;p23"/>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3"/>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4" name="Google Shape;874;p23"/>
          <p:cNvGrpSpPr/>
          <p:nvPr/>
        </p:nvGrpSpPr>
        <p:grpSpPr>
          <a:xfrm>
            <a:off x="8705623" y="252074"/>
            <a:ext cx="204400" cy="193210"/>
            <a:chOff x="8705623" y="252074"/>
            <a:chExt cx="204400" cy="193210"/>
          </a:xfrm>
        </p:grpSpPr>
        <p:sp>
          <p:nvSpPr>
            <p:cNvPr id="875" name="Google Shape;875;p23"/>
            <p:cNvSpPr/>
            <p:nvPr/>
          </p:nvSpPr>
          <p:spPr>
            <a:xfrm>
              <a:off x="8776959" y="252074"/>
              <a:ext cx="133064" cy="133064"/>
            </a:xfrm>
            <a:custGeom>
              <a:avLst/>
              <a:gdLst/>
              <a:ahLst/>
              <a:cxnLst/>
              <a:rect l="l" t="t" r="r" b="b"/>
              <a:pathLst>
                <a:path w="1960" h="1960" extrusionOk="0">
                  <a:moveTo>
                    <a:pt x="0" y="0"/>
                  </a:moveTo>
                  <a:lnTo>
                    <a:pt x="0" y="302"/>
                  </a:lnTo>
                  <a:lnTo>
                    <a:pt x="1659" y="302"/>
                  </a:lnTo>
                  <a:lnTo>
                    <a:pt x="1659" y="1960"/>
                  </a:lnTo>
                  <a:lnTo>
                    <a:pt x="1960" y="1960"/>
                  </a:lnTo>
                  <a:lnTo>
                    <a:pt x="19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3"/>
            <p:cNvSpPr/>
            <p:nvPr/>
          </p:nvSpPr>
          <p:spPr>
            <a:xfrm>
              <a:off x="8705623" y="356891"/>
              <a:ext cx="88393" cy="88393"/>
            </a:xfrm>
            <a:custGeom>
              <a:avLst/>
              <a:gdLst/>
              <a:ahLst/>
              <a:cxnLst/>
              <a:rect l="l" t="t" r="r" b="b"/>
              <a:pathLst>
                <a:path w="1302" h="1302" extrusionOk="0">
                  <a:moveTo>
                    <a:pt x="1" y="0"/>
                  </a:moveTo>
                  <a:lnTo>
                    <a:pt x="1" y="1301"/>
                  </a:lnTo>
                  <a:lnTo>
                    <a:pt x="1302" y="1301"/>
                  </a:lnTo>
                  <a:lnTo>
                    <a:pt x="1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23"/>
          <p:cNvGrpSpPr/>
          <p:nvPr/>
        </p:nvGrpSpPr>
        <p:grpSpPr>
          <a:xfrm>
            <a:off x="8415288" y="-104337"/>
            <a:ext cx="1620772" cy="1856670"/>
            <a:chOff x="7620388" y="0"/>
            <a:chExt cx="1620772" cy="1856670"/>
          </a:xfrm>
        </p:grpSpPr>
        <p:sp>
          <p:nvSpPr>
            <p:cNvPr id="878" name="Google Shape;878;p23"/>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3"/>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3"/>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3"/>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3"/>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23"/>
          <p:cNvGrpSpPr/>
          <p:nvPr/>
        </p:nvGrpSpPr>
        <p:grpSpPr>
          <a:xfrm flipH="1">
            <a:off x="-907538" y="2751913"/>
            <a:ext cx="1620772" cy="1856670"/>
            <a:chOff x="7620388" y="0"/>
            <a:chExt cx="1620772" cy="1856670"/>
          </a:xfrm>
        </p:grpSpPr>
        <p:sp>
          <p:nvSpPr>
            <p:cNvPr id="884" name="Google Shape;884;p23"/>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3"/>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3"/>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3"/>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3"/>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23"/>
          <p:cNvGrpSpPr/>
          <p:nvPr/>
        </p:nvGrpSpPr>
        <p:grpSpPr>
          <a:xfrm>
            <a:off x="7734502" y="4720271"/>
            <a:ext cx="1175530" cy="216501"/>
            <a:chOff x="7734502" y="4720271"/>
            <a:chExt cx="1175530" cy="216501"/>
          </a:xfrm>
        </p:grpSpPr>
        <p:grpSp>
          <p:nvGrpSpPr>
            <p:cNvPr id="890" name="Google Shape;890;p23"/>
            <p:cNvGrpSpPr/>
            <p:nvPr/>
          </p:nvGrpSpPr>
          <p:grpSpPr>
            <a:xfrm>
              <a:off x="7734502" y="4720271"/>
              <a:ext cx="179094" cy="215960"/>
              <a:chOff x="7722302" y="4037571"/>
              <a:chExt cx="179094" cy="215960"/>
            </a:xfrm>
          </p:grpSpPr>
          <p:sp>
            <p:nvSpPr>
              <p:cNvPr id="891" name="Google Shape;891;p23"/>
              <p:cNvSpPr/>
              <p:nvPr/>
            </p:nvSpPr>
            <p:spPr>
              <a:xfrm>
                <a:off x="7722302" y="4037911"/>
                <a:ext cx="179094" cy="184186"/>
              </a:xfrm>
              <a:custGeom>
                <a:avLst/>
                <a:gdLst/>
                <a:ahLst/>
                <a:cxnLst/>
                <a:rect l="l" t="t" r="r" b="b"/>
                <a:pathLst>
                  <a:path w="2638" h="2713" extrusionOk="0">
                    <a:moveTo>
                      <a:pt x="1319" y="1"/>
                    </a:moveTo>
                    <a:cubicBezTo>
                      <a:pt x="591" y="1"/>
                      <a:pt x="1" y="634"/>
                      <a:pt x="1" y="1247"/>
                    </a:cubicBezTo>
                    <a:cubicBezTo>
                      <a:pt x="1" y="1748"/>
                      <a:pt x="142" y="2117"/>
                      <a:pt x="609" y="2331"/>
                    </a:cubicBezTo>
                    <a:lnTo>
                      <a:pt x="821" y="2712"/>
                    </a:lnTo>
                    <a:lnTo>
                      <a:pt x="1817" y="2712"/>
                    </a:lnTo>
                    <a:lnTo>
                      <a:pt x="2028" y="2331"/>
                    </a:lnTo>
                    <a:cubicBezTo>
                      <a:pt x="2496" y="2117"/>
                      <a:pt x="2638" y="1748"/>
                      <a:pt x="2638" y="1247"/>
                    </a:cubicBezTo>
                    <a:cubicBezTo>
                      <a:pt x="2638" y="608"/>
                      <a:pt x="2048"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3"/>
              <p:cNvSpPr/>
              <p:nvPr/>
            </p:nvSpPr>
            <p:spPr>
              <a:xfrm>
                <a:off x="7750680" y="4117071"/>
                <a:ext cx="46912" cy="46912"/>
              </a:xfrm>
              <a:custGeom>
                <a:avLst/>
                <a:gdLst/>
                <a:ahLst/>
                <a:cxnLst/>
                <a:rect l="l" t="t" r="r" b="b"/>
                <a:pathLst>
                  <a:path w="691" h="691" extrusionOk="0">
                    <a:moveTo>
                      <a:pt x="345" y="1"/>
                    </a:moveTo>
                    <a:cubicBezTo>
                      <a:pt x="154" y="1"/>
                      <a:pt x="1" y="155"/>
                      <a:pt x="1" y="346"/>
                    </a:cubicBezTo>
                    <a:cubicBezTo>
                      <a:pt x="1" y="536"/>
                      <a:pt x="154" y="690"/>
                      <a:pt x="345" y="690"/>
                    </a:cubicBezTo>
                    <a:cubicBezTo>
                      <a:pt x="536" y="690"/>
                      <a:pt x="690" y="536"/>
                      <a:pt x="690" y="346"/>
                    </a:cubicBezTo>
                    <a:cubicBezTo>
                      <a:pt x="690" y="155"/>
                      <a:pt x="536" y="1"/>
                      <a:pt x="3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3"/>
              <p:cNvSpPr/>
              <p:nvPr/>
            </p:nvSpPr>
            <p:spPr>
              <a:xfrm>
                <a:off x="7826582" y="4117071"/>
                <a:ext cx="46844" cy="46912"/>
              </a:xfrm>
              <a:custGeom>
                <a:avLst/>
                <a:gdLst/>
                <a:ahLst/>
                <a:cxnLst/>
                <a:rect l="l" t="t" r="r" b="b"/>
                <a:pathLst>
                  <a:path w="690" h="691" extrusionOk="0">
                    <a:moveTo>
                      <a:pt x="346" y="1"/>
                    </a:moveTo>
                    <a:cubicBezTo>
                      <a:pt x="155" y="1"/>
                      <a:pt x="0" y="155"/>
                      <a:pt x="0" y="346"/>
                    </a:cubicBezTo>
                    <a:cubicBezTo>
                      <a:pt x="0" y="536"/>
                      <a:pt x="155" y="690"/>
                      <a:pt x="346" y="690"/>
                    </a:cubicBezTo>
                    <a:cubicBezTo>
                      <a:pt x="536" y="690"/>
                      <a:pt x="690" y="536"/>
                      <a:pt x="690" y="346"/>
                    </a:cubicBezTo>
                    <a:cubicBezTo>
                      <a:pt x="690" y="155"/>
                      <a:pt x="536" y="1"/>
                      <a:pt x="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3"/>
              <p:cNvSpPr/>
              <p:nvPr/>
            </p:nvSpPr>
            <p:spPr>
              <a:xfrm>
                <a:off x="7796371" y="4170094"/>
                <a:ext cx="30958" cy="28106"/>
              </a:xfrm>
              <a:custGeom>
                <a:avLst/>
                <a:gdLst/>
                <a:ahLst/>
                <a:cxnLst/>
                <a:rect l="l" t="t" r="r" b="b"/>
                <a:pathLst>
                  <a:path w="456" h="414" extrusionOk="0">
                    <a:moveTo>
                      <a:pt x="228" y="1"/>
                    </a:moveTo>
                    <a:cubicBezTo>
                      <a:pt x="201" y="1"/>
                      <a:pt x="174" y="15"/>
                      <a:pt x="160" y="42"/>
                    </a:cubicBezTo>
                    <a:lnTo>
                      <a:pt x="27" y="300"/>
                    </a:lnTo>
                    <a:cubicBezTo>
                      <a:pt x="1" y="352"/>
                      <a:pt x="38" y="413"/>
                      <a:pt x="95" y="413"/>
                    </a:cubicBezTo>
                    <a:lnTo>
                      <a:pt x="361" y="413"/>
                    </a:lnTo>
                    <a:cubicBezTo>
                      <a:pt x="419" y="413"/>
                      <a:pt x="456" y="352"/>
                      <a:pt x="429" y="300"/>
                    </a:cubicBezTo>
                    <a:lnTo>
                      <a:pt x="297" y="42"/>
                    </a:lnTo>
                    <a:cubicBezTo>
                      <a:pt x="283" y="15"/>
                      <a:pt x="255" y="1"/>
                      <a:pt x="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3"/>
              <p:cNvSpPr/>
              <p:nvPr/>
            </p:nvSpPr>
            <p:spPr>
              <a:xfrm>
                <a:off x="7760999" y="4037571"/>
                <a:ext cx="128244" cy="152617"/>
              </a:xfrm>
              <a:custGeom>
                <a:avLst/>
                <a:gdLst/>
                <a:ahLst/>
                <a:cxnLst/>
                <a:rect l="l" t="t" r="r" b="b"/>
                <a:pathLst>
                  <a:path w="1889" h="2248" extrusionOk="0">
                    <a:moveTo>
                      <a:pt x="190" y="1"/>
                    </a:moveTo>
                    <a:lnTo>
                      <a:pt x="0" y="155"/>
                    </a:lnTo>
                    <a:lnTo>
                      <a:pt x="1699" y="2247"/>
                    </a:lnTo>
                    <a:lnTo>
                      <a:pt x="1888" y="2094"/>
                    </a:lnTo>
                    <a:lnTo>
                      <a:pt x="1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3"/>
              <p:cNvSpPr/>
              <p:nvPr/>
            </p:nvSpPr>
            <p:spPr>
              <a:xfrm>
                <a:off x="7733911" y="4207095"/>
                <a:ext cx="86967" cy="46437"/>
              </a:xfrm>
              <a:custGeom>
                <a:avLst/>
                <a:gdLst/>
                <a:ahLst/>
                <a:cxnLst/>
                <a:rect l="l" t="t" r="r" b="b"/>
                <a:pathLst>
                  <a:path w="1281" h="684" extrusionOk="0">
                    <a:moveTo>
                      <a:pt x="116" y="0"/>
                    </a:moveTo>
                    <a:cubicBezTo>
                      <a:pt x="116" y="0"/>
                      <a:pt x="115" y="0"/>
                      <a:pt x="114" y="0"/>
                    </a:cubicBezTo>
                    <a:lnTo>
                      <a:pt x="1" y="1"/>
                    </a:lnTo>
                    <a:lnTo>
                      <a:pt x="391" y="684"/>
                    </a:lnTo>
                    <a:lnTo>
                      <a:pt x="1280" y="684"/>
                    </a:lnTo>
                    <a:lnTo>
                      <a:pt x="1280" y="440"/>
                    </a:lnTo>
                    <a:lnTo>
                      <a:pt x="533" y="440"/>
                    </a:lnTo>
                    <a:lnTo>
                      <a:pt x="364" y="144"/>
                    </a:lnTo>
                    <a:cubicBezTo>
                      <a:pt x="313" y="55"/>
                      <a:pt x="218" y="0"/>
                      <a:pt x="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3"/>
              <p:cNvSpPr/>
              <p:nvPr/>
            </p:nvSpPr>
            <p:spPr>
              <a:xfrm>
                <a:off x="7818164" y="4207095"/>
                <a:ext cx="71624" cy="46437"/>
              </a:xfrm>
              <a:custGeom>
                <a:avLst/>
                <a:gdLst/>
                <a:ahLst/>
                <a:cxnLst/>
                <a:rect l="l" t="t" r="r" b="b"/>
                <a:pathLst>
                  <a:path w="1055" h="684" extrusionOk="0">
                    <a:moveTo>
                      <a:pt x="939" y="0"/>
                    </a:moveTo>
                    <a:cubicBezTo>
                      <a:pt x="838" y="0"/>
                      <a:pt x="743" y="55"/>
                      <a:pt x="693" y="144"/>
                    </a:cubicBezTo>
                    <a:lnTo>
                      <a:pt x="523" y="440"/>
                    </a:lnTo>
                    <a:lnTo>
                      <a:pt x="0" y="440"/>
                    </a:lnTo>
                    <a:lnTo>
                      <a:pt x="0" y="684"/>
                    </a:lnTo>
                    <a:lnTo>
                      <a:pt x="664" y="684"/>
                    </a:lnTo>
                    <a:lnTo>
                      <a:pt x="1055" y="1"/>
                    </a:lnTo>
                    <a:lnTo>
                      <a:pt x="942" y="0"/>
                    </a:lnTo>
                    <a:cubicBezTo>
                      <a:pt x="941" y="0"/>
                      <a:pt x="940" y="0"/>
                      <a:pt x="9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8" name="Google Shape;898;p23"/>
            <p:cNvSpPr/>
            <p:nvPr/>
          </p:nvSpPr>
          <p:spPr>
            <a:xfrm>
              <a:off x="8137809" y="4736225"/>
              <a:ext cx="203806" cy="200547"/>
            </a:xfrm>
            <a:custGeom>
              <a:avLst/>
              <a:gdLst/>
              <a:ahLst/>
              <a:cxnLst/>
              <a:rect l="l" t="t" r="r" b="b"/>
              <a:pathLst>
                <a:path w="3002" h="2954" extrusionOk="0">
                  <a:moveTo>
                    <a:pt x="1500" y="758"/>
                  </a:moveTo>
                  <a:cubicBezTo>
                    <a:pt x="1915" y="758"/>
                    <a:pt x="2252" y="1095"/>
                    <a:pt x="2252" y="1510"/>
                  </a:cubicBezTo>
                  <a:cubicBezTo>
                    <a:pt x="2252" y="1925"/>
                    <a:pt x="1915" y="2261"/>
                    <a:pt x="1500" y="2261"/>
                  </a:cubicBezTo>
                  <a:cubicBezTo>
                    <a:pt x="1086" y="2261"/>
                    <a:pt x="750" y="1925"/>
                    <a:pt x="750" y="1510"/>
                  </a:cubicBezTo>
                  <a:cubicBezTo>
                    <a:pt x="750" y="1095"/>
                    <a:pt x="1086" y="758"/>
                    <a:pt x="1500" y="758"/>
                  </a:cubicBezTo>
                  <a:close/>
                  <a:moveTo>
                    <a:pt x="1749" y="28"/>
                  </a:moveTo>
                  <a:cubicBezTo>
                    <a:pt x="1584" y="0"/>
                    <a:pt x="1416" y="0"/>
                    <a:pt x="1252" y="28"/>
                  </a:cubicBezTo>
                  <a:lnTo>
                    <a:pt x="1187" y="334"/>
                  </a:lnTo>
                  <a:cubicBezTo>
                    <a:pt x="1039" y="373"/>
                    <a:pt x="899" y="441"/>
                    <a:pt x="776" y="532"/>
                  </a:cubicBezTo>
                  <a:lnTo>
                    <a:pt x="497" y="392"/>
                  </a:lnTo>
                  <a:cubicBezTo>
                    <a:pt x="373" y="503"/>
                    <a:pt x="268" y="635"/>
                    <a:pt x="187" y="780"/>
                  </a:cubicBezTo>
                  <a:lnTo>
                    <a:pt x="386" y="1022"/>
                  </a:lnTo>
                  <a:cubicBezTo>
                    <a:pt x="324" y="1162"/>
                    <a:pt x="290" y="1313"/>
                    <a:pt x="284" y="1466"/>
                  </a:cubicBezTo>
                  <a:lnTo>
                    <a:pt x="1" y="1597"/>
                  </a:lnTo>
                  <a:cubicBezTo>
                    <a:pt x="10" y="1764"/>
                    <a:pt x="48" y="1928"/>
                    <a:pt x="110" y="2082"/>
                  </a:cubicBezTo>
                  <a:lnTo>
                    <a:pt x="424" y="2078"/>
                  </a:lnTo>
                  <a:cubicBezTo>
                    <a:pt x="494" y="2213"/>
                    <a:pt x="592" y="2334"/>
                    <a:pt x="708" y="2434"/>
                  </a:cubicBezTo>
                  <a:lnTo>
                    <a:pt x="634" y="2738"/>
                  </a:lnTo>
                  <a:cubicBezTo>
                    <a:pt x="770" y="2834"/>
                    <a:pt x="921" y="2907"/>
                    <a:pt x="1081" y="2954"/>
                  </a:cubicBezTo>
                  <a:lnTo>
                    <a:pt x="1272" y="2706"/>
                  </a:lnTo>
                  <a:cubicBezTo>
                    <a:pt x="1424" y="2734"/>
                    <a:pt x="1578" y="2734"/>
                    <a:pt x="1729" y="2706"/>
                  </a:cubicBezTo>
                  <a:lnTo>
                    <a:pt x="1919" y="2954"/>
                  </a:lnTo>
                  <a:cubicBezTo>
                    <a:pt x="2080" y="2907"/>
                    <a:pt x="2231" y="2834"/>
                    <a:pt x="2367" y="2738"/>
                  </a:cubicBezTo>
                  <a:lnTo>
                    <a:pt x="2293" y="2434"/>
                  </a:lnTo>
                  <a:cubicBezTo>
                    <a:pt x="2410" y="2334"/>
                    <a:pt x="2506" y="2213"/>
                    <a:pt x="2578" y="2078"/>
                  </a:cubicBezTo>
                  <a:lnTo>
                    <a:pt x="2890" y="2082"/>
                  </a:lnTo>
                  <a:cubicBezTo>
                    <a:pt x="2954" y="1928"/>
                    <a:pt x="2991" y="1764"/>
                    <a:pt x="3001" y="1597"/>
                  </a:cubicBezTo>
                  <a:lnTo>
                    <a:pt x="2717" y="1466"/>
                  </a:lnTo>
                  <a:cubicBezTo>
                    <a:pt x="2711" y="1313"/>
                    <a:pt x="2677" y="1162"/>
                    <a:pt x="2616" y="1022"/>
                  </a:cubicBezTo>
                  <a:lnTo>
                    <a:pt x="2815" y="780"/>
                  </a:lnTo>
                  <a:cubicBezTo>
                    <a:pt x="2734" y="635"/>
                    <a:pt x="2628" y="503"/>
                    <a:pt x="2504" y="392"/>
                  </a:cubicBezTo>
                  <a:lnTo>
                    <a:pt x="2225" y="532"/>
                  </a:lnTo>
                  <a:cubicBezTo>
                    <a:pt x="2102" y="441"/>
                    <a:pt x="1962" y="373"/>
                    <a:pt x="1814" y="3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9" name="Google Shape;899;p23"/>
            <p:cNvGrpSpPr/>
            <p:nvPr/>
          </p:nvGrpSpPr>
          <p:grpSpPr>
            <a:xfrm>
              <a:off x="8565829" y="4762703"/>
              <a:ext cx="344202" cy="165244"/>
              <a:chOff x="8553629" y="4080003"/>
              <a:chExt cx="344202" cy="165244"/>
            </a:xfrm>
          </p:grpSpPr>
          <p:sp>
            <p:nvSpPr>
              <p:cNvPr id="900" name="Google Shape;900;p23"/>
              <p:cNvSpPr/>
              <p:nvPr/>
            </p:nvSpPr>
            <p:spPr>
              <a:xfrm>
                <a:off x="8643924" y="4088218"/>
                <a:ext cx="162732" cy="148272"/>
              </a:xfrm>
              <a:custGeom>
                <a:avLst/>
                <a:gdLst/>
                <a:ahLst/>
                <a:cxnLst/>
                <a:rect l="l" t="t" r="r" b="b"/>
                <a:pathLst>
                  <a:path w="2397" h="2184" extrusionOk="0">
                    <a:moveTo>
                      <a:pt x="1199" y="1"/>
                    </a:moveTo>
                    <a:cubicBezTo>
                      <a:pt x="919" y="1"/>
                      <a:pt x="640" y="107"/>
                      <a:pt x="427" y="320"/>
                    </a:cubicBezTo>
                    <a:cubicBezTo>
                      <a:pt x="1" y="746"/>
                      <a:pt x="1" y="1438"/>
                      <a:pt x="427" y="1864"/>
                    </a:cubicBezTo>
                    <a:cubicBezTo>
                      <a:pt x="640" y="2077"/>
                      <a:pt x="919" y="2184"/>
                      <a:pt x="1199" y="2184"/>
                    </a:cubicBezTo>
                    <a:cubicBezTo>
                      <a:pt x="1478" y="2184"/>
                      <a:pt x="1758" y="2077"/>
                      <a:pt x="1971" y="1864"/>
                    </a:cubicBezTo>
                    <a:cubicBezTo>
                      <a:pt x="2397" y="1438"/>
                      <a:pt x="2397" y="746"/>
                      <a:pt x="1971" y="320"/>
                    </a:cubicBezTo>
                    <a:cubicBezTo>
                      <a:pt x="1758" y="107"/>
                      <a:pt x="1478" y="1"/>
                      <a:pt x="1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3"/>
              <p:cNvSpPr/>
              <p:nvPr/>
            </p:nvSpPr>
            <p:spPr>
              <a:xfrm>
                <a:off x="8702650" y="4121009"/>
                <a:ext cx="70538" cy="70470"/>
              </a:xfrm>
              <a:custGeom>
                <a:avLst/>
                <a:gdLst/>
                <a:ahLst/>
                <a:cxnLst/>
                <a:rect l="l" t="t" r="r" b="b"/>
                <a:pathLst>
                  <a:path w="1039" h="1038" extrusionOk="0">
                    <a:moveTo>
                      <a:pt x="0" y="0"/>
                    </a:moveTo>
                    <a:lnTo>
                      <a:pt x="0" y="1038"/>
                    </a:lnTo>
                    <a:lnTo>
                      <a:pt x="1038" y="51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3"/>
              <p:cNvSpPr/>
              <p:nvPr/>
            </p:nvSpPr>
            <p:spPr>
              <a:xfrm>
                <a:off x="8553629" y="4080003"/>
                <a:ext cx="344202" cy="165244"/>
              </a:xfrm>
              <a:custGeom>
                <a:avLst/>
                <a:gdLst/>
                <a:ahLst/>
                <a:cxnLst/>
                <a:rect l="l" t="t" r="r" b="b"/>
                <a:pathLst>
                  <a:path w="5070" h="2434" extrusionOk="0">
                    <a:moveTo>
                      <a:pt x="2535" y="241"/>
                    </a:moveTo>
                    <a:cubicBezTo>
                      <a:pt x="3079" y="241"/>
                      <a:pt x="4227" y="951"/>
                      <a:pt x="4638" y="1218"/>
                    </a:cubicBezTo>
                    <a:cubicBezTo>
                      <a:pt x="4110" y="1561"/>
                      <a:pt x="3034" y="2193"/>
                      <a:pt x="2535" y="2193"/>
                    </a:cubicBezTo>
                    <a:cubicBezTo>
                      <a:pt x="1990" y="2193"/>
                      <a:pt x="843" y="1483"/>
                      <a:pt x="431" y="1217"/>
                    </a:cubicBezTo>
                    <a:cubicBezTo>
                      <a:pt x="959" y="873"/>
                      <a:pt x="2035" y="241"/>
                      <a:pt x="2535" y="241"/>
                    </a:cubicBezTo>
                    <a:close/>
                    <a:moveTo>
                      <a:pt x="2535" y="1"/>
                    </a:moveTo>
                    <a:cubicBezTo>
                      <a:pt x="1794" y="1"/>
                      <a:pt x="213" y="1072"/>
                      <a:pt x="146" y="1117"/>
                    </a:cubicBezTo>
                    <a:lnTo>
                      <a:pt x="0" y="1218"/>
                    </a:lnTo>
                    <a:lnTo>
                      <a:pt x="146" y="1317"/>
                    </a:lnTo>
                    <a:cubicBezTo>
                      <a:pt x="213" y="1362"/>
                      <a:pt x="1794" y="2434"/>
                      <a:pt x="2535" y="2434"/>
                    </a:cubicBezTo>
                    <a:cubicBezTo>
                      <a:pt x="3276" y="2434"/>
                      <a:pt x="4857" y="1362"/>
                      <a:pt x="4923" y="1317"/>
                    </a:cubicBezTo>
                    <a:lnTo>
                      <a:pt x="5070" y="1218"/>
                    </a:lnTo>
                    <a:lnTo>
                      <a:pt x="4923" y="1117"/>
                    </a:lnTo>
                    <a:cubicBezTo>
                      <a:pt x="4857" y="1072"/>
                      <a:pt x="3276" y="1"/>
                      <a:pt x="2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3" name="Google Shape;903;p23"/>
          <p:cNvGrpSpPr/>
          <p:nvPr/>
        </p:nvGrpSpPr>
        <p:grpSpPr>
          <a:xfrm>
            <a:off x="514238" y="4829338"/>
            <a:ext cx="397975" cy="31976"/>
            <a:chOff x="7690800" y="1808375"/>
            <a:chExt cx="397975" cy="31976"/>
          </a:xfrm>
        </p:grpSpPr>
        <p:sp>
          <p:nvSpPr>
            <p:cNvPr id="904" name="Google Shape;904;p23"/>
            <p:cNvSpPr/>
            <p:nvPr/>
          </p:nvSpPr>
          <p:spPr>
            <a:xfrm>
              <a:off x="7889857" y="1808375"/>
              <a:ext cx="198918" cy="31976"/>
            </a:xfrm>
            <a:custGeom>
              <a:avLst/>
              <a:gdLst/>
              <a:ahLst/>
              <a:cxnLst/>
              <a:rect l="l" t="t" r="r" b="b"/>
              <a:pathLst>
                <a:path w="2930" h="471" extrusionOk="0">
                  <a:moveTo>
                    <a:pt x="1" y="1"/>
                  </a:moveTo>
                  <a:lnTo>
                    <a:pt x="1" y="471"/>
                  </a:lnTo>
                  <a:lnTo>
                    <a:pt x="2929" y="471"/>
                  </a:lnTo>
                  <a:lnTo>
                    <a:pt x="2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3"/>
            <p:cNvSpPr/>
            <p:nvPr/>
          </p:nvSpPr>
          <p:spPr>
            <a:xfrm>
              <a:off x="7752038" y="1808375"/>
              <a:ext cx="99459" cy="31976"/>
            </a:xfrm>
            <a:custGeom>
              <a:avLst/>
              <a:gdLst/>
              <a:ahLst/>
              <a:cxnLst/>
              <a:rect l="l" t="t" r="r" b="b"/>
              <a:pathLst>
                <a:path w="1465" h="471" extrusionOk="0">
                  <a:moveTo>
                    <a:pt x="0" y="1"/>
                  </a:moveTo>
                  <a:lnTo>
                    <a:pt x="0" y="471"/>
                  </a:lnTo>
                  <a:lnTo>
                    <a:pt x="1464" y="471"/>
                  </a:lnTo>
                  <a:lnTo>
                    <a:pt x="1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3"/>
            <p:cNvSpPr/>
            <p:nvPr/>
          </p:nvSpPr>
          <p:spPr>
            <a:xfrm>
              <a:off x="7690800" y="1808375"/>
              <a:ext cx="32044" cy="31976"/>
            </a:xfrm>
            <a:custGeom>
              <a:avLst/>
              <a:gdLst/>
              <a:ahLst/>
              <a:cxnLst/>
              <a:rect l="l" t="t" r="r" b="b"/>
              <a:pathLst>
                <a:path w="472" h="471" extrusionOk="0">
                  <a:moveTo>
                    <a:pt x="1" y="1"/>
                  </a:moveTo>
                  <a:lnTo>
                    <a:pt x="1" y="471"/>
                  </a:lnTo>
                  <a:lnTo>
                    <a:pt x="471" y="471"/>
                  </a:lnTo>
                  <a:lnTo>
                    <a:pt x="4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CUSTOM_13">
    <p:spTree>
      <p:nvGrpSpPr>
        <p:cNvPr id="1" name="Shape 907"/>
        <p:cNvGrpSpPr/>
        <p:nvPr/>
      </p:nvGrpSpPr>
      <p:grpSpPr>
        <a:xfrm>
          <a:off x="0" y="0"/>
          <a:ext cx="0" cy="0"/>
          <a:chOff x="0" y="0"/>
          <a:chExt cx="0" cy="0"/>
        </a:xfrm>
      </p:grpSpPr>
      <p:sp>
        <p:nvSpPr>
          <p:cNvPr id="908" name="Google Shape;908;p24"/>
          <p:cNvSpPr txBox="1">
            <a:spLocks noGrp="1"/>
          </p:cNvSpPr>
          <p:nvPr>
            <p:ph type="title"/>
          </p:nvPr>
        </p:nvSpPr>
        <p:spPr>
          <a:xfrm>
            <a:off x="720000" y="5376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909" name="Google Shape;909;p24"/>
          <p:cNvSpPr txBox="1">
            <a:spLocks noGrp="1"/>
          </p:cNvSpPr>
          <p:nvPr>
            <p:ph type="subTitle" idx="1"/>
          </p:nvPr>
        </p:nvSpPr>
        <p:spPr>
          <a:xfrm>
            <a:off x="2247600" y="1985220"/>
            <a:ext cx="2305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0" name="Google Shape;910;p24"/>
          <p:cNvSpPr txBox="1">
            <a:spLocks noGrp="1"/>
          </p:cNvSpPr>
          <p:nvPr>
            <p:ph type="title" idx="2" hasCustomPrompt="1"/>
          </p:nvPr>
        </p:nvSpPr>
        <p:spPr>
          <a:xfrm>
            <a:off x="726113" y="1509945"/>
            <a:ext cx="15066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3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11" name="Google Shape;911;p24"/>
          <p:cNvSpPr txBox="1">
            <a:spLocks noGrp="1"/>
          </p:cNvSpPr>
          <p:nvPr>
            <p:ph type="subTitle" idx="3"/>
          </p:nvPr>
        </p:nvSpPr>
        <p:spPr>
          <a:xfrm>
            <a:off x="2247600" y="1509945"/>
            <a:ext cx="23058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12" name="Google Shape;912;p24"/>
          <p:cNvSpPr txBox="1">
            <a:spLocks noGrp="1"/>
          </p:cNvSpPr>
          <p:nvPr>
            <p:ph type="subTitle" idx="4"/>
          </p:nvPr>
        </p:nvSpPr>
        <p:spPr>
          <a:xfrm>
            <a:off x="2247600" y="3436470"/>
            <a:ext cx="2305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3" name="Google Shape;913;p24"/>
          <p:cNvSpPr txBox="1">
            <a:spLocks noGrp="1"/>
          </p:cNvSpPr>
          <p:nvPr>
            <p:ph type="title" idx="5" hasCustomPrompt="1"/>
          </p:nvPr>
        </p:nvSpPr>
        <p:spPr>
          <a:xfrm>
            <a:off x="726113" y="2961195"/>
            <a:ext cx="15066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3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14" name="Google Shape;914;p24"/>
          <p:cNvSpPr txBox="1">
            <a:spLocks noGrp="1"/>
          </p:cNvSpPr>
          <p:nvPr>
            <p:ph type="subTitle" idx="6"/>
          </p:nvPr>
        </p:nvSpPr>
        <p:spPr>
          <a:xfrm>
            <a:off x="2247600" y="2961195"/>
            <a:ext cx="23058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15" name="Google Shape;915;p24"/>
          <p:cNvSpPr txBox="1">
            <a:spLocks noGrp="1"/>
          </p:cNvSpPr>
          <p:nvPr>
            <p:ph type="subTitle" idx="7"/>
          </p:nvPr>
        </p:nvSpPr>
        <p:spPr>
          <a:xfrm>
            <a:off x="6094844" y="1985220"/>
            <a:ext cx="2305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6" name="Google Shape;916;p24"/>
          <p:cNvSpPr txBox="1">
            <a:spLocks noGrp="1"/>
          </p:cNvSpPr>
          <p:nvPr>
            <p:ph type="title" idx="8" hasCustomPrompt="1"/>
          </p:nvPr>
        </p:nvSpPr>
        <p:spPr>
          <a:xfrm>
            <a:off x="4573601" y="1509945"/>
            <a:ext cx="15066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3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17" name="Google Shape;917;p24"/>
          <p:cNvSpPr txBox="1">
            <a:spLocks noGrp="1"/>
          </p:cNvSpPr>
          <p:nvPr>
            <p:ph type="subTitle" idx="9"/>
          </p:nvPr>
        </p:nvSpPr>
        <p:spPr>
          <a:xfrm>
            <a:off x="6094844" y="1509945"/>
            <a:ext cx="23058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18" name="Google Shape;918;p24"/>
          <p:cNvSpPr txBox="1">
            <a:spLocks noGrp="1"/>
          </p:cNvSpPr>
          <p:nvPr>
            <p:ph type="subTitle" idx="13"/>
          </p:nvPr>
        </p:nvSpPr>
        <p:spPr>
          <a:xfrm>
            <a:off x="6094844" y="3436470"/>
            <a:ext cx="2305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9" name="Google Shape;919;p24"/>
          <p:cNvSpPr txBox="1">
            <a:spLocks noGrp="1"/>
          </p:cNvSpPr>
          <p:nvPr>
            <p:ph type="title" idx="14" hasCustomPrompt="1"/>
          </p:nvPr>
        </p:nvSpPr>
        <p:spPr>
          <a:xfrm>
            <a:off x="4573601" y="2961195"/>
            <a:ext cx="15066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3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20" name="Google Shape;920;p24"/>
          <p:cNvSpPr txBox="1">
            <a:spLocks noGrp="1"/>
          </p:cNvSpPr>
          <p:nvPr>
            <p:ph type="subTitle" idx="15"/>
          </p:nvPr>
        </p:nvSpPr>
        <p:spPr>
          <a:xfrm>
            <a:off x="6094844" y="2961195"/>
            <a:ext cx="23058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21" name="Google Shape;921;p24"/>
          <p:cNvSpPr/>
          <p:nvPr/>
        </p:nvSpPr>
        <p:spPr>
          <a:xfrm>
            <a:off x="-333500" y="4608569"/>
            <a:ext cx="1149600" cy="115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2" name="Google Shape;922;p24"/>
          <p:cNvGrpSpPr/>
          <p:nvPr/>
        </p:nvGrpSpPr>
        <p:grpSpPr>
          <a:xfrm rot="-5400000">
            <a:off x="4475396" y="-99756"/>
            <a:ext cx="193215" cy="775640"/>
            <a:chOff x="713233" y="539507"/>
            <a:chExt cx="193215" cy="775640"/>
          </a:xfrm>
        </p:grpSpPr>
        <p:grpSp>
          <p:nvGrpSpPr>
            <p:cNvPr id="923" name="Google Shape;923;p24"/>
            <p:cNvGrpSpPr/>
            <p:nvPr/>
          </p:nvGrpSpPr>
          <p:grpSpPr>
            <a:xfrm>
              <a:off x="713233" y="539507"/>
              <a:ext cx="193215" cy="193215"/>
              <a:chOff x="3175050" y="1197625"/>
              <a:chExt cx="71150" cy="71150"/>
            </a:xfrm>
          </p:grpSpPr>
          <p:sp>
            <p:nvSpPr>
              <p:cNvPr id="924" name="Google Shape;924;p24"/>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24"/>
            <p:cNvGrpSpPr/>
            <p:nvPr/>
          </p:nvGrpSpPr>
          <p:grpSpPr>
            <a:xfrm>
              <a:off x="713233" y="830719"/>
              <a:ext cx="193215" cy="193215"/>
              <a:chOff x="3175050" y="1197625"/>
              <a:chExt cx="71150" cy="71150"/>
            </a:xfrm>
          </p:grpSpPr>
          <p:sp>
            <p:nvSpPr>
              <p:cNvPr id="927" name="Google Shape;927;p24"/>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24"/>
            <p:cNvGrpSpPr/>
            <p:nvPr/>
          </p:nvGrpSpPr>
          <p:grpSpPr>
            <a:xfrm>
              <a:off x="713233" y="1121932"/>
              <a:ext cx="193215" cy="193215"/>
              <a:chOff x="3175050" y="1197625"/>
              <a:chExt cx="71150" cy="71150"/>
            </a:xfrm>
          </p:grpSpPr>
          <p:sp>
            <p:nvSpPr>
              <p:cNvPr id="930" name="Google Shape;930;p24"/>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2" name="Google Shape;932;p24"/>
          <p:cNvGrpSpPr/>
          <p:nvPr/>
        </p:nvGrpSpPr>
        <p:grpSpPr>
          <a:xfrm flipH="1">
            <a:off x="-894638" y="-202612"/>
            <a:ext cx="1620772" cy="1856670"/>
            <a:chOff x="7620388" y="0"/>
            <a:chExt cx="1620772" cy="1856670"/>
          </a:xfrm>
        </p:grpSpPr>
        <p:sp>
          <p:nvSpPr>
            <p:cNvPr id="933" name="Google Shape;933;p24"/>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24"/>
          <p:cNvGrpSpPr/>
          <p:nvPr/>
        </p:nvGrpSpPr>
        <p:grpSpPr>
          <a:xfrm>
            <a:off x="8415288" y="1732088"/>
            <a:ext cx="1620772" cy="1856670"/>
            <a:chOff x="7620388" y="0"/>
            <a:chExt cx="1620772" cy="1856670"/>
          </a:xfrm>
        </p:grpSpPr>
        <p:sp>
          <p:nvSpPr>
            <p:cNvPr id="939" name="Google Shape;939;p24"/>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 name="Google Shape;944;p24"/>
          <p:cNvGrpSpPr/>
          <p:nvPr/>
        </p:nvGrpSpPr>
        <p:grpSpPr>
          <a:xfrm>
            <a:off x="4373013" y="4783750"/>
            <a:ext cx="397975" cy="31976"/>
            <a:chOff x="7690800" y="1808375"/>
            <a:chExt cx="397975" cy="31976"/>
          </a:xfrm>
        </p:grpSpPr>
        <p:sp>
          <p:nvSpPr>
            <p:cNvPr id="945" name="Google Shape;945;p24"/>
            <p:cNvSpPr/>
            <p:nvPr/>
          </p:nvSpPr>
          <p:spPr>
            <a:xfrm>
              <a:off x="7889857" y="1808375"/>
              <a:ext cx="198918" cy="31976"/>
            </a:xfrm>
            <a:custGeom>
              <a:avLst/>
              <a:gdLst/>
              <a:ahLst/>
              <a:cxnLst/>
              <a:rect l="l" t="t" r="r" b="b"/>
              <a:pathLst>
                <a:path w="2930" h="471" extrusionOk="0">
                  <a:moveTo>
                    <a:pt x="1" y="1"/>
                  </a:moveTo>
                  <a:lnTo>
                    <a:pt x="1" y="471"/>
                  </a:lnTo>
                  <a:lnTo>
                    <a:pt x="2929" y="471"/>
                  </a:lnTo>
                  <a:lnTo>
                    <a:pt x="2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7752038" y="1808375"/>
              <a:ext cx="99459" cy="31976"/>
            </a:xfrm>
            <a:custGeom>
              <a:avLst/>
              <a:gdLst/>
              <a:ahLst/>
              <a:cxnLst/>
              <a:rect l="l" t="t" r="r" b="b"/>
              <a:pathLst>
                <a:path w="1465" h="471" extrusionOk="0">
                  <a:moveTo>
                    <a:pt x="0" y="1"/>
                  </a:moveTo>
                  <a:lnTo>
                    <a:pt x="0" y="471"/>
                  </a:lnTo>
                  <a:lnTo>
                    <a:pt x="1464" y="471"/>
                  </a:lnTo>
                  <a:lnTo>
                    <a:pt x="1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7690800" y="1808375"/>
              <a:ext cx="32044" cy="31976"/>
            </a:xfrm>
            <a:custGeom>
              <a:avLst/>
              <a:gdLst/>
              <a:ahLst/>
              <a:cxnLst/>
              <a:rect l="l" t="t" r="r" b="b"/>
              <a:pathLst>
                <a:path w="472" h="471" extrusionOk="0">
                  <a:moveTo>
                    <a:pt x="1" y="1"/>
                  </a:moveTo>
                  <a:lnTo>
                    <a:pt x="1" y="471"/>
                  </a:lnTo>
                  <a:lnTo>
                    <a:pt x="471" y="471"/>
                  </a:lnTo>
                  <a:lnTo>
                    <a:pt x="4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24"/>
          <p:cNvGrpSpPr/>
          <p:nvPr/>
        </p:nvGrpSpPr>
        <p:grpSpPr>
          <a:xfrm>
            <a:off x="8639075" y="725313"/>
            <a:ext cx="335045" cy="386896"/>
            <a:chOff x="345700" y="808663"/>
            <a:chExt cx="335045" cy="386896"/>
          </a:xfrm>
        </p:grpSpPr>
        <p:sp>
          <p:nvSpPr>
            <p:cNvPr id="949" name="Google Shape;949;p24"/>
            <p:cNvSpPr/>
            <p:nvPr/>
          </p:nvSpPr>
          <p:spPr>
            <a:xfrm>
              <a:off x="345700" y="808663"/>
              <a:ext cx="335045" cy="386896"/>
            </a:xfrm>
            <a:custGeom>
              <a:avLst/>
              <a:gdLst/>
              <a:ahLst/>
              <a:cxnLst/>
              <a:rect l="l" t="t" r="r" b="b"/>
              <a:pathLst>
                <a:path w="6507" h="7514" extrusionOk="0">
                  <a:moveTo>
                    <a:pt x="3254" y="1"/>
                  </a:moveTo>
                  <a:lnTo>
                    <a:pt x="1" y="1879"/>
                  </a:lnTo>
                  <a:lnTo>
                    <a:pt x="1" y="5636"/>
                  </a:lnTo>
                  <a:lnTo>
                    <a:pt x="3254" y="7513"/>
                  </a:lnTo>
                  <a:lnTo>
                    <a:pt x="6507" y="5636"/>
                  </a:lnTo>
                  <a:lnTo>
                    <a:pt x="6507" y="1879"/>
                  </a:lnTo>
                  <a:lnTo>
                    <a:pt x="3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433080" y="907165"/>
              <a:ext cx="164459" cy="189895"/>
            </a:xfrm>
            <a:custGeom>
              <a:avLst/>
              <a:gdLst/>
              <a:ahLst/>
              <a:cxnLst/>
              <a:rect l="l" t="t" r="r" b="b"/>
              <a:pathLst>
                <a:path w="3194" h="3688" extrusionOk="0">
                  <a:moveTo>
                    <a:pt x="1636" y="0"/>
                  </a:moveTo>
                  <a:lnTo>
                    <a:pt x="0" y="853"/>
                  </a:lnTo>
                  <a:lnTo>
                    <a:pt x="1555" y="1874"/>
                  </a:lnTo>
                  <a:lnTo>
                    <a:pt x="1477" y="3688"/>
                  </a:lnTo>
                  <a:lnTo>
                    <a:pt x="3114" y="2835"/>
                  </a:lnTo>
                  <a:lnTo>
                    <a:pt x="3193" y="991"/>
                  </a:lnTo>
                  <a:lnTo>
                    <a:pt x="1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1">
  <p:cSld name="CUSTOM_14">
    <p:spTree>
      <p:nvGrpSpPr>
        <p:cNvPr id="1" name="Shape 951"/>
        <p:cNvGrpSpPr/>
        <p:nvPr/>
      </p:nvGrpSpPr>
      <p:grpSpPr>
        <a:xfrm>
          <a:off x="0" y="0"/>
          <a:ext cx="0" cy="0"/>
          <a:chOff x="0" y="0"/>
          <a:chExt cx="0" cy="0"/>
        </a:xfrm>
      </p:grpSpPr>
      <p:sp>
        <p:nvSpPr>
          <p:cNvPr id="952" name="Google Shape;952;p25"/>
          <p:cNvSpPr txBox="1">
            <a:spLocks noGrp="1"/>
          </p:cNvSpPr>
          <p:nvPr>
            <p:ph type="title" hasCustomPrompt="1"/>
          </p:nvPr>
        </p:nvSpPr>
        <p:spPr>
          <a:xfrm>
            <a:off x="1284000" y="1443475"/>
            <a:ext cx="6576000" cy="91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5000"/>
              <a:buNone/>
              <a:defRPr sz="5000">
                <a:solidFill>
                  <a:schemeClr val="dk1"/>
                </a:solidFill>
              </a:defRPr>
            </a:lvl1pPr>
            <a:lvl2pPr lvl="1" algn="ctr" rtl="0">
              <a:spcBef>
                <a:spcPts val="0"/>
              </a:spcBef>
              <a:spcAft>
                <a:spcPts val="0"/>
              </a:spcAft>
              <a:buClr>
                <a:schemeClr val="dk1"/>
              </a:buClr>
              <a:buSzPts val="5000"/>
              <a:buNone/>
              <a:defRPr sz="5000">
                <a:solidFill>
                  <a:schemeClr val="dk1"/>
                </a:solidFill>
              </a:defRPr>
            </a:lvl2pPr>
            <a:lvl3pPr lvl="2" algn="ctr" rtl="0">
              <a:spcBef>
                <a:spcPts val="0"/>
              </a:spcBef>
              <a:spcAft>
                <a:spcPts val="0"/>
              </a:spcAft>
              <a:buClr>
                <a:schemeClr val="dk1"/>
              </a:buClr>
              <a:buSzPts val="5000"/>
              <a:buNone/>
              <a:defRPr sz="5000">
                <a:solidFill>
                  <a:schemeClr val="dk1"/>
                </a:solidFill>
              </a:defRPr>
            </a:lvl3pPr>
            <a:lvl4pPr lvl="3" algn="ctr" rtl="0">
              <a:spcBef>
                <a:spcPts val="0"/>
              </a:spcBef>
              <a:spcAft>
                <a:spcPts val="0"/>
              </a:spcAft>
              <a:buClr>
                <a:schemeClr val="dk1"/>
              </a:buClr>
              <a:buSzPts val="5000"/>
              <a:buNone/>
              <a:defRPr sz="5000">
                <a:solidFill>
                  <a:schemeClr val="dk1"/>
                </a:solidFill>
              </a:defRPr>
            </a:lvl4pPr>
            <a:lvl5pPr lvl="4" algn="ctr" rtl="0">
              <a:spcBef>
                <a:spcPts val="0"/>
              </a:spcBef>
              <a:spcAft>
                <a:spcPts val="0"/>
              </a:spcAft>
              <a:buClr>
                <a:schemeClr val="dk1"/>
              </a:buClr>
              <a:buSzPts val="5000"/>
              <a:buNone/>
              <a:defRPr sz="5000">
                <a:solidFill>
                  <a:schemeClr val="dk1"/>
                </a:solidFill>
              </a:defRPr>
            </a:lvl5pPr>
            <a:lvl6pPr lvl="5" algn="ctr" rtl="0">
              <a:spcBef>
                <a:spcPts val="0"/>
              </a:spcBef>
              <a:spcAft>
                <a:spcPts val="0"/>
              </a:spcAft>
              <a:buClr>
                <a:schemeClr val="dk1"/>
              </a:buClr>
              <a:buSzPts val="5000"/>
              <a:buNone/>
              <a:defRPr sz="5000">
                <a:solidFill>
                  <a:schemeClr val="dk1"/>
                </a:solidFill>
              </a:defRPr>
            </a:lvl6pPr>
            <a:lvl7pPr lvl="6" algn="ctr" rtl="0">
              <a:spcBef>
                <a:spcPts val="0"/>
              </a:spcBef>
              <a:spcAft>
                <a:spcPts val="0"/>
              </a:spcAft>
              <a:buClr>
                <a:schemeClr val="dk1"/>
              </a:buClr>
              <a:buSzPts val="5000"/>
              <a:buNone/>
              <a:defRPr sz="5000">
                <a:solidFill>
                  <a:schemeClr val="dk1"/>
                </a:solidFill>
              </a:defRPr>
            </a:lvl7pPr>
            <a:lvl8pPr lvl="7" algn="ctr" rtl="0">
              <a:spcBef>
                <a:spcPts val="0"/>
              </a:spcBef>
              <a:spcAft>
                <a:spcPts val="0"/>
              </a:spcAft>
              <a:buClr>
                <a:schemeClr val="dk1"/>
              </a:buClr>
              <a:buSzPts val="5000"/>
              <a:buNone/>
              <a:defRPr sz="5000">
                <a:solidFill>
                  <a:schemeClr val="dk1"/>
                </a:solidFill>
              </a:defRPr>
            </a:lvl8pPr>
            <a:lvl9pPr lvl="8" algn="ctr" rtl="0">
              <a:spcBef>
                <a:spcPts val="0"/>
              </a:spcBef>
              <a:spcAft>
                <a:spcPts val="0"/>
              </a:spcAft>
              <a:buClr>
                <a:schemeClr val="dk1"/>
              </a:buClr>
              <a:buSzPts val="5000"/>
              <a:buNone/>
              <a:defRPr sz="5000">
                <a:solidFill>
                  <a:schemeClr val="dk1"/>
                </a:solidFill>
              </a:defRPr>
            </a:lvl9pPr>
          </a:lstStyle>
          <a:p>
            <a:r>
              <a:t>xx%</a:t>
            </a:r>
          </a:p>
        </p:txBody>
      </p:sp>
      <p:sp>
        <p:nvSpPr>
          <p:cNvPr id="953" name="Google Shape;953;p25"/>
          <p:cNvSpPr txBox="1">
            <a:spLocks noGrp="1"/>
          </p:cNvSpPr>
          <p:nvPr>
            <p:ph type="subTitle" idx="1"/>
          </p:nvPr>
        </p:nvSpPr>
        <p:spPr>
          <a:xfrm>
            <a:off x="1284000" y="2361775"/>
            <a:ext cx="6576000" cy="3657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54" name="Google Shape;954;p25"/>
          <p:cNvSpPr txBox="1">
            <a:spLocks noGrp="1"/>
          </p:cNvSpPr>
          <p:nvPr>
            <p:ph type="title" idx="2" hasCustomPrompt="1"/>
          </p:nvPr>
        </p:nvSpPr>
        <p:spPr>
          <a:xfrm>
            <a:off x="1284000" y="2953650"/>
            <a:ext cx="6576000" cy="91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5000"/>
              <a:buNone/>
              <a:defRPr sz="5000">
                <a:solidFill>
                  <a:schemeClr val="dk1"/>
                </a:solidFill>
              </a:defRPr>
            </a:lvl1pPr>
            <a:lvl2pPr lvl="1" algn="ctr" rtl="0">
              <a:spcBef>
                <a:spcPts val="0"/>
              </a:spcBef>
              <a:spcAft>
                <a:spcPts val="0"/>
              </a:spcAft>
              <a:buClr>
                <a:schemeClr val="dk1"/>
              </a:buClr>
              <a:buSzPts val="5000"/>
              <a:buNone/>
              <a:defRPr sz="5000">
                <a:solidFill>
                  <a:schemeClr val="dk1"/>
                </a:solidFill>
              </a:defRPr>
            </a:lvl2pPr>
            <a:lvl3pPr lvl="2" algn="ctr" rtl="0">
              <a:spcBef>
                <a:spcPts val="0"/>
              </a:spcBef>
              <a:spcAft>
                <a:spcPts val="0"/>
              </a:spcAft>
              <a:buClr>
                <a:schemeClr val="dk1"/>
              </a:buClr>
              <a:buSzPts val="5000"/>
              <a:buNone/>
              <a:defRPr sz="5000">
                <a:solidFill>
                  <a:schemeClr val="dk1"/>
                </a:solidFill>
              </a:defRPr>
            </a:lvl3pPr>
            <a:lvl4pPr lvl="3" algn="ctr" rtl="0">
              <a:spcBef>
                <a:spcPts val="0"/>
              </a:spcBef>
              <a:spcAft>
                <a:spcPts val="0"/>
              </a:spcAft>
              <a:buClr>
                <a:schemeClr val="dk1"/>
              </a:buClr>
              <a:buSzPts val="5000"/>
              <a:buNone/>
              <a:defRPr sz="5000">
                <a:solidFill>
                  <a:schemeClr val="dk1"/>
                </a:solidFill>
              </a:defRPr>
            </a:lvl4pPr>
            <a:lvl5pPr lvl="4" algn="ctr" rtl="0">
              <a:spcBef>
                <a:spcPts val="0"/>
              </a:spcBef>
              <a:spcAft>
                <a:spcPts val="0"/>
              </a:spcAft>
              <a:buClr>
                <a:schemeClr val="dk1"/>
              </a:buClr>
              <a:buSzPts val="5000"/>
              <a:buNone/>
              <a:defRPr sz="5000">
                <a:solidFill>
                  <a:schemeClr val="dk1"/>
                </a:solidFill>
              </a:defRPr>
            </a:lvl5pPr>
            <a:lvl6pPr lvl="5" algn="ctr" rtl="0">
              <a:spcBef>
                <a:spcPts val="0"/>
              </a:spcBef>
              <a:spcAft>
                <a:spcPts val="0"/>
              </a:spcAft>
              <a:buClr>
                <a:schemeClr val="dk1"/>
              </a:buClr>
              <a:buSzPts val="5000"/>
              <a:buNone/>
              <a:defRPr sz="5000">
                <a:solidFill>
                  <a:schemeClr val="dk1"/>
                </a:solidFill>
              </a:defRPr>
            </a:lvl6pPr>
            <a:lvl7pPr lvl="6" algn="ctr" rtl="0">
              <a:spcBef>
                <a:spcPts val="0"/>
              </a:spcBef>
              <a:spcAft>
                <a:spcPts val="0"/>
              </a:spcAft>
              <a:buClr>
                <a:schemeClr val="dk1"/>
              </a:buClr>
              <a:buSzPts val="5000"/>
              <a:buNone/>
              <a:defRPr sz="5000">
                <a:solidFill>
                  <a:schemeClr val="dk1"/>
                </a:solidFill>
              </a:defRPr>
            </a:lvl7pPr>
            <a:lvl8pPr lvl="7" algn="ctr" rtl="0">
              <a:spcBef>
                <a:spcPts val="0"/>
              </a:spcBef>
              <a:spcAft>
                <a:spcPts val="0"/>
              </a:spcAft>
              <a:buClr>
                <a:schemeClr val="dk1"/>
              </a:buClr>
              <a:buSzPts val="5000"/>
              <a:buNone/>
              <a:defRPr sz="5000">
                <a:solidFill>
                  <a:schemeClr val="dk1"/>
                </a:solidFill>
              </a:defRPr>
            </a:lvl8pPr>
            <a:lvl9pPr lvl="8" algn="ctr" rtl="0">
              <a:spcBef>
                <a:spcPts val="0"/>
              </a:spcBef>
              <a:spcAft>
                <a:spcPts val="0"/>
              </a:spcAft>
              <a:buClr>
                <a:schemeClr val="dk1"/>
              </a:buClr>
              <a:buSzPts val="5000"/>
              <a:buNone/>
              <a:defRPr sz="5000">
                <a:solidFill>
                  <a:schemeClr val="dk1"/>
                </a:solidFill>
              </a:defRPr>
            </a:lvl9pPr>
          </a:lstStyle>
          <a:p>
            <a:r>
              <a:t>xx%</a:t>
            </a:r>
          </a:p>
        </p:txBody>
      </p:sp>
      <p:sp>
        <p:nvSpPr>
          <p:cNvPr id="955" name="Google Shape;955;p25"/>
          <p:cNvSpPr txBox="1">
            <a:spLocks noGrp="1"/>
          </p:cNvSpPr>
          <p:nvPr>
            <p:ph type="subTitle" idx="3"/>
          </p:nvPr>
        </p:nvSpPr>
        <p:spPr>
          <a:xfrm>
            <a:off x="1284000" y="3871950"/>
            <a:ext cx="6576000" cy="3657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56" name="Google Shape;956;p25"/>
          <p:cNvSpPr txBox="1">
            <a:spLocks noGrp="1"/>
          </p:cNvSpPr>
          <p:nvPr>
            <p:ph type="title" idx="4"/>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957" name="Google Shape;957;p25"/>
          <p:cNvSpPr/>
          <p:nvPr/>
        </p:nvSpPr>
        <p:spPr>
          <a:xfrm flipH="1">
            <a:off x="-436378" y="4608569"/>
            <a:ext cx="1149600" cy="115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8" name="Google Shape;958;p25"/>
          <p:cNvGrpSpPr/>
          <p:nvPr/>
        </p:nvGrpSpPr>
        <p:grpSpPr>
          <a:xfrm rot="5400000" flipH="1">
            <a:off x="4472811" y="-99756"/>
            <a:ext cx="193215" cy="775640"/>
            <a:chOff x="713233" y="539507"/>
            <a:chExt cx="193215" cy="775640"/>
          </a:xfrm>
        </p:grpSpPr>
        <p:grpSp>
          <p:nvGrpSpPr>
            <p:cNvPr id="959" name="Google Shape;959;p25"/>
            <p:cNvGrpSpPr/>
            <p:nvPr/>
          </p:nvGrpSpPr>
          <p:grpSpPr>
            <a:xfrm>
              <a:off x="713233" y="539507"/>
              <a:ext cx="193215" cy="193215"/>
              <a:chOff x="3175050" y="1197625"/>
              <a:chExt cx="71150" cy="71150"/>
            </a:xfrm>
          </p:grpSpPr>
          <p:sp>
            <p:nvSpPr>
              <p:cNvPr id="960" name="Google Shape;960;p25"/>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5"/>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25"/>
            <p:cNvGrpSpPr/>
            <p:nvPr/>
          </p:nvGrpSpPr>
          <p:grpSpPr>
            <a:xfrm>
              <a:off x="713233" y="830719"/>
              <a:ext cx="193215" cy="193215"/>
              <a:chOff x="3175050" y="1197625"/>
              <a:chExt cx="71150" cy="71150"/>
            </a:xfrm>
          </p:grpSpPr>
          <p:sp>
            <p:nvSpPr>
              <p:cNvPr id="963" name="Google Shape;963;p25"/>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5"/>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5" name="Google Shape;965;p25"/>
            <p:cNvGrpSpPr/>
            <p:nvPr/>
          </p:nvGrpSpPr>
          <p:grpSpPr>
            <a:xfrm>
              <a:off x="713233" y="1121932"/>
              <a:ext cx="193215" cy="193215"/>
              <a:chOff x="3175050" y="1197625"/>
              <a:chExt cx="71150" cy="71150"/>
            </a:xfrm>
          </p:grpSpPr>
          <p:sp>
            <p:nvSpPr>
              <p:cNvPr id="966" name="Google Shape;966;p25"/>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5"/>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8" name="Google Shape;968;p25"/>
          <p:cNvGrpSpPr/>
          <p:nvPr/>
        </p:nvGrpSpPr>
        <p:grpSpPr>
          <a:xfrm>
            <a:off x="8415288" y="-202612"/>
            <a:ext cx="1620772" cy="1856670"/>
            <a:chOff x="7620388" y="0"/>
            <a:chExt cx="1620772" cy="1856670"/>
          </a:xfrm>
        </p:grpSpPr>
        <p:sp>
          <p:nvSpPr>
            <p:cNvPr id="969" name="Google Shape;969;p25"/>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5"/>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5"/>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5"/>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5"/>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25"/>
          <p:cNvGrpSpPr/>
          <p:nvPr/>
        </p:nvGrpSpPr>
        <p:grpSpPr>
          <a:xfrm flipH="1">
            <a:off x="-894638" y="2075713"/>
            <a:ext cx="1620772" cy="1856670"/>
            <a:chOff x="7620388" y="0"/>
            <a:chExt cx="1620772" cy="1856670"/>
          </a:xfrm>
        </p:grpSpPr>
        <p:sp>
          <p:nvSpPr>
            <p:cNvPr id="975" name="Google Shape;975;p25"/>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5"/>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5"/>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5"/>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5"/>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25"/>
          <p:cNvGrpSpPr/>
          <p:nvPr/>
        </p:nvGrpSpPr>
        <p:grpSpPr>
          <a:xfrm flipH="1">
            <a:off x="7019785" y="4783750"/>
            <a:ext cx="397975" cy="31976"/>
            <a:chOff x="7690800" y="1808375"/>
            <a:chExt cx="397975" cy="31976"/>
          </a:xfrm>
        </p:grpSpPr>
        <p:sp>
          <p:nvSpPr>
            <p:cNvPr id="981" name="Google Shape;981;p25"/>
            <p:cNvSpPr/>
            <p:nvPr/>
          </p:nvSpPr>
          <p:spPr>
            <a:xfrm>
              <a:off x="7889857" y="1808375"/>
              <a:ext cx="198918" cy="31976"/>
            </a:xfrm>
            <a:custGeom>
              <a:avLst/>
              <a:gdLst/>
              <a:ahLst/>
              <a:cxnLst/>
              <a:rect l="l" t="t" r="r" b="b"/>
              <a:pathLst>
                <a:path w="2930" h="471" extrusionOk="0">
                  <a:moveTo>
                    <a:pt x="1" y="1"/>
                  </a:moveTo>
                  <a:lnTo>
                    <a:pt x="1" y="471"/>
                  </a:lnTo>
                  <a:lnTo>
                    <a:pt x="2929" y="471"/>
                  </a:lnTo>
                  <a:lnTo>
                    <a:pt x="2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5"/>
            <p:cNvSpPr/>
            <p:nvPr/>
          </p:nvSpPr>
          <p:spPr>
            <a:xfrm>
              <a:off x="7752038" y="1808375"/>
              <a:ext cx="99459" cy="31976"/>
            </a:xfrm>
            <a:custGeom>
              <a:avLst/>
              <a:gdLst/>
              <a:ahLst/>
              <a:cxnLst/>
              <a:rect l="l" t="t" r="r" b="b"/>
              <a:pathLst>
                <a:path w="1465" h="471" extrusionOk="0">
                  <a:moveTo>
                    <a:pt x="0" y="1"/>
                  </a:moveTo>
                  <a:lnTo>
                    <a:pt x="0" y="471"/>
                  </a:lnTo>
                  <a:lnTo>
                    <a:pt x="1464" y="471"/>
                  </a:lnTo>
                  <a:lnTo>
                    <a:pt x="1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5"/>
            <p:cNvSpPr/>
            <p:nvPr/>
          </p:nvSpPr>
          <p:spPr>
            <a:xfrm>
              <a:off x="7690800" y="1808375"/>
              <a:ext cx="32044" cy="31976"/>
            </a:xfrm>
            <a:custGeom>
              <a:avLst/>
              <a:gdLst/>
              <a:ahLst/>
              <a:cxnLst/>
              <a:rect l="l" t="t" r="r" b="b"/>
              <a:pathLst>
                <a:path w="472" h="471" extrusionOk="0">
                  <a:moveTo>
                    <a:pt x="1" y="1"/>
                  </a:moveTo>
                  <a:lnTo>
                    <a:pt x="1" y="471"/>
                  </a:lnTo>
                  <a:lnTo>
                    <a:pt x="471" y="471"/>
                  </a:lnTo>
                  <a:lnTo>
                    <a:pt x="4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25"/>
          <p:cNvGrpSpPr/>
          <p:nvPr/>
        </p:nvGrpSpPr>
        <p:grpSpPr>
          <a:xfrm flipH="1">
            <a:off x="167302" y="725313"/>
            <a:ext cx="335045" cy="386896"/>
            <a:chOff x="345700" y="808663"/>
            <a:chExt cx="335045" cy="386896"/>
          </a:xfrm>
        </p:grpSpPr>
        <p:sp>
          <p:nvSpPr>
            <p:cNvPr id="985" name="Google Shape;985;p25"/>
            <p:cNvSpPr/>
            <p:nvPr/>
          </p:nvSpPr>
          <p:spPr>
            <a:xfrm>
              <a:off x="345700" y="808663"/>
              <a:ext cx="335045" cy="386896"/>
            </a:xfrm>
            <a:custGeom>
              <a:avLst/>
              <a:gdLst/>
              <a:ahLst/>
              <a:cxnLst/>
              <a:rect l="l" t="t" r="r" b="b"/>
              <a:pathLst>
                <a:path w="6507" h="7514" extrusionOk="0">
                  <a:moveTo>
                    <a:pt x="3254" y="1"/>
                  </a:moveTo>
                  <a:lnTo>
                    <a:pt x="1" y="1879"/>
                  </a:lnTo>
                  <a:lnTo>
                    <a:pt x="1" y="5636"/>
                  </a:lnTo>
                  <a:lnTo>
                    <a:pt x="3254" y="7513"/>
                  </a:lnTo>
                  <a:lnTo>
                    <a:pt x="6507" y="5636"/>
                  </a:lnTo>
                  <a:lnTo>
                    <a:pt x="6507" y="1879"/>
                  </a:lnTo>
                  <a:lnTo>
                    <a:pt x="3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5"/>
            <p:cNvSpPr/>
            <p:nvPr/>
          </p:nvSpPr>
          <p:spPr>
            <a:xfrm>
              <a:off x="433080" y="907165"/>
              <a:ext cx="164459" cy="189895"/>
            </a:xfrm>
            <a:custGeom>
              <a:avLst/>
              <a:gdLst/>
              <a:ahLst/>
              <a:cxnLst/>
              <a:rect l="l" t="t" r="r" b="b"/>
              <a:pathLst>
                <a:path w="3194" h="3688" extrusionOk="0">
                  <a:moveTo>
                    <a:pt x="1636" y="0"/>
                  </a:moveTo>
                  <a:lnTo>
                    <a:pt x="0" y="853"/>
                  </a:lnTo>
                  <a:lnTo>
                    <a:pt x="1555" y="1874"/>
                  </a:lnTo>
                  <a:lnTo>
                    <a:pt x="1477" y="3688"/>
                  </a:lnTo>
                  <a:lnTo>
                    <a:pt x="3114" y="2835"/>
                  </a:lnTo>
                  <a:lnTo>
                    <a:pt x="3193" y="991"/>
                  </a:lnTo>
                  <a:lnTo>
                    <a:pt x="1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987"/>
        <p:cNvGrpSpPr/>
        <p:nvPr/>
      </p:nvGrpSpPr>
      <p:grpSpPr>
        <a:xfrm>
          <a:off x="0" y="0"/>
          <a:ext cx="0" cy="0"/>
          <a:chOff x="0" y="0"/>
          <a:chExt cx="0" cy="0"/>
        </a:xfrm>
      </p:grpSpPr>
      <p:sp>
        <p:nvSpPr>
          <p:cNvPr id="988" name="Google Shape;988;p26"/>
          <p:cNvSpPr txBox="1">
            <a:spLocks noGrp="1"/>
          </p:cNvSpPr>
          <p:nvPr>
            <p:ph type="title"/>
          </p:nvPr>
        </p:nvSpPr>
        <p:spPr>
          <a:xfrm>
            <a:off x="2347938" y="540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sz="60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989" name="Google Shape;989;p26"/>
          <p:cNvSpPr txBox="1">
            <a:spLocks noGrp="1"/>
          </p:cNvSpPr>
          <p:nvPr>
            <p:ph type="subTitle" idx="1"/>
          </p:nvPr>
        </p:nvSpPr>
        <p:spPr>
          <a:xfrm>
            <a:off x="2347900" y="1598700"/>
            <a:ext cx="4448100" cy="105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0" name="Google Shape;990;p26"/>
          <p:cNvSpPr txBox="1"/>
          <p:nvPr/>
        </p:nvSpPr>
        <p:spPr>
          <a:xfrm>
            <a:off x="2099100" y="3539950"/>
            <a:ext cx="4945800" cy="628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chemeClr val="dk1"/>
                </a:solidFill>
                <a:latin typeface="Cousine"/>
                <a:ea typeface="Cousine"/>
                <a:cs typeface="Cousine"/>
                <a:sym typeface="Cousine"/>
              </a:rPr>
              <a:t>CREDITS:</a:t>
            </a:r>
            <a:r>
              <a:rPr lang="en" sz="1100">
                <a:solidFill>
                  <a:schemeClr val="dk1"/>
                </a:solidFill>
                <a:latin typeface="Cousine"/>
                <a:ea typeface="Cousine"/>
                <a:cs typeface="Cousine"/>
                <a:sym typeface="Cousine"/>
              </a:rPr>
              <a:t> This presentation template was created by </a:t>
            </a:r>
            <a:r>
              <a:rPr lang="en" sz="1100" b="1">
                <a:solidFill>
                  <a:schemeClr val="dk1"/>
                </a:solidFill>
                <a:uFill>
                  <a:noFill/>
                </a:uFill>
                <a:latin typeface="Cousine"/>
                <a:ea typeface="Cousine"/>
                <a:cs typeface="Cousine"/>
                <a:sym typeface="Cousine"/>
                <a:hlinkClick r:id="rId2">
                  <a:extLst>
                    <a:ext uri="{A12FA001-AC4F-418D-AE19-62706E023703}">
                      <ahyp:hlinkClr xmlns:ahyp="http://schemas.microsoft.com/office/drawing/2018/hyperlinkcolor" val="tx"/>
                    </a:ext>
                  </a:extLst>
                </a:hlinkClick>
              </a:rPr>
              <a:t>Slidesgo</a:t>
            </a:r>
            <a:r>
              <a:rPr lang="en" sz="1100">
                <a:solidFill>
                  <a:schemeClr val="dk1"/>
                </a:solidFill>
                <a:latin typeface="Cousine"/>
                <a:ea typeface="Cousine"/>
                <a:cs typeface="Cousine"/>
                <a:sym typeface="Cousine"/>
              </a:rPr>
              <a:t>, and includes icons by </a:t>
            </a:r>
            <a:r>
              <a:rPr lang="en" sz="1100" b="1">
                <a:solidFill>
                  <a:schemeClr val="dk1"/>
                </a:solidFill>
                <a:uFill>
                  <a:noFill/>
                </a:uFill>
                <a:latin typeface="Cousine"/>
                <a:ea typeface="Cousine"/>
                <a:cs typeface="Cousine"/>
                <a:sym typeface="Cousine"/>
                <a:hlinkClick r:id="rId3">
                  <a:extLst>
                    <a:ext uri="{A12FA001-AC4F-418D-AE19-62706E023703}">
                      <ahyp:hlinkClr xmlns:ahyp="http://schemas.microsoft.com/office/drawing/2018/hyperlinkcolor" val="tx"/>
                    </a:ext>
                  </a:extLst>
                </a:hlinkClick>
              </a:rPr>
              <a:t>Flaticon</a:t>
            </a:r>
            <a:r>
              <a:rPr lang="en" sz="1100">
                <a:solidFill>
                  <a:schemeClr val="dk1"/>
                </a:solidFill>
                <a:latin typeface="Cousine"/>
                <a:ea typeface="Cousine"/>
                <a:cs typeface="Cousine"/>
                <a:sym typeface="Cousine"/>
              </a:rPr>
              <a:t>, and infographics &amp; images by </a:t>
            </a:r>
            <a:r>
              <a:rPr lang="en" sz="1100" b="1">
                <a:solidFill>
                  <a:schemeClr val="dk1"/>
                </a:solidFill>
                <a:uFill>
                  <a:noFill/>
                </a:uFill>
                <a:latin typeface="Cousine"/>
                <a:ea typeface="Cousine"/>
                <a:cs typeface="Cousine"/>
                <a:sym typeface="Cousine"/>
                <a:hlinkClick r:id="rId4">
                  <a:extLst>
                    <a:ext uri="{A12FA001-AC4F-418D-AE19-62706E023703}">
                      <ahyp:hlinkClr xmlns:ahyp="http://schemas.microsoft.com/office/drawing/2018/hyperlinkcolor" val="tx"/>
                    </a:ext>
                  </a:extLst>
                </a:hlinkClick>
              </a:rPr>
              <a:t>Freepik</a:t>
            </a:r>
            <a:r>
              <a:rPr lang="en" sz="1100">
                <a:solidFill>
                  <a:schemeClr val="dk1"/>
                </a:solidFill>
                <a:latin typeface="Cousine"/>
                <a:ea typeface="Cousine"/>
                <a:cs typeface="Cousine"/>
                <a:sym typeface="Cousine"/>
              </a:rPr>
              <a:t> </a:t>
            </a:r>
            <a:endParaRPr sz="1100" b="1">
              <a:solidFill>
                <a:schemeClr val="dk1"/>
              </a:solidFill>
              <a:latin typeface="Cousine"/>
              <a:ea typeface="Cousine"/>
              <a:cs typeface="Cousine"/>
              <a:sym typeface="Cousine"/>
            </a:endParaRPr>
          </a:p>
        </p:txBody>
      </p:sp>
      <p:grpSp>
        <p:nvGrpSpPr>
          <p:cNvPr id="991" name="Google Shape;991;p26"/>
          <p:cNvGrpSpPr/>
          <p:nvPr/>
        </p:nvGrpSpPr>
        <p:grpSpPr>
          <a:xfrm>
            <a:off x="7620388" y="0"/>
            <a:ext cx="1620772" cy="1856670"/>
            <a:chOff x="7620388" y="0"/>
            <a:chExt cx="1620772" cy="1856670"/>
          </a:xfrm>
        </p:grpSpPr>
        <p:sp>
          <p:nvSpPr>
            <p:cNvPr id="992" name="Google Shape;992;p26"/>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6"/>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6"/>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6"/>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6"/>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26"/>
          <p:cNvGrpSpPr/>
          <p:nvPr/>
        </p:nvGrpSpPr>
        <p:grpSpPr>
          <a:xfrm flipH="1">
            <a:off x="-272188" y="3173363"/>
            <a:ext cx="1620772" cy="1856670"/>
            <a:chOff x="7620388" y="0"/>
            <a:chExt cx="1620772" cy="1856670"/>
          </a:xfrm>
        </p:grpSpPr>
        <p:sp>
          <p:nvSpPr>
            <p:cNvPr id="998" name="Google Shape;998;p26"/>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6"/>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6"/>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6"/>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6"/>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26"/>
          <p:cNvSpPr/>
          <p:nvPr/>
        </p:nvSpPr>
        <p:spPr>
          <a:xfrm>
            <a:off x="-333500" y="-611006"/>
            <a:ext cx="1149600" cy="115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26"/>
          <p:cNvGrpSpPr/>
          <p:nvPr/>
        </p:nvGrpSpPr>
        <p:grpSpPr>
          <a:xfrm>
            <a:off x="7665068" y="129448"/>
            <a:ext cx="640184" cy="317231"/>
            <a:chOff x="1046600" y="3896938"/>
            <a:chExt cx="511574" cy="253501"/>
          </a:xfrm>
        </p:grpSpPr>
        <p:sp>
          <p:nvSpPr>
            <p:cNvPr id="1005" name="Google Shape;1005;p26"/>
            <p:cNvSpPr/>
            <p:nvPr/>
          </p:nvSpPr>
          <p:spPr>
            <a:xfrm>
              <a:off x="1264535" y="3897208"/>
              <a:ext cx="77145" cy="77059"/>
            </a:xfrm>
            <a:custGeom>
              <a:avLst/>
              <a:gdLst/>
              <a:ahLst/>
              <a:cxnLst/>
              <a:rect l="l" t="t" r="r" b="b"/>
              <a:pathLst>
                <a:path w="857" h="856" extrusionOk="0">
                  <a:moveTo>
                    <a:pt x="118" y="0"/>
                  </a:moveTo>
                  <a:lnTo>
                    <a:pt x="1" y="117"/>
                  </a:lnTo>
                  <a:lnTo>
                    <a:pt x="740" y="855"/>
                  </a:lnTo>
                  <a:lnTo>
                    <a:pt x="856" y="739"/>
                  </a:lnTo>
                  <a:lnTo>
                    <a:pt x="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6"/>
            <p:cNvSpPr/>
            <p:nvPr/>
          </p:nvSpPr>
          <p:spPr>
            <a:xfrm>
              <a:off x="1264445" y="3896938"/>
              <a:ext cx="77145" cy="77149"/>
            </a:xfrm>
            <a:custGeom>
              <a:avLst/>
              <a:gdLst/>
              <a:ahLst/>
              <a:cxnLst/>
              <a:rect l="l" t="t" r="r" b="b"/>
              <a:pathLst>
                <a:path w="857" h="857" extrusionOk="0">
                  <a:moveTo>
                    <a:pt x="740" y="1"/>
                  </a:moveTo>
                  <a:lnTo>
                    <a:pt x="1" y="740"/>
                  </a:lnTo>
                  <a:lnTo>
                    <a:pt x="118" y="856"/>
                  </a:lnTo>
                  <a:lnTo>
                    <a:pt x="856" y="118"/>
                  </a:lnTo>
                  <a:lnTo>
                    <a:pt x="7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6"/>
            <p:cNvSpPr/>
            <p:nvPr/>
          </p:nvSpPr>
          <p:spPr>
            <a:xfrm>
              <a:off x="1481119" y="3896938"/>
              <a:ext cx="77055" cy="77149"/>
            </a:xfrm>
            <a:custGeom>
              <a:avLst/>
              <a:gdLst/>
              <a:ahLst/>
              <a:cxnLst/>
              <a:rect l="l" t="t" r="r" b="b"/>
              <a:pathLst>
                <a:path w="856" h="857" extrusionOk="0">
                  <a:moveTo>
                    <a:pt x="117" y="1"/>
                  </a:moveTo>
                  <a:lnTo>
                    <a:pt x="0" y="118"/>
                  </a:lnTo>
                  <a:lnTo>
                    <a:pt x="739" y="856"/>
                  </a:lnTo>
                  <a:lnTo>
                    <a:pt x="856" y="740"/>
                  </a:lnTo>
                  <a:lnTo>
                    <a:pt x="1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6"/>
            <p:cNvSpPr/>
            <p:nvPr/>
          </p:nvSpPr>
          <p:spPr>
            <a:xfrm>
              <a:off x="1481119" y="3896938"/>
              <a:ext cx="77055" cy="77149"/>
            </a:xfrm>
            <a:custGeom>
              <a:avLst/>
              <a:gdLst/>
              <a:ahLst/>
              <a:cxnLst/>
              <a:rect l="l" t="t" r="r" b="b"/>
              <a:pathLst>
                <a:path w="856" h="857" extrusionOk="0">
                  <a:moveTo>
                    <a:pt x="739" y="1"/>
                  </a:moveTo>
                  <a:lnTo>
                    <a:pt x="0" y="740"/>
                  </a:lnTo>
                  <a:lnTo>
                    <a:pt x="117" y="856"/>
                  </a:lnTo>
                  <a:lnTo>
                    <a:pt x="856" y="118"/>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6"/>
            <p:cNvSpPr/>
            <p:nvPr/>
          </p:nvSpPr>
          <p:spPr>
            <a:xfrm>
              <a:off x="1046600" y="4073379"/>
              <a:ext cx="77145" cy="77059"/>
            </a:xfrm>
            <a:custGeom>
              <a:avLst/>
              <a:gdLst/>
              <a:ahLst/>
              <a:cxnLst/>
              <a:rect l="l" t="t" r="r" b="b"/>
              <a:pathLst>
                <a:path w="857" h="856" extrusionOk="0">
                  <a:moveTo>
                    <a:pt x="118" y="1"/>
                  </a:moveTo>
                  <a:lnTo>
                    <a:pt x="0" y="117"/>
                  </a:lnTo>
                  <a:lnTo>
                    <a:pt x="739" y="856"/>
                  </a:lnTo>
                  <a:lnTo>
                    <a:pt x="857" y="739"/>
                  </a:lnTo>
                  <a:lnTo>
                    <a:pt x="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6"/>
            <p:cNvSpPr/>
            <p:nvPr/>
          </p:nvSpPr>
          <p:spPr>
            <a:xfrm>
              <a:off x="1046600" y="4073379"/>
              <a:ext cx="77145" cy="77059"/>
            </a:xfrm>
            <a:custGeom>
              <a:avLst/>
              <a:gdLst/>
              <a:ahLst/>
              <a:cxnLst/>
              <a:rect l="l" t="t" r="r" b="b"/>
              <a:pathLst>
                <a:path w="857" h="856" extrusionOk="0">
                  <a:moveTo>
                    <a:pt x="739" y="1"/>
                  </a:moveTo>
                  <a:lnTo>
                    <a:pt x="0" y="739"/>
                  </a:lnTo>
                  <a:lnTo>
                    <a:pt x="118" y="856"/>
                  </a:lnTo>
                  <a:lnTo>
                    <a:pt x="857" y="117"/>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6"/>
            <p:cNvSpPr/>
            <p:nvPr/>
          </p:nvSpPr>
          <p:spPr>
            <a:xfrm>
              <a:off x="1263094" y="4073199"/>
              <a:ext cx="77145" cy="77059"/>
            </a:xfrm>
            <a:custGeom>
              <a:avLst/>
              <a:gdLst/>
              <a:ahLst/>
              <a:cxnLst/>
              <a:rect l="l" t="t" r="r" b="b"/>
              <a:pathLst>
                <a:path w="857" h="856" extrusionOk="0">
                  <a:moveTo>
                    <a:pt x="118" y="1"/>
                  </a:moveTo>
                  <a:lnTo>
                    <a:pt x="1" y="117"/>
                  </a:lnTo>
                  <a:lnTo>
                    <a:pt x="739" y="856"/>
                  </a:lnTo>
                  <a:lnTo>
                    <a:pt x="857" y="739"/>
                  </a:lnTo>
                  <a:lnTo>
                    <a:pt x="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6"/>
            <p:cNvSpPr/>
            <p:nvPr/>
          </p:nvSpPr>
          <p:spPr>
            <a:xfrm>
              <a:off x="1263184" y="4073379"/>
              <a:ext cx="77055" cy="77059"/>
            </a:xfrm>
            <a:custGeom>
              <a:avLst/>
              <a:gdLst/>
              <a:ahLst/>
              <a:cxnLst/>
              <a:rect l="l" t="t" r="r" b="b"/>
              <a:pathLst>
                <a:path w="856" h="856" extrusionOk="0">
                  <a:moveTo>
                    <a:pt x="739" y="1"/>
                  </a:moveTo>
                  <a:lnTo>
                    <a:pt x="1" y="739"/>
                  </a:lnTo>
                  <a:lnTo>
                    <a:pt x="118" y="856"/>
                  </a:lnTo>
                  <a:lnTo>
                    <a:pt x="856" y="117"/>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6"/>
          <p:cNvGrpSpPr/>
          <p:nvPr/>
        </p:nvGrpSpPr>
        <p:grpSpPr>
          <a:xfrm>
            <a:off x="8618850" y="4608563"/>
            <a:ext cx="335045" cy="386896"/>
            <a:chOff x="345700" y="808663"/>
            <a:chExt cx="335045" cy="386896"/>
          </a:xfrm>
        </p:grpSpPr>
        <p:sp>
          <p:nvSpPr>
            <p:cNvPr id="1014" name="Google Shape;1014;p26"/>
            <p:cNvSpPr/>
            <p:nvPr/>
          </p:nvSpPr>
          <p:spPr>
            <a:xfrm>
              <a:off x="345700" y="808663"/>
              <a:ext cx="335045" cy="386896"/>
            </a:xfrm>
            <a:custGeom>
              <a:avLst/>
              <a:gdLst/>
              <a:ahLst/>
              <a:cxnLst/>
              <a:rect l="l" t="t" r="r" b="b"/>
              <a:pathLst>
                <a:path w="6507" h="7514" extrusionOk="0">
                  <a:moveTo>
                    <a:pt x="3254" y="1"/>
                  </a:moveTo>
                  <a:lnTo>
                    <a:pt x="1" y="1879"/>
                  </a:lnTo>
                  <a:lnTo>
                    <a:pt x="1" y="5636"/>
                  </a:lnTo>
                  <a:lnTo>
                    <a:pt x="3254" y="7513"/>
                  </a:lnTo>
                  <a:lnTo>
                    <a:pt x="6507" y="5636"/>
                  </a:lnTo>
                  <a:lnTo>
                    <a:pt x="6507" y="1879"/>
                  </a:lnTo>
                  <a:lnTo>
                    <a:pt x="3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6"/>
            <p:cNvSpPr/>
            <p:nvPr/>
          </p:nvSpPr>
          <p:spPr>
            <a:xfrm>
              <a:off x="433080" y="907165"/>
              <a:ext cx="164459" cy="189895"/>
            </a:xfrm>
            <a:custGeom>
              <a:avLst/>
              <a:gdLst/>
              <a:ahLst/>
              <a:cxnLst/>
              <a:rect l="l" t="t" r="r" b="b"/>
              <a:pathLst>
                <a:path w="3194" h="3688" extrusionOk="0">
                  <a:moveTo>
                    <a:pt x="1636" y="0"/>
                  </a:moveTo>
                  <a:lnTo>
                    <a:pt x="0" y="853"/>
                  </a:lnTo>
                  <a:lnTo>
                    <a:pt x="1555" y="1874"/>
                  </a:lnTo>
                  <a:lnTo>
                    <a:pt x="1477" y="3688"/>
                  </a:lnTo>
                  <a:lnTo>
                    <a:pt x="3114" y="2835"/>
                  </a:lnTo>
                  <a:lnTo>
                    <a:pt x="3193" y="991"/>
                  </a:lnTo>
                  <a:lnTo>
                    <a:pt x="1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26"/>
          <p:cNvGrpSpPr/>
          <p:nvPr/>
        </p:nvGrpSpPr>
        <p:grpSpPr>
          <a:xfrm>
            <a:off x="4372963" y="272075"/>
            <a:ext cx="397975" cy="31976"/>
            <a:chOff x="7690800" y="1808375"/>
            <a:chExt cx="397975" cy="31976"/>
          </a:xfrm>
        </p:grpSpPr>
        <p:sp>
          <p:nvSpPr>
            <p:cNvPr id="1017" name="Google Shape;1017;p26"/>
            <p:cNvSpPr/>
            <p:nvPr/>
          </p:nvSpPr>
          <p:spPr>
            <a:xfrm>
              <a:off x="7889857" y="1808375"/>
              <a:ext cx="198918" cy="31976"/>
            </a:xfrm>
            <a:custGeom>
              <a:avLst/>
              <a:gdLst/>
              <a:ahLst/>
              <a:cxnLst/>
              <a:rect l="l" t="t" r="r" b="b"/>
              <a:pathLst>
                <a:path w="2930" h="471" extrusionOk="0">
                  <a:moveTo>
                    <a:pt x="1" y="1"/>
                  </a:moveTo>
                  <a:lnTo>
                    <a:pt x="1" y="471"/>
                  </a:lnTo>
                  <a:lnTo>
                    <a:pt x="2929" y="471"/>
                  </a:lnTo>
                  <a:lnTo>
                    <a:pt x="2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6"/>
            <p:cNvSpPr/>
            <p:nvPr/>
          </p:nvSpPr>
          <p:spPr>
            <a:xfrm>
              <a:off x="7752038" y="1808375"/>
              <a:ext cx="99459" cy="31976"/>
            </a:xfrm>
            <a:custGeom>
              <a:avLst/>
              <a:gdLst/>
              <a:ahLst/>
              <a:cxnLst/>
              <a:rect l="l" t="t" r="r" b="b"/>
              <a:pathLst>
                <a:path w="1465" h="471" extrusionOk="0">
                  <a:moveTo>
                    <a:pt x="0" y="1"/>
                  </a:moveTo>
                  <a:lnTo>
                    <a:pt x="0" y="471"/>
                  </a:lnTo>
                  <a:lnTo>
                    <a:pt x="1464" y="471"/>
                  </a:lnTo>
                  <a:lnTo>
                    <a:pt x="1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6"/>
            <p:cNvSpPr/>
            <p:nvPr/>
          </p:nvSpPr>
          <p:spPr>
            <a:xfrm>
              <a:off x="7690800" y="1808375"/>
              <a:ext cx="32044" cy="31976"/>
            </a:xfrm>
            <a:custGeom>
              <a:avLst/>
              <a:gdLst/>
              <a:ahLst/>
              <a:cxnLst/>
              <a:rect l="l" t="t" r="r" b="b"/>
              <a:pathLst>
                <a:path w="472" h="471" extrusionOk="0">
                  <a:moveTo>
                    <a:pt x="1" y="1"/>
                  </a:moveTo>
                  <a:lnTo>
                    <a:pt x="1" y="471"/>
                  </a:lnTo>
                  <a:lnTo>
                    <a:pt x="471" y="471"/>
                  </a:lnTo>
                  <a:lnTo>
                    <a:pt x="4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0" name="Google Shape;1020;p26"/>
          <p:cNvSpPr/>
          <p:nvPr/>
        </p:nvSpPr>
        <p:spPr>
          <a:xfrm>
            <a:off x="120350" y="-611006"/>
            <a:ext cx="1149600" cy="115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21"/>
        <p:cNvGrpSpPr/>
        <p:nvPr/>
      </p:nvGrpSpPr>
      <p:grpSpPr>
        <a:xfrm>
          <a:off x="0" y="0"/>
          <a:ext cx="0" cy="0"/>
          <a:chOff x="0" y="0"/>
          <a:chExt cx="0" cy="0"/>
        </a:xfrm>
      </p:grpSpPr>
      <p:grpSp>
        <p:nvGrpSpPr>
          <p:cNvPr id="1022" name="Google Shape;1022;p27"/>
          <p:cNvGrpSpPr/>
          <p:nvPr/>
        </p:nvGrpSpPr>
        <p:grpSpPr>
          <a:xfrm flipH="1">
            <a:off x="-302561" y="-12"/>
            <a:ext cx="1620772" cy="1856670"/>
            <a:chOff x="7620388" y="0"/>
            <a:chExt cx="1620772" cy="1856670"/>
          </a:xfrm>
        </p:grpSpPr>
        <p:sp>
          <p:nvSpPr>
            <p:cNvPr id="1023" name="Google Shape;1023;p27"/>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7"/>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7"/>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7"/>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7"/>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028;p27"/>
          <p:cNvGrpSpPr/>
          <p:nvPr/>
        </p:nvGrpSpPr>
        <p:grpSpPr>
          <a:xfrm rot="5400000" flipH="1">
            <a:off x="8306039" y="2540125"/>
            <a:ext cx="1620772" cy="1856670"/>
            <a:chOff x="7620388" y="0"/>
            <a:chExt cx="1620772" cy="1856670"/>
          </a:xfrm>
        </p:grpSpPr>
        <p:sp>
          <p:nvSpPr>
            <p:cNvPr id="1029" name="Google Shape;1029;p27"/>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7"/>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7"/>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7"/>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7"/>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4" name="Google Shape;1034;p27"/>
          <p:cNvSpPr/>
          <p:nvPr/>
        </p:nvSpPr>
        <p:spPr>
          <a:xfrm>
            <a:off x="8717588" y="210900"/>
            <a:ext cx="193200" cy="193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5" name="Google Shape;1035;p27"/>
          <p:cNvGrpSpPr/>
          <p:nvPr/>
        </p:nvGrpSpPr>
        <p:grpSpPr>
          <a:xfrm rot="-5400000">
            <a:off x="179438" y="2555763"/>
            <a:ext cx="397975" cy="31976"/>
            <a:chOff x="7690800" y="1808375"/>
            <a:chExt cx="397975" cy="31976"/>
          </a:xfrm>
        </p:grpSpPr>
        <p:sp>
          <p:nvSpPr>
            <p:cNvPr id="1036" name="Google Shape;1036;p27"/>
            <p:cNvSpPr/>
            <p:nvPr/>
          </p:nvSpPr>
          <p:spPr>
            <a:xfrm>
              <a:off x="7889857" y="1808375"/>
              <a:ext cx="198918" cy="31976"/>
            </a:xfrm>
            <a:custGeom>
              <a:avLst/>
              <a:gdLst/>
              <a:ahLst/>
              <a:cxnLst/>
              <a:rect l="l" t="t" r="r" b="b"/>
              <a:pathLst>
                <a:path w="2930" h="471" extrusionOk="0">
                  <a:moveTo>
                    <a:pt x="1" y="1"/>
                  </a:moveTo>
                  <a:lnTo>
                    <a:pt x="1" y="471"/>
                  </a:lnTo>
                  <a:lnTo>
                    <a:pt x="2929" y="471"/>
                  </a:lnTo>
                  <a:lnTo>
                    <a:pt x="2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7"/>
            <p:cNvSpPr/>
            <p:nvPr/>
          </p:nvSpPr>
          <p:spPr>
            <a:xfrm>
              <a:off x="7752038" y="1808375"/>
              <a:ext cx="99459" cy="31976"/>
            </a:xfrm>
            <a:custGeom>
              <a:avLst/>
              <a:gdLst/>
              <a:ahLst/>
              <a:cxnLst/>
              <a:rect l="l" t="t" r="r" b="b"/>
              <a:pathLst>
                <a:path w="1465" h="471" extrusionOk="0">
                  <a:moveTo>
                    <a:pt x="0" y="1"/>
                  </a:moveTo>
                  <a:lnTo>
                    <a:pt x="0" y="471"/>
                  </a:lnTo>
                  <a:lnTo>
                    <a:pt x="1464" y="471"/>
                  </a:lnTo>
                  <a:lnTo>
                    <a:pt x="1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7"/>
            <p:cNvSpPr/>
            <p:nvPr/>
          </p:nvSpPr>
          <p:spPr>
            <a:xfrm>
              <a:off x="7690800" y="1808375"/>
              <a:ext cx="32044" cy="31976"/>
            </a:xfrm>
            <a:custGeom>
              <a:avLst/>
              <a:gdLst/>
              <a:ahLst/>
              <a:cxnLst/>
              <a:rect l="l" t="t" r="r" b="b"/>
              <a:pathLst>
                <a:path w="472" h="471" extrusionOk="0">
                  <a:moveTo>
                    <a:pt x="1" y="1"/>
                  </a:moveTo>
                  <a:lnTo>
                    <a:pt x="1" y="471"/>
                  </a:lnTo>
                  <a:lnTo>
                    <a:pt x="471" y="471"/>
                  </a:lnTo>
                  <a:lnTo>
                    <a:pt x="4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7"/>
          <p:cNvGrpSpPr/>
          <p:nvPr/>
        </p:nvGrpSpPr>
        <p:grpSpPr>
          <a:xfrm>
            <a:off x="8592026" y="4852711"/>
            <a:ext cx="444351" cy="96545"/>
            <a:chOff x="8592026" y="4852711"/>
            <a:chExt cx="444351" cy="96545"/>
          </a:xfrm>
        </p:grpSpPr>
        <p:grpSp>
          <p:nvGrpSpPr>
            <p:cNvPr id="1040" name="Google Shape;1040;p27"/>
            <p:cNvGrpSpPr/>
            <p:nvPr/>
          </p:nvGrpSpPr>
          <p:grpSpPr>
            <a:xfrm>
              <a:off x="8765988" y="4852711"/>
              <a:ext cx="96426" cy="96545"/>
              <a:chOff x="4086476" y="3404648"/>
              <a:chExt cx="96426" cy="96545"/>
            </a:xfrm>
          </p:grpSpPr>
          <p:sp>
            <p:nvSpPr>
              <p:cNvPr id="1041" name="Google Shape;1041;p27"/>
              <p:cNvSpPr/>
              <p:nvPr/>
            </p:nvSpPr>
            <p:spPr>
              <a:xfrm>
                <a:off x="4086476" y="3404648"/>
                <a:ext cx="96426" cy="96545"/>
              </a:xfrm>
              <a:custGeom>
                <a:avLst/>
                <a:gdLst/>
                <a:ahLst/>
                <a:cxnLst/>
                <a:rect l="l" t="t" r="r" b="b"/>
                <a:pathLst>
                  <a:path w="856" h="857" extrusionOk="0">
                    <a:moveTo>
                      <a:pt x="117" y="1"/>
                    </a:moveTo>
                    <a:lnTo>
                      <a:pt x="0" y="118"/>
                    </a:lnTo>
                    <a:lnTo>
                      <a:pt x="739" y="856"/>
                    </a:lnTo>
                    <a:lnTo>
                      <a:pt x="856" y="740"/>
                    </a:lnTo>
                    <a:lnTo>
                      <a:pt x="1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7"/>
              <p:cNvSpPr/>
              <p:nvPr/>
            </p:nvSpPr>
            <p:spPr>
              <a:xfrm>
                <a:off x="4086476" y="3404648"/>
                <a:ext cx="96426" cy="96545"/>
              </a:xfrm>
              <a:custGeom>
                <a:avLst/>
                <a:gdLst/>
                <a:ahLst/>
                <a:cxnLst/>
                <a:rect l="l" t="t" r="r" b="b"/>
                <a:pathLst>
                  <a:path w="856" h="857" extrusionOk="0">
                    <a:moveTo>
                      <a:pt x="739" y="1"/>
                    </a:moveTo>
                    <a:lnTo>
                      <a:pt x="0" y="740"/>
                    </a:lnTo>
                    <a:lnTo>
                      <a:pt x="117" y="856"/>
                    </a:lnTo>
                    <a:lnTo>
                      <a:pt x="856" y="118"/>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27"/>
            <p:cNvGrpSpPr/>
            <p:nvPr/>
          </p:nvGrpSpPr>
          <p:grpSpPr>
            <a:xfrm>
              <a:off x="8939951" y="4852711"/>
              <a:ext cx="96426" cy="96545"/>
              <a:chOff x="4086476" y="3404648"/>
              <a:chExt cx="96426" cy="96545"/>
            </a:xfrm>
          </p:grpSpPr>
          <p:sp>
            <p:nvSpPr>
              <p:cNvPr id="1044" name="Google Shape;1044;p27"/>
              <p:cNvSpPr/>
              <p:nvPr/>
            </p:nvSpPr>
            <p:spPr>
              <a:xfrm>
                <a:off x="4086476" y="3404648"/>
                <a:ext cx="96426" cy="96545"/>
              </a:xfrm>
              <a:custGeom>
                <a:avLst/>
                <a:gdLst/>
                <a:ahLst/>
                <a:cxnLst/>
                <a:rect l="l" t="t" r="r" b="b"/>
                <a:pathLst>
                  <a:path w="856" h="857" extrusionOk="0">
                    <a:moveTo>
                      <a:pt x="117" y="1"/>
                    </a:moveTo>
                    <a:lnTo>
                      <a:pt x="0" y="118"/>
                    </a:lnTo>
                    <a:lnTo>
                      <a:pt x="739" y="856"/>
                    </a:lnTo>
                    <a:lnTo>
                      <a:pt x="856" y="740"/>
                    </a:lnTo>
                    <a:lnTo>
                      <a:pt x="1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7"/>
              <p:cNvSpPr/>
              <p:nvPr/>
            </p:nvSpPr>
            <p:spPr>
              <a:xfrm>
                <a:off x="4086476" y="3404648"/>
                <a:ext cx="96426" cy="96545"/>
              </a:xfrm>
              <a:custGeom>
                <a:avLst/>
                <a:gdLst/>
                <a:ahLst/>
                <a:cxnLst/>
                <a:rect l="l" t="t" r="r" b="b"/>
                <a:pathLst>
                  <a:path w="856" h="857" extrusionOk="0">
                    <a:moveTo>
                      <a:pt x="739" y="1"/>
                    </a:moveTo>
                    <a:lnTo>
                      <a:pt x="0" y="740"/>
                    </a:lnTo>
                    <a:lnTo>
                      <a:pt x="117" y="856"/>
                    </a:lnTo>
                    <a:lnTo>
                      <a:pt x="856" y="118"/>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 name="Google Shape;1046;p27"/>
            <p:cNvGrpSpPr/>
            <p:nvPr/>
          </p:nvGrpSpPr>
          <p:grpSpPr>
            <a:xfrm>
              <a:off x="8592026" y="4852711"/>
              <a:ext cx="96426" cy="96545"/>
              <a:chOff x="4086476" y="3404648"/>
              <a:chExt cx="96426" cy="96545"/>
            </a:xfrm>
          </p:grpSpPr>
          <p:sp>
            <p:nvSpPr>
              <p:cNvPr id="1047" name="Google Shape;1047;p27"/>
              <p:cNvSpPr/>
              <p:nvPr/>
            </p:nvSpPr>
            <p:spPr>
              <a:xfrm>
                <a:off x="4086476" y="3404648"/>
                <a:ext cx="96426" cy="96545"/>
              </a:xfrm>
              <a:custGeom>
                <a:avLst/>
                <a:gdLst/>
                <a:ahLst/>
                <a:cxnLst/>
                <a:rect l="l" t="t" r="r" b="b"/>
                <a:pathLst>
                  <a:path w="856" h="857" extrusionOk="0">
                    <a:moveTo>
                      <a:pt x="117" y="1"/>
                    </a:moveTo>
                    <a:lnTo>
                      <a:pt x="0" y="118"/>
                    </a:lnTo>
                    <a:lnTo>
                      <a:pt x="739" y="856"/>
                    </a:lnTo>
                    <a:lnTo>
                      <a:pt x="856" y="740"/>
                    </a:lnTo>
                    <a:lnTo>
                      <a:pt x="1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7"/>
              <p:cNvSpPr/>
              <p:nvPr/>
            </p:nvSpPr>
            <p:spPr>
              <a:xfrm>
                <a:off x="4086476" y="3404648"/>
                <a:ext cx="96426" cy="96545"/>
              </a:xfrm>
              <a:custGeom>
                <a:avLst/>
                <a:gdLst/>
                <a:ahLst/>
                <a:cxnLst/>
                <a:rect l="l" t="t" r="r" b="b"/>
                <a:pathLst>
                  <a:path w="856" h="857" extrusionOk="0">
                    <a:moveTo>
                      <a:pt x="739" y="1"/>
                    </a:moveTo>
                    <a:lnTo>
                      <a:pt x="0" y="740"/>
                    </a:lnTo>
                    <a:lnTo>
                      <a:pt x="117" y="856"/>
                    </a:lnTo>
                    <a:lnTo>
                      <a:pt x="856" y="118"/>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49" name="Google Shape;1049;p27"/>
          <p:cNvGrpSpPr/>
          <p:nvPr/>
        </p:nvGrpSpPr>
        <p:grpSpPr>
          <a:xfrm rot="10800000" flipH="1">
            <a:off x="232896" y="4227594"/>
            <a:ext cx="775640" cy="761965"/>
            <a:chOff x="232896" y="179869"/>
            <a:chExt cx="775640" cy="761965"/>
          </a:xfrm>
        </p:grpSpPr>
        <p:grpSp>
          <p:nvGrpSpPr>
            <p:cNvPr id="1050" name="Google Shape;1050;p27"/>
            <p:cNvGrpSpPr/>
            <p:nvPr/>
          </p:nvGrpSpPr>
          <p:grpSpPr>
            <a:xfrm rot="-5400000">
              <a:off x="232896" y="179869"/>
              <a:ext cx="193215" cy="193215"/>
              <a:chOff x="3175050" y="1197625"/>
              <a:chExt cx="71150" cy="71150"/>
            </a:xfrm>
          </p:grpSpPr>
          <p:sp>
            <p:nvSpPr>
              <p:cNvPr id="1051" name="Google Shape;1051;p27"/>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7"/>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27"/>
            <p:cNvGrpSpPr/>
            <p:nvPr/>
          </p:nvGrpSpPr>
          <p:grpSpPr>
            <a:xfrm rot="-5400000">
              <a:off x="524108" y="179869"/>
              <a:ext cx="193215" cy="193215"/>
              <a:chOff x="3175050" y="1197625"/>
              <a:chExt cx="71150" cy="71150"/>
            </a:xfrm>
          </p:grpSpPr>
          <p:sp>
            <p:nvSpPr>
              <p:cNvPr id="1054" name="Google Shape;1054;p27"/>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7"/>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27"/>
            <p:cNvGrpSpPr/>
            <p:nvPr/>
          </p:nvGrpSpPr>
          <p:grpSpPr>
            <a:xfrm rot="-5400000">
              <a:off x="815321" y="179869"/>
              <a:ext cx="193215" cy="193215"/>
              <a:chOff x="3175050" y="1197625"/>
              <a:chExt cx="71150" cy="71150"/>
            </a:xfrm>
          </p:grpSpPr>
          <p:sp>
            <p:nvSpPr>
              <p:cNvPr id="1057" name="Google Shape;1057;p27"/>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7"/>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27"/>
            <p:cNvGrpSpPr/>
            <p:nvPr/>
          </p:nvGrpSpPr>
          <p:grpSpPr>
            <a:xfrm rot="-5400000">
              <a:off x="232896" y="464244"/>
              <a:ext cx="193215" cy="193215"/>
              <a:chOff x="3175050" y="1197625"/>
              <a:chExt cx="71150" cy="71150"/>
            </a:xfrm>
          </p:grpSpPr>
          <p:sp>
            <p:nvSpPr>
              <p:cNvPr id="1060" name="Google Shape;1060;p27"/>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7"/>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 name="Google Shape;1062;p27"/>
            <p:cNvGrpSpPr/>
            <p:nvPr/>
          </p:nvGrpSpPr>
          <p:grpSpPr>
            <a:xfrm rot="-5400000">
              <a:off x="232896" y="748619"/>
              <a:ext cx="193215" cy="193215"/>
              <a:chOff x="3175050" y="1197625"/>
              <a:chExt cx="71150" cy="71150"/>
            </a:xfrm>
          </p:grpSpPr>
          <p:sp>
            <p:nvSpPr>
              <p:cNvPr id="1063" name="Google Shape;1063;p27"/>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7"/>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65" name="Google Shape;1065;p27"/>
          <p:cNvGrpSpPr/>
          <p:nvPr/>
        </p:nvGrpSpPr>
        <p:grpSpPr>
          <a:xfrm>
            <a:off x="3174513" y="4608574"/>
            <a:ext cx="2794975" cy="1355100"/>
            <a:chOff x="3174513" y="4608574"/>
            <a:chExt cx="2794975" cy="1355100"/>
          </a:xfrm>
        </p:grpSpPr>
        <p:sp>
          <p:nvSpPr>
            <p:cNvPr id="1066" name="Google Shape;1066;p27"/>
            <p:cNvSpPr/>
            <p:nvPr/>
          </p:nvSpPr>
          <p:spPr>
            <a:xfrm>
              <a:off x="3895050"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4615588"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3174513"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27"/>
          <p:cNvGrpSpPr/>
          <p:nvPr/>
        </p:nvGrpSpPr>
        <p:grpSpPr>
          <a:xfrm>
            <a:off x="3174513" y="-812051"/>
            <a:ext cx="2794975" cy="1355100"/>
            <a:chOff x="3174513" y="4608574"/>
            <a:chExt cx="2794975" cy="1355100"/>
          </a:xfrm>
        </p:grpSpPr>
        <p:sp>
          <p:nvSpPr>
            <p:cNvPr id="1070" name="Google Shape;1070;p27"/>
            <p:cNvSpPr/>
            <p:nvPr/>
          </p:nvSpPr>
          <p:spPr>
            <a:xfrm>
              <a:off x="3895050"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4615588"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3174513"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27"/>
          <p:cNvGrpSpPr/>
          <p:nvPr/>
        </p:nvGrpSpPr>
        <p:grpSpPr>
          <a:xfrm flipH="1">
            <a:off x="7889052" y="667008"/>
            <a:ext cx="828537" cy="1189645"/>
            <a:chOff x="6579788" y="2286150"/>
            <a:chExt cx="535750" cy="769250"/>
          </a:xfrm>
        </p:grpSpPr>
        <p:sp>
          <p:nvSpPr>
            <p:cNvPr id="1074" name="Google Shape;1074;p27"/>
            <p:cNvSpPr/>
            <p:nvPr/>
          </p:nvSpPr>
          <p:spPr>
            <a:xfrm>
              <a:off x="6579800" y="2286150"/>
              <a:ext cx="535725" cy="769250"/>
            </a:xfrm>
            <a:custGeom>
              <a:avLst/>
              <a:gdLst/>
              <a:ahLst/>
              <a:cxnLst/>
              <a:rect l="l" t="t" r="r" b="b"/>
              <a:pathLst>
                <a:path w="21429" h="30770" extrusionOk="0">
                  <a:moveTo>
                    <a:pt x="12045" y="7270"/>
                  </a:moveTo>
                  <a:cubicBezTo>
                    <a:pt x="12525" y="7936"/>
                    <a:pt x="12850" y="8714"/>
                    <a:pt x="12944" y="9616"/>
                  </a:cubicBezTo>
                  <a:cubicBezTo>
                    <a:pt x="13155" y="11669"/>
                    <a:pt x="12386" y="13262"/>
                    <a:pt x="11154" y="14370"/>
                  </a:cubicBezTo>
                  <a:cubicBezTo>
                    <a:pt x="11119" y="14365"/>
                    <a:pt x="11084" y="14361"/>
                    <a:pt x="11048" y="14356"/>
                  </a:cubicBezTo>
                  <a:cubicBezTo>
                    <a:pt x="11032" y="14298"/>
                    <a:pt x="11018" y="14240"/>
                    <a:pt x="11001" y="14184"/>
                  </a:cubicBezTo>
                  <a:cubicBezTo>
                    <a:pt x="10990" y="14152"/>
                    <a:pt x="10979" y="14120"/>
                    <a:pt x="10968" y="14088"/>
                  </a:cubicBezTo>
                  <a:cubicBezTo>
                    <a:pt x="10935" y="13988"/>
                    <a:pt x="10899" y="13890"/>
                    <a:pt x="10860" y="13794"/>
                  </a:cubicBezTo>
                  <a:cubicBezTo>
                    <a:pt x="10842" y="13748"/>
                    <a:pt x="10825" y="13702"/>
                    <a:pt x="10805" y="13657"/>
                  </a:cubicBezTo>
                  <a:cubicBezTo>
                    <a:pt x="10760" y="13554"/>
                    <a:pt x="10711" y="13454"/>
                    <a:pt x="10660" y="13354"/>
                  </a:cubicBezTo>
                  <a:cubicBezTo>
                    <a:pt x="10628" y="13295"/>
                    <a:pt x="10596" y="13237"/>
                    <a:pt x="10564" y="13178"/>
                  </a:cubicBezTo>
                  <a:cubicBezTo>
                    <a:pt x="10531" y="13122"/>
                    <a:pt x="10496" y="13067"/>
                    <a:pt x="10461" y="13010"/>
                  </a:cubicBezTo>
                  <a:cubicBezTo>
                    <a:pt x="10399" y="12911"/>
                    <a:pt x="10333" y="12814"/>
                    <a:pt x="10265" y="12719"/>
                  </a:cubicBezTo>
                  <a:cubicBezTo>
                    <a:pt x="10243" y="12690"/>
                    <a:pt x="10222" y="12660"/>
                    <a:pt x="10199" y="12632"/>
                  </a:cubicBezTo>
                  <a:cubicBezTo>
                    <a:pt x="10098" y="12499"/>
                    <a:pt x="9990" y="12371"/>
                    <a:pt x="9877" y="12249"/>
                  </a:cubicBezTo>
                  <a:cubicBezTo>
                    <a:pt x="9875" y="12247"/>
                    <a:pt x="9873" y="12245"/>
                    <a:pt x="9872" y="12244"/>
                  </a:cubicBezTo>
                  <a:cubicBezTo>
                    <a:pt x="9736" y="12099"/>
                    <a:pt x="9595" y="11961"/>
                    <a:pt x="9445" y="11834"/>
                  </a:cubicBezTo>
                  <a:lnTo>
                    <a:pt x="9783" y="10702"/>
                  </a:lnTo>
                  <a:lnTo>
                    <a:pt x="9956" y="10127"/>
                  </a:lnTo>
                  <a:lnTo>
                    <a:pt x="10082" y="9705"/>
                  </a:lnTo>
                  <a:lnTo>
                    <a:pt x="10255" y="9129"/>
                  </a:lnTo>
                  <a:lnTo>
                    <a:pt x="10489" y="8351"/>
                  </a:lnTo>
                  <a:lnTo>
                    <a:pt x="10560" y="8110"/>
                  </a:lnTo>
                  <a:lnTo>
                    <a:pt x="10736" y="7526"/>
                  </a:lnTo>
                  <a:lnTo>
                    <a:pt x="11995" y="7526"/>
                  </a:lnTo>
                  <a:lnTo>
                    <a:pt x="12045" y="7270"/>
                  </a:lnTo>
                  <a:close/>
                  <a:moveTo>
                    <a:pt x="11333" y="14945"/>
                  </a:moveTo>
                  <a:cubicBezTo>
                    <a:pt x="12369" y="15127"/>
                    <a:pt x="13401" y="15551"/>
                    <a:pt x="14175" y="16416"/>
                  </a:cubicBezTo>
                  <a:cubicBezTo>
                    <a:pt x="15329" y="17703"/>
                    <a:pt x="15334" y="19479"/>
                    <a:pt x="15044" y="20948"/>
                  </a:cubicBezTo>
                  <a:lnTo>
                    <a:pt x="14882" y="21109"/>
                  </a:lnTo>
                  <a:lnTo>
                    <a:pt x="11933" y="17053"/>
                  </a:lnTo>
                  <a:lnTo>
                    <a:pt x="11197" y="16042"/>
                  </a:lnTo>
                  <a:cubicBezTo>
                    <a:pt x="11208" y="15907"/>
                    <a:pt x="11218" y="15773"/>
                    <a:pt x="11218" y="15637"/>
                  </a:cubicBezTo>
                  <a:cubicBezTo>
                    <a:pt x="11218" y="15483"/>
                    <a:pt x="11208" y="15331"/>
                    <a:pt x="11195" y="15180"/>
                  </a:cubicBezTo>
                  <a:cubicBezTo>
                    <a:pt x="11192" y="15152"/>
                    <a:pt x="11190" y="15124"/>
                    <a:pt x="11188" y="15097"/>
                  </a:cubicBezTo>
                  <a:cubicBezTo>
                    <a:pt x="11186" y="15087"/>
                    <a:pt x="11186" y="15077"/>
                    <a:pt x="11185" y="15067"/>
                  </a:cubicBezTo>
                  <a:cubicBezTo>
                    <a:pt x="11235" y="15027"/>
                    <a:pt x="11285" y="14986"/>
                    <a:pt x="11333" y="14945"/>
                  </a:cubicBezTo>
                  <a:close/>
                  <a:moveTo>
                    <a:pt x="3024" y="1"/>
                  </a:moveTo>
                  <a:lnTo>
                    <a:pt x="0" y="4920"/>
                  </a:lnTo>
                  <a:lnTo>
                    <a:pt x="505" y="7526"/>
                  </a:lnTo>
                  <a:lnTo>
                    <a:pt x="1764" y="7526"/>
                  </a:lnTo>
                  <a:lnTo>
                    <a:pt x="1939" y="8110"/>
                  </a:lnTo>
                  <a:lnTo>
                    <a:pt x="2111" y="8687"/>
                  </a:lnTo>
                  <a:lnTo>
                    <a:pt x="2244" y="9129"/>
                  </a:lnTo>
                  <a:lnTo>
                    <a:pt x="2417" y="9705"/>
                  </a:lnTo>
                  <a:lnTo>
                    <a:pt x="2543" y="10127"/>
                  </a:lnTo>
                  <a:lnTo>
                    <a:pt x="2716" y="10702"/>
                  </a:lnTo>
                  <a:lnTo>
                    <a:pt x="3055" y="11834"/>
                  </a:lnTo>
                  <a:cubicBezTo>
                    <a:pt x="1972" y="12745"/>
                    <a:pt x="1282" y="14110"/>
                    <a:pt x="1282" y="15637"/>
                  </a:cubicBezTo>
                  <a:cubicBezTo>
                    <a:pt x="1282" y="17249"/>
                    <a:pt x="2054" y="18678"/>
                    <a:pt x="3243" y="19585"/>
                  </a:cubicBezTo>
                  <a:cubicBezTo>
                    <a:pt x="3272" y="19608"/>
                    <a:pt x="3301" y="19629"/>
                    <a:pt x="3329" y="19650"/>
                  </a:cubicBezTo>
                  <a:cubicBezTo>
                    <a:pt x="3426" y="19721"/>
                    <a:pt x="3525" y="19787"/>
                    <a:pt x="3626" y="19851"/>
                  </a:cubicBezTo>
                  <a:cubicBezTo>
                    <a:pt x="3680" y="19884"/>
                    <a:pt x="3735" y="19918"/>
                    <a:pt x="3790" y="19950"/>
                  </a:cubicBezTo>
                  <a:cubicBezTo>
                    <a:pt x="3848" y="19984"/>
                    <a:pt x="3907" y="20015"/>
                    <a:pt x="3967" y="20046"/>
                  </a:cubicBezTo>
                  <a:cubicBezTo>
                    <a:pt x="4065" y="20098"/>
                    <a:pt x="4167" y="20147"/>
                    <a:pt x="4269" y="20192"/>
                  </a:cubicBezTo>
                  <a:cubicBezTo>
                    <a:pt x="4314" y="20212"/>
                    <a:pt x="4361" y="20229"/>
                    <a:pt x="4406" y="20248"/>
                  </a:cubicBezTo>
                  <a:cubicBezTo>
                    <a:pt x="4503" y="20287"/>
                    <a:pt x="4602" y="20324"/>
                    <a:pt x="4702" y="20356"/>
                  </a:cubicBezTo>
                  <a:cubicBezTo>
                    <a:pt x="4733" y="20367"/>
                    <a:pt x="4763" y="20379"/>
                    <a:pt x="4796" y="20388"/>
                  </a:cubicBezTo>
                  <a:cubicBezTo>
                    <a:pt x="4925" y="20428"/>
                    <a:pt x="5057" y="20461"/>
                    <a:pt x="5190" y="20489"/>
                  </a:cubicBezTo>
                  <a:cubicBezTo>
                    <a:pt x="5224" y="20497"/>
                    <a:pt x="5259" y="20505"/>
                    <a:pt x="5293" y="20511"/>
                  </a:cubicBezTo>
                  <a:cubicBezTo>
                    <a:pt x="5430" y="20538"/>
                    <a:pt x="5569" y="20560"/>
                    <a:pt x="5710" y="20575"/>
                  </a:cubicBezTo>
                  <a:cubicBezTo>
                    <a:pt x="5738" y="20577"/>
                    <a:pt x="5766" y="20579"/>
                    <a:pt x="5793" y="20583"/>
                  </a:cubicBezTo>
                  <a:cubicBezTo>
                    <a:pt x="5944" y="20596"/>
                    <a:pt x="6096" y="20605"/>
                    <a:pt x="6250" y="20605"/>
                  </a:cubicBezTo>
                  <a:cubicBezTo>
                    <a:pt x="6387" y="20605"/>
                    <a:pt x="6521" y="20596"/>
                    <a:pt x="6654" y="20586"/>
                  </a:cubicBezTo>
                  <a:lnTo>
                    <a:pt x="11722" y="24270"/>
                  </a:lnTo>
                  <a:lnTo>
                    <a:pt x="11402" y="24590"/>
                  </a:lnTo>
                  <a:lnTo>
                    <a:pt x="10906" y="25086"/>
                  </a:lnTo>
                  <a:lnTo>
                    <a:pt x="12236" y="26416"/>
                  </a:lnTo>
                  <a:lnTo>
                    <a:pt x="13077" y="25575"/>
                  </a:lnTo>
                  <a:lnTo>
                    <a:pt x="13571" y="26069"/>
                  </a:lnTo>
                  <a:lnTo>
                    <a:pt x="14065" y="26564"/>
                  </a:lnTo>
                  <a:lnTo>
                    <a:pt x="14377" y="26253"/>
                  </a:lnTo>
                  <a:lnTo>
                    <a:pt x="14377" y="26253"/>
                  </a:lnTo>
                  <a:cubicBezTo>
                    <a:pt x="14442" y="26318"/>
                    <a:pt x="14512" y="26375"/>
                    <a:pt x="14584" y="26429"/>
                  </a:cubicBezTo>
                  <a:cubicBezTo>
                    <a:pt x="14598" y="26438"/>
                    <a:pt x="14609" y="26447"/>
                    <a:pt x="14622" y="26455"/>
                  </a:cubicBezTo>
                  <a:cubicBezTo>
                    <a:pt x="14693" y="26504"/>
                    <a:pt x="14767" y="26548"/>
                    <a:pt x="14843" y="26585"/>
                  </a:cubicBezTo>
                  <a:cubicBezTo>
                    <a:pt x="14856" y="26591"/>
                    <a:pt x="14869" y="26598"/>
                    <a:pt x="14881" y="26604"/>
                  </a:cubicBezTo>
                  <a:cubicBezTo>
                    <a:pt x="14933" y="26627"/>
                    <a:pt x="14984" y="26648"/>
                    <a:pt x="15036" y="26666"/>
                  </a:cubicBezTo>
                  <a:lnTo>
                    <a:pt x="14894" y="28563"/>
                  </a:lnTo>
                  <a:lnTo>
                    <a:pt x="14872" y="28851"/>
                  </a:lnTo>
                  <a:lnTo>
                    <a:pt x="15061" y="29013"/>
                  </a:lnTo>
                  <a:lnTo>
                    <a:pt x="16977" y="30673"/>
                  </a:lnTo>
                  <a:cubicBezTo>
                    <a:pt x="17052" y="30738"/>
                    <a:pt x="17144" y="30770"/>
                    <a:pt x="17236" y="30770"/>
                  </a:cubicBezTo>
                  <a:cubicBezTo>
                    <a:pt x="17347" y="30770"/>
                    <a:pt x="17458" y="30723"/>
                    <a:pt x="17537" y="30633"/>
                  </a:cubicBezTo>
                  <a:cubicBezTo>
                    <a:pt x="17561" y="30604"/>
                    <a:pt x="17577" y="30571"/>
                    <a:pt x="17592" y="30538"/>
                  </a:cubicBezTo>
                  <a:cubicBezTo>
                    <a:pt x="17606" y="30508"/>
                    <a:pt x="17615" y="30477"/>
                    <a:pt x="17621" y="30445"/>
                  </a:cubicBezTo>
                  <a:cubicBezTo>
                    <a:pt x="17623" y="30435"/>
                    <a:pt x="17625" y="30426"/>
                    <a:pt x="17626" y="30416"/>
                  </a:cubicBezTo>
                  <a:cubicBezTo>
                    <a:pt x="17629" y="30389"/>
                    <a:pt x="17630" y="30364"/>
                    <a:pt x="17627" y="30336"/>
                  </a:cubicBezTo>
                  <a:cubicBezTo>
                    <a:pt x="17626" y="30317"/>
                    <a:pt x="17621" y="30297"/>
                    <a:pt x="17617" y="30278"/>
                  </a:cubicBezTo>
                  <a:cubicBezTo>
                    <a:pt x="17611" y="30259"/>
                    <a:pt x="17608" y="30241"/>
                    <a:pt x="17601" y="30222"/>
                  </a:cubicBezTo>
                  <a:cubicBezTo>
                    <a:pt x="17586" y="30183"/>
                    <a:pt x="17565" y="30147"/>
                    <a:pt x="17537" y="30113"/>
                  </a:cubicBezTo>
                  <a:lnTo>
                    <a:pt x="16063" y="28411"/>
                  </a:lnTo>
                  <a:lnTo>
                    <a:pt x="16193" y="26671"/>
                  </a:lnTo>
                  <a:cubicBezTo>
                    <a:pt x="16238" y="26656"/>
                    <a:pt x="16282" y="26638"/>
                    <a:pt x="16325" y="26620"/>
                  </a:cubicBezTo>
                  <a:lnTo>
                    <a:pt x="16642" y="26896"/>
                  </a:lnTo>
                  <a:lnTo>
                    <a:pt x="18906" y="28871"/>
                  </a:lnTo>
                  <a:cubicBezTo>
                    <a:pt x="18983" y="28939"/>
                    <a:pt x="19080" y="28973"/>
                    <a:pt x="19178" y="28973"/>
                  </a:cubicBezTo>
                  <a:cubicBezTo>
                    <a:pt x="19274" y="28973"/>
                    <a:pt x="19371" y="28940"/>
                    <a:pt x="19449" y="28871"/>
                  </a:cubicBezTo>
                  <a:cubicBezTo>
                    <a:pt x="19620" y="28722"/>
                    <a:pt x="19638" y="28461"/>
                    <a:pt x="19488" y="28290"/>
                  </a:cubicBezTo>
                  <a:lnTo>
                    <a:pt x="17234" y="25711"/>
                  </a:lnTo>
                  <a:cubicBezTo>
                    <a:pt x="17252" y="25668"/>
                    <a:pt x="17269" y="25624"/>
                    <a:pt x="17284" y="25579"/>
                  </a:cubicBezTo>
                  <a:lnTo>
                    <a:pt x="19025" y="25449"/>
                  </a:lnTo>
                  <a:lnTo>
                    <a:pt x="20104" y="26384"/>
                  </a:lnTo>
                  <a:lnTo>
                    <a:pt x="20726" y="26923"/>
                  </a:lnTo>
                  <a:cubicBezTo>
                    <a:pt x="20800" y="26987"/>
                    <a:pt x="20892" y="27019"/>
                    <a:pt x="20984" y="27020"/>
                  </a:cubicBezTo>
                  <a:cubicBezTo>
                    <a:pt x="21078" y="27020"/>
                    <a:pt x="21171" y="26989"/>
                    <a:pt x="21246" y="26923"/>
                  </a:cubicBezTo>
                  <a:cubicBezTo>
                    <a:pt x="21247" y="26923"/>
                    <a:pt x="21247" y="26922"/>
                    <a:pt x="21247" y="26921"/>
                  </a:cubicBezTo>
                  <a:cubicBezTo>
                    <a:pt x="21411" y="26778"/>
                    <a:pt x="21429" y="26528"/>
                    <a:pt x="21285" y="26363"/>
                  </a:cubicBezTo>
                  <a:lnTo>
                    <a:pt x="19626" y="24448"/>
                  </a:lnTo>
                  <a:lnTo>
                    <a:pt x="19463" y="24260"/>
                  </a:lnTo>
                  <a:lnTo>
                    <a:pt x="19176" y="24281"/>
                  </a:lnTo>
                  <a:lnTo>
                    <a:pt x="17279" y="24423"/>
                  </a:lnTo>
                  <a:cubicBezTo>
                    <a:pt x="17215" y="24242"/>
                    <a:pt x="17122" y="24070"/>
                    <a:pt x="16998" y="23914"/>
                  </a:cubicBezTo>
                  <a:cubicBezTo>
                    <a:pt x="16997" y="23912"/>
                    <a:pt x="16996" y="23910"/>
                    <a:pt x="16995" y="23909"/>
                  </a:cubicBezTo>
                  <a:cubicBezTo>
                    <a:pt x="16954" y="23859"/>
                    <a:pt x="16911" y="23810"/>
                    <a:pt x="16865" y="23763"/>
                  </a:cubicBezTo>
                  <a:lnTo>
                    <a:pt x="17176" y="23452"/>
                  </a:lnTo>
                  <a:lnTo>
                    <a:pt x="16473" y="22749"/>
                  </a:lnTo>
                  <a:lnTo>
                    <a:pt x="16188" y="22464"/>
                  </a:lnTo>
                  <a:lnTo>
                    <a:pt x="17029" y="21623"/>
                  </a:lnTo>
                  <a:lnTo>
                    <a:pt x="16583" y="21177"/>
                  </a:lnTo>
                  <a:lnTo>
                    <a:pt x="15698" y="20293"/>
                  </a:lnTo>
                  <a:lnTo>
                    <a:pt x="15694" y="20298"/>
                  </a:lnTo>
                  <a:cubicBezTo>
                    <a:pt x="15891" y="18555"/>
                    <a:pt x="15510" y="17100"/>
                    <a:pt x="14575" y="16058"/>
                  </a:cubicBezTo>
                  <a:cubicBezTo>
                    <a:pt x="13887" y="15289"/>
                    <a:pt x="12952" y="14762"/>
                    <a:pt x="11818" y="14494"/>
                  </a:cubicBezTo>
                  <a:cubicBezTo>
                    <a:pt x="13056" y="13214"/>
                    <a:pt x="13676" y="11490"/>
                    <a:pt x="13478" y="9561"/>
                  </a:cubicBezTo>
                  <a:cubicBezTo>
                    <a:pt x="13356" y="8375"/>
                    <a:pt x="12876" y="7385"/>
                    <a:pt x="12180" y="6573"/>
                  </a:cubicBezTo>
                  <a:lnTo>
                    <a:pt x="12499" y="4920"/>
                  </a:lnTo>
                  <a:lnTo>
                    <a:pt x="9475" y="1"/>
                  </a:lnTo>
                  <a:close/>
                </a:path>
              </a:pathLst>
            </a:custGeom>
            <a:solidFill>
              <a:schemeClr val="dk1"/>
            </a:solidFill>
            <a:ln w="114300" cap="flat" cmpd="sng">
              <a:solidFill>
                <a:schemeClr val="dk1"/>
              </a:solidFill>
              <a:prstDash val="solid"/>
              <a:round/>
              <a:headEnd type="none" w="sm" len="sm"/>
              <a:tailEnd type="none" w="sm" len="sm"/>
            </a:ln>
            <a:effectLst>
              <a:outerShdw blurRad="42863" dist="28575" dir="318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5" name="Google Shape;1075;p27"/>
            <p:cNvGrpSpPr/>
            <p:nvPr/>
          </p:nvGrpSpPr>
          <p:grpSpPr>
            <a:xfrm>
              <a:off x="6579788" y="2286163"/>
              <a:ext cx="535750" cy="769225"/>
              <a:chOff x="7210650" y="1370100"/>
              <a:chExt cx="535750" cy="769225"/>
            </a:xfrm>
          </p:grpSpPr>
          <p:sp>
            <p:nvSpPr>
              <p:cNvPr id="1076" name="Google Shape;1076;p27"/>
              <p:cNvSpPr/>
              <p:nvPr/>
            </p:nvSpPr>
            <p:spPr>
              <a:xfrm>
                <a:off x="7603275" y="1999325"/>
                <a:ext cx="98325" cy="95075"/>
              </a:xfrm>
              <a:custGeom>
                <a:avLst/>
                <a:gdLst/>
                <a:ahLst/>
                <a:cxnLst/>
                <a:rect l="l" t="t" r="r" b="b"/>
                <a:pathLst>
                  <a:path w="3933" h="3803" extrusionOk="0">
                    <a:moveTo>
                      <a:pt x="751" y="0"/>
                    </a:moveTo>
                    <a:cubicBezTo>
                      <a:pt x="564" y="0"/>
                      <a:pt x="377" y="78"/>
                      <a:pt x="244" y="230"/>
                    </a:cubicBezTo>
                    <a:cubicBezTo>
                      <a:pt x="1" y="510"/>
                      <a:pt x="29" y="935"/>
                      <a:pt x="309" y="1178"/>
                    </a:cubicBezTo>
                    <a:lnTo>
                      <a:pt x="3201" y="3702"/>
                    </a:lnTo>
                    <a:cubicBezTo>
                      <a:pt x="3278" y="3768"/>
                      <a:pt x="3375" y="3803"/>
                      <a:pt x="3472" y="3803"/>
                    </a:cubicBezTo>
                    <a:cubicBezTo>
                      <a:pt x="3569" y="3803"/>
                      <a:pt x="3665" y="3769"/>
                      <a:pt x="3743" y="3701"/>
                    </a:cubicBezTo>
                    <a:cubicBezTo>
                      <a:pt x="3915" y="3551"/>
                      <a:pt x="3932" y="3290"/>
                      <a:pt x="3782" y="3119"/>
                    </a:cubicBezTo>
                    <a:lnTo>
                      <a:pt x="1257" y="230"/>
                    </a:lnTo>
                    <a:cubicBezTo>
                      <a:pt x="1237" y="209"/>
                      <a:pt x="1215" y="185"/>
                      <a:pt x="1192" y="166"/>
                    </a:cubicBezTo>
                    <a:cubicBezTo>
                      <a:pt x="1065" y="55"/>
                      <a:pt x="908" y="0"/>
                      <a:pt x="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7603275" y="1999325"/>
                <a:ext cx="46225" cy="43150"/>
              </a:xfrm>
              <a:custGeom>
                <a:avLst/>
                <a:gdLst/>
                <a:ahLst/>
                <a:cxnLst/>
                <a:rect l="l" t="t" r="r" b="b"/>
                <a:pathLst>
                  <a:path w="1849" h="1726" extrusionOk="0">
                    <a:moveTo>
                      <a:pt x="751" y="0"/>
                    </a:moveTo>
                    <a:cubicBezTo>
                      <a:pt x="563" y="0"/>
                      <a:pt x="377" y="78"/>
                      <a:pt x="244" y="230"/>
                    </a:cubicBezTo>
                    <a:cubicBezTo>
                      <a:pt x="1" y="510"/>
                      <a:pt x="29" y="935"/>
                      <a:pt x="309" y="1178"/>
                    </a:cubicBezTo>
                    <a:lnTo>
                      <a:pt x="936" y="1726"/>
                    </a:lnTo>
                    <a:cubicBezTo>
                      <a:pt x="1154" y="1640"/>
                      <a:pt x="1358" y="1510"/>
                      <a:pt x="1534" y="1334"/>
                    </a:cubicBezTo>
                    <a:cubicBezTo>
                      <a:pt x="1663" y="1205"/>
                      <a:pt x="1768" y="1062"/>
                      <a:pt x="1848" y="908"/>
                    </a:cubicBezTo>
                    <a:lnTo>
                      <a:pt x="1257" y="230"/>
                    </a:lnTo>
                    <a:cubicBezTo>
                      <a:pt x="1237" y="209"/>
                      <a:pt x="1215" y="185"/>
                      <a:pt x="1192" y="166"/>
                    </a:cubicBezTo>
                    <a:cubicBezTo>
                      <a:pt x="1065" y="55"/>
                      <a:pt x="907" y="0"/>
                      <a:pt x="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7315875" y="1709975"/>
                <a:ext cx="266850" cy="266850"/>
              </a:xfrm>
              <a:custGeom>
                <a:avLst/>
                <a:gdLst/>
                <a:ahLst/>
                <a:cxnLst/>
                <a:rect l="l" t="t" r="r" b="b"/>
                <a:pathLst>
                  <a:path w="10674" h="10674" extrusionOk="0">
                    <a:moveTo>
                      <a:pt x="5212" y="0"/>
                    </a:moveTo>
                    <a:lnTo>
                      <a:pt x="2606" y="2606"/>
                    </a:lnTo>
                    <a:lnTo>
                      <a:pt x="1" y="5211"/>
                    </a:lnTo>
                    <a:lnTo>
                      <a:pt x="7513" y="10673"/>
                    </a:lnTo>
                    <a:lnTo>
                      <a:pt x="9093" y="9093"/>
                    </a:lnTo>
                    <a:lnTo>
                      <a:pt x="10674" y="7512"/>
                    </a:lnTo>
                    <a:lnTo>
                      <a:pt x="52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7315875" y="1709975"/>
                <a:ext cx="205900" cy="266850"/>
              </a:xfrm>
              <a:custGeom>
                <a:avLst/>
                <a:gdLst/>
                <a:ahLst/>
                <a:cxnLst/>
                <a:rect l="l" t="t" r="r" b="b"/>
                <a:pathLst>
                  <a:path w="8236" h="10674" extrusionOk="0">
                    <a:moveTo>
                      <a:pt x="5212" y="0"/>
                    </a:moveTo>
                    <a:lnTo>
                      <a:pt x="2606" y="2606"/>
                    </a:lnTo>
                    <a:lnTo>
                      <a:pt x="1" y="5212"/>
                    </a:lnTo>
                    <a:lnTo>
                      <a:pt x="7513" y="10673"/>
                    </a:lnTo>
                    <a:lnTo>
                      <a:pt x="8235" y="9951"/>
                    </a:lnTo>
                    <a:cubicBezTo>
                      <a:pt x="7965" y="9744"/>
                      <a:pt x="7630" y="9487"/>
                      <a:pt x="7276" y="9215"/>
                    </a:cubicBezTo>
                    <a:cubicBezTo>
                      <a:pt x="6199" y="8389"/>
                      <a:pt x="6022" y="6868"/>
                      <a:pt x="6818" y="5770"/>
                    </a:cubicBezTo>
                    <a:cubicBezTo>
                      <a:pt x="7437" y="4918"/>
                      <a:pt x="7651" y="3985"/>
                      <a:pt x="7724" y="3456"/>
                    </a:cubicBezTo>
                    <a:lnTo>
                      <a:pt x="52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7254750" y="1558200"/>
                <a:ext cx="224325" cy="147200"/>
              </a:xfrm>
              <a:custGeom>
                <a:avLst/>
                <a:gdLst/>
                <a:ahLst/>
                <a:cxnLst/>
                <a:rect l="l" t="t" r="r" b="b"/>
                <a:pathLst>
                  <a:path w="8973" h="5888" extrusionOk="0">
                    <a:moveTo>
                      <a:pt x="0" y="0"/>
                    </a:moveTo>
                    <a:lnTo>
                      <a:pt x="1764" y="5887"/>
                    </a:lnTo>
                    <a:lnTo>
                      <a:pt x="7208" y="5887"/>
                    </a:lnTo>
                    <a:lnTo>
                      <a:pt x="89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7404125" y="1572825"/>
                <a:ext cx="70550" cy="14400"/>
              </a:xfrm>
              <a:custGeom>
                <a:avLst/>
                <a:gdLst/>
                <a:ahLst/>
                <a:cxnLst/>
                <a:rect l="l" t="t" r="r" b="b"/>
                <a:pathLst>
                  <a:path w="2822" h="576" extrusionOk="0">
                    <a:moveTo>
                      <a:pt x="0" y="1"/>
                    </a:moveTo>
                    <a:lnTo>
                      <a:pt x="0" y="576"/>
                    </a:lnTo>
                    <a:lnTo>
                      <a:pt x="2650" y="576"/>
                    </a:lnTo>
                    <a:lnTo>
                      <a:pt x="2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7404125" y="1598300"/>
                <a:ext cx="62925" cy="14400"/>
              </a:xfrm>
              <a:custGeom>
                <a:avLst/>
                <a:gdLst/>
                <a:ahLst/>
                <a:cxnLst/>
                <a:rect l="l" t="t" r="r" b="b"/>
                <a:pathLst>
                  <a:path w="2517" h="576" extrusionOk="0">
                    <a:moveTo>
                      <a:pt x="0" y="0"/>
                    </a:moveTo>
                    <a:lnTo>
                      <a:pt x="0" y="575"/>
                    </a:lnTo>
                    <a:lnTo>
                      <a:pt x="2345" y="575"/>
                    </a:lnTo>
                    <a:lnTo>
                      <a:pt x="25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7404125" y="1623225"/>
                <a:ext cx="55450" cy="14400"/>
              </a:xfrm>
              <a:custGeom>
                <a:avLst/>
                <a:gdLst/>
                <a:ahLst/>
                <a:cxnLst/>
                <a:rect l="l" t="t" r="r" b="b"/>
                <a:pathLst>
                  <a:path w="2218" h="576" extrusionOk="0">
                    <a:moveTo>
                      <a:pt x="0" y="0"/>
                    </a:moveTo>
                    <a:lnTo>
                      <a:pt x="0" y="576"/>
                    </a:lnTo>
                    <a:lnTo>
                      <a:pt x="2045" y="576"/>
                    </a:lnTo>
                    <a:lnTo>
                      <a:pt x="22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7259125" y="1572825"/>
                <a:ext cx="70575" cy="14400"/>
              </a:xfrm>
              <a:custGeom>
                <a:avLst/>
                <a:gdLst/>
                <a:ahLst/>
                <a:cxnLst/>
                <a:rect l="l" t="t" r="r" b="b"/>
                <a:pathLst>
                  <a:path w="2823" h="576" extrusionOk="0">
                    <a:moveTo>
                      <a:pt x="0" y="1"/>
                    </a:moveTo>
                    <a:lnTo>
                      <a:pt x="172" y="576"/>
                    </a:lnTo>
                    <a:lnTo>
                      <a:pt x="2823" y="576"/>
                    </a:lnTo>
                    <a:lnTo>
                      <a:pt x="2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7266750" y="1598300"/>
                <a:ext cx="62950" cy="14400"/>
              </a:xfrm>
              <a:custGeom>
                <a:avLst/>
                <a:gdLst/>
                <a:ahLst/>
                <a:cxnLst/>
                <a:rect l="l" t="t" r="r" b="b"/>
                <a:pathLst>
                  <a:path w="2518" h="576" extrusionOk="0">
                    <a:moveTo>
                      <a:pt x="0" y="0"/>
                    </a:moveTo>
                    <a:lnTo>
                      <a:pt x="173" y="575"/>
                    </a:lnTo>
                    <a:lnTo>
                      <a:pt x="2518" y="575"/>
                    </a:lnTo>
                    <a:lnTo>
                      <a:pt x="25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7274225" y="1623225"/>
                <a:ext cx="55475" cy="14400"/>
              </a:xfrm>
              <a:custGeom>
                <a:avLst/>
                <a:gdLst/>
                <a:ahLst/>
                <a:cxnLst/>
                <a:rect l="l" t="t" r="r" b="b"/>
                <a:pathLst>
                  <a:path w="2219" h="576" extrusionOk="0">
                    <a:moveTo>
                      <a:pt x="0" y="0"/>
                    </a:moveTo>
                    <a:lnTo>
                      <a:pt x="173" y="576"/>
                    </a:lnTo>
                    <a:lnTo>
                      <a:pt x="2219" y="576"/>
                    </a:lnTo>
                    <a:lnTo>
                      <a:pt x="2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7359725" y="1461850"/>
                <a:ext cx="196950" cy="323825"/>
              </a:xfrm>
              <a:custGeom>
                <a:avLst/>
                <a:gdLst/>
                <a:ahLst/>
                <a:cxnLst/>
                <a:rect l="l" t="t" r="r" b="b"/>
                <a:pathLst>
                  <a:path w="7878" h="12953" extrusionOk="0">
                    <a:moveTo>
                      <a:pt x="286" y="0"/>
                    </a:moveTo>
                    <a:cubicBezTo>
                      <a:pt x="154" y="0"/>
                      <a:pt x="40" y="97"/>
                      <a:pt x="21" y="230"/>
                    </a:cubicBezTo>
                    <a:cubicBezTo>
                      <a:pt x="0" y="378"/>
                      <a:pt x="103" y="514"/>
                      <a:pt x="249" y="534"/>
                    </a:cubicBezTo>
                    <a:cubicBezTo>
                      <a:pt x="3141" y="949"/>
                      <a:pt x="6639" y="2614"/>
                      <a:pt x="6981" y="5944"/>
                    </a:cubicBezTo>
                    <a:cubicBezTo>
                      <a:pt x="7365" y="9667"/>
                      <a:pt x="4529" y="11880"/>
                      <a:pt x="1549" y="12419"/>
                    </a:cubicBezTo>
                    <a:cubicBezTo>
                      <a:pt x="1404" y="12446"/>
                      <a:pt x="1307" y="12586"/>
                      <a:pt x="1333" y="12731"/>
                    </a:cubicBezTo>
                    <a:cubicBezTo>
                      <a:pt x="1357" y="12861"/>
                      <a:pt x="1469" y="12952"/>
                      <a:pt x="1597" y="12952"/>
                    </a:cubicBezTo>
                    <a:cubicBezTo>
                      <a:pt x="1613" y="12952"/>
                      <a:pt x="1629" y="12951"/>
                      <a:pt x="1645" y="12948"/>
                    </a:cubicBezTo>
                    <a:cubicBezTo>
                      <a:pt x="5519" y="12246"/>
                      <a:pt x="7877" y="9410"/>
                      <a:pt x="7516" y="5889"/>
                    </a:cubicBezTo>
                    <a:cubicBezTo>
                      <a:pt x="7141" y="2251"/>
                      <a:pt x="3408" y="444"/>
                      <a:pt x="326" y="3"/>
                    </a:cubicBezTo>
                    <a:cubicBezTo>
                      <a:pt x="312" y="1"/>
                      <a:pt x="299" y="0"/>
                      <a:pt x="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7378975" y="1727225"/>
                <a:ext cx="244200" cy="243650"/>
              </a:xfrm>
              <a:custGeom>
                <a:avLst/>
                <a:gdLst/>
                <a:ahLst/>
                <a:cxnLst/>
                <a:rect l="l" t="t" r="r" b="b"/>
                <a:pathLst>
                  <a:path w="9768" h="9746" extrusionOk="0">
                    <a:moveTo>
                      <a:pt x="3213" y="1"/>
                    </a:moveTo>
                    <a:cubicBezTo>
                      <a:pt x="3155" y="1"/>
                      <a:pt x="3096" y="1"/>
                      <a:pt x="3037" y="2"/>
                    </a:cubicBezTo>
                    <a:cubicBezTo>
                      <a:pt x="1492" y="27"/>
                      <a:pt x="274" y="393"/>
                      <a:pt x="222" y="410"/>
                    </a:cubicBezTo>
                    <a:cubicBezTo>
                      <a:pt x="80" y="453"/>
                      <a:pt x="0" y="603"/>
                      <a:pt x="43" y="745"/>
                    </a:cubicBezTo>
                    <a:cubicBezTo>
                      <a:pt x="78" y="861"/>
                      <a:pt x="185" y="935"/>
                      <a:pt x="301" y="935"/>
                    </a:cubicBezTo>
                    <a:cubicBezTo>
                      <a:pt x="327" y="935"/>
                      <a:pt x="353" y="932"/>
                      <a:pt x="379" y="924"/>
                    </a:cubicBezTo>
                    <a:cubicBezTo>
                      <a:pt x="403" y="916"/>
                      <a:pt x="1665" y="542"/>
                      <a:pt x="3202" y="542"/>
                    </a:cubicBezTo>
                    <a:cubicBezTo>
                      <a:pt x="4638" y="542"/>
                      <a:pt x="6314" y="869"/>
                      <a:pt x="7443" y="2130"/>
                    </a:cubicBezTo>
                    <a:cubicBezTo>
                      <a:pt x="9768" y="4726"/>
                      <a:pt x="7429" y="9307"/>
                      <a:pt x="7404" y="9353"/>
                    </a:cubicBezTo>
                    <a:cubicBezTo>
                      <a:pt x="7337" y="9484"/>
                      <a:pt x="7388" y="9646"/>
                      <a:pt x="7519" y="9715"/>
                    </a:cubicBezTo>
                    <a:cubicBezTo>
                      <a:pt x="7559" y="9735"/>
                      <a:pt x="7601" y="9746"/>
                      <a:pt x="7643" y="9746"/>
                    </a:cubicBezTo>
                    <a:cubicBezTo>
                      <a:pt x="7740" y="9746"/>
                      <a:pt x="7833" y="9692"/>
                      <a:pt x="7881" y="9600"/>
                    </a:cubicBezTo>
                    <a:cubicBezTo>
                      <a:pt x="7907" y="9551"/>
                      <a:pt x="8522" y="8360"/>
                      <a:pt x="8836" y="6805"/>
                    </a:cubicBezTo>
                    <a:cubicBezTo>
                      <a:pt x="9259" y="4709"/>
                      <a:pt x="8915" y="2968"/>
                      <a:pt x="7844" y="1771"/>
                    </a:cubicBezTo>
                    <a:cubicBezTo>
                      <a:pt x="6806" y="614"/>
                      <a:pt x="5210" y="1"/>
                      <a:pt x="3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7210650" y="1370100"/>
                <a:ext cx="312500" cy="188125"/>
              </a:xfrm>
              <a:custGeom>
                <a:avLst/>
                <a:gdLst/>
                <a:ahLst/>
                <a:cxnLst/>
                <a:rect l="l" t="t" r="r" b="b"/>
                <a:pathLst>
                  <a:path w="12500" h="7525" extrusionOk="0">
                    <a:moveTo>
                      <a:pt x="3024" y="0"/>
                    </a:moveTo>
                    <a:lnTo>
                      <a:pt x="1" y="4920"/>
                    </a:lnTo>
                    <a:lnTo>
                      <a:pt x="505" y="7524"/>
                    </a:lnTo>
                    <a:lnTo>
                      <a:pt x="11996" y="7524"/>
                    </a:lnTo>
                    <a:lnTo>
                      <a:pt x="12499" y="4920"/>
                    </a:lnTo>
                    <a:lnTo>
                      <a:pt x="94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7220000" y="1370100"/>
                <a:ext cx="303150" cy="188125"/>
              </a:xfrm>
              <a:custGeom>
                <a:avLst/>
                <a:gdLst/>
                <a:ahLst/>
                <a:cxnLst/>
                <a:rect l="l" t="t" r="r" b="b"/>
                <a:pathLst>
                  <a:path w="12126" h="7525" extrusionOk="0">
                    <a:moveTo>
                      <a:pt x="8235" y="0"/>
                    </a:moveTo>
                    <a:lnTo>
                      <a:pt x="10405" y="3530"/>
                    </a:lnTo>
                    <a:cubicBezTo>
                      <a:pt x="10687" y="3990"/>
                      <a:pt x="10788" y="4540"/>
                      <a:pt x="10685" y="5071"/>
                    </a:cubicBezTo>
                    <a:lnTo>
                      <a:pt x="10679" y="5100"/>
                    </a:lnTo>
                    <a:cubicBezTo>
                      <a:pt x="10483" y="6117"/>
                      <a:pt x="9593" y="6851"/>
                      <a:pt x="8558" y="6851"/>
                    </a:cubicBezTo>
                    <a:lnTo>
                      <a:pt x="0" y="6851"/>
                    </a:lnTo>
                    <a:lnTo>
                      <a:pt x="130" y="7524"/>
                    </a:lnTo>
                    <a:lnTo>
                      <a:pt x="11622" y="7524"/>
                    </a:lnTo>
                    <a:lnTo>
                      <a:pt x="12125" y="4920"/>
                    </a:lnTo>
                    <a:lnTo>
                      <a:pt x="91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7242650" y="1636800"/>
                <a:ext cx="248425" cy="248450"/>
              </a:xfrm>
              <a:custGeom>
                <a:avLst/>
                <a:gdLst/>
                <a:ahLst/>
                <a:cxnLst/>
                <a:rect l="l" t="t" r="r" b="b"/>
                <a:pathLst>
                  <a:path w="9937" h="9938" extrusionOk="0">
                    <a:moveTo>
                      <a:pt x="4969" y="1"/>
                    </a:moveTo>
                    <a:cubicBezTo>
                      <a:pt x="3651" y="1"/>
                      <a:pt x="2387" y="524"/>
                      <a:pt x="1456" y="1455"/>
                    </a:cubicBezTo>
                    <a:cubicBezTo>
                      <a:pt x="524" y="2387"/>
                      <a:pt x="0" y="3651"/>
                      <a:pt x="0" y="4969"/>
                    </a:cubicBezTo>
                    <a:cubicBezTo>
                      <a:pt x="0" y="6286"/>
                      <a:pt x="524" y="7550"/>
                      <a:pt x="1456" y="8482"/>
                    </a:cubicBezTo>
                    <a:cubicBezTo>
                      <a:pt x="2387" y="9413"/>
                      <a:pt x="3651" y="9938"/>
                      <a:pt x="4969" y="9938"/>
                    </a:cubicBezTo>
                    <a:cubicBezTo>
                      <a:pt x="6286" y="9938"/>
                      <a:pt x="7550" y="9413"/>
                      <a:pt x="8482" y="8482"/>
                    </a:cubicBezTo>
                    <a:cubicBezTo>
                      <a:pt x="9414" y="7550"/>
                      <a:pt x="9937" y="6286"/>
                      <a:pt x="9937" y="4969"/>
                    </a:cubicBezTo>
                    <a:cubicBezTo>
                      <a:pt x="9937" y="3651"/>
                      <a:pt x="9414" y="2387"/>
                      <a:pt x="8482" y="1455"/>
                    </a:cubicBezTo>
                    <a:cubicBezTo>
                      <a:pt x="7550" y="524"/>
                      <a:pt x="6286" y="1"/>
                      <a:pt x="4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7267900" y="1662100"/>
                <a:ext cx="223225" cy="223125"/>
              </a:xfrm>
              <a:custGeom>
                <a:avLst/>
                <a:gdLst/>
                <a:ahLst/>
                <a:cxnLst/>
                <a:rect l="l" t="t" r="r" b="b"/>
                <a:pathLst>
                  <a:path w="8929" h="8925" extrusionOk="0">
                    <a:moveTo>
                      <a:pt x="6957" y="0"/>
                    </a:moveTo>
                    <a:lnTo>
                      <a:pt x="6957" y="0"/>
                    </a:lnTo>
                    <a:cubicBezTo>
                      <a:pt x="7588" y="832"/>
                      <a:pt x="7966" y="1866"/>
                      <a:pt x="7966" y="2991"/>
                    </a:cubicBezTo>
                    <a:cubicBezTo>
                      <a:pt x="7966" y="5736"/>
                      <a:pt x="5741" y="7960"/>
                      <a:pt x="2998" y="7960"/>
                    </a:cubicBezTo>
                    <a:cubicBezTo>
                      <a:pt x="1871" y="7960"/>
                      <a:pt x="835" y="7580"/>
                      <a:pt x="1" y="6948"/>
                    </a:cubicBezTo>
                    <a:lnTo>
                      <a:pt x="1" y="6948"/>
                    </a:lnTo>
                    <a:cubicBezTo>
                      <a:pt x="907" y="8146"/>
                      <a:pt x="2342" y="8924"/>
                      <a:pt x="3960" y="8924"/>
                    </a:cubicBezTo>
                    <a:cubicBezTo>
                      <a:pt x="6704" y="8924"/>
                      <a:pt x="8929" y="6700"/>
                      <a:pt x="8929" y="3956"/>
                    </a:cubicBezTo>
                    <a:cubicBezTo>
                      <a:pt x="8929" y="2339"/>
                      <a:pt x="8153" y="907"/>
                      <a:pt x="69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7306500" y="1706000"/>
                <a:ext cx="120750" cy="110025"/>
              </a:xfrm>
              <a:custGeom>
                <a:avLst/>
                <a:gdLst/>
                <a:ahLst/>
                <a:cxnLst/>
                <a:rect l="l" t="t" r="r" b="b"/>
                <a:pathLst>
                  <a:path w="4830" h="4401" extrusionOk="0">
                    <a:moveTo>
                      <a:pt x="2414" y="1"/>
                    </a:moveTo>
                    <a:cubicBezTo>
                      <a:pt x="1851" y="1"/>
                      <a:pt x="1288" y="215"/>
                      <a:pt x="859" y="645"/>
                    </a:cubicBezTo>
                    <a:cubicBezTo>
                      <a:pt x="0" y="1505"/>
                      <a:pt x="0" y="2897"/>
                      <a:pt x="859" y="3757"/>
                    </a:cubicBezTo>
                    <a:cubicBezTo>
                      <a:pt x="1288" y="4186"/>
                      <a:pt x="1851" y="4401"/>
                      <a:pt x="2415" y="4401"/>
                    </a:cubicBezTo>
                    <a:cubicBezTo>
                      <a:pt x="2978" y="4401"/>
                      <a:pt x="3541" y="4186"/>
                      <a:pt x="3971" y="3757"/>
                    </a:cubicBezTo>
                    <a:cubicBezTo>
                      <a:pt x="4830" y="2898"/>
                      <a:pt x="4830" y="1505"/>
                      <a:pt x="3970" y="645"/>
                    </a:cubicBezTo>
                    <a:cubicBezTo>
                      <a:pt x="3541" y="215"/>
                      <a:pt x="2978" y="1"/>
                      <a:pt x="2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7306500" y="1413575"/>
                <a:ext cx="120750" cy="110050"/>
              </a:xfrm>
              <a:custGeom>
                <a:avLst/>
                <a:gdLst/>
                <a:ahLst/>
                <a:cxnLst/>
                <a:rect l="l" t="t" r="r" b="b"/>
                <a:pathLst>
                  <a:path w="4830" h="4402" extrusionOk="0">
                    <a:moveTo>
                      <a:pt x="2415" y="0"/>
                    </a:moveTo>
                    <a:cubicBezTo>
                      <a:pt x="1851" y="0"/>
                      <a:pt x="1288" y="215"/>
                      <a:pt x="859" y="645"/>
                    </a:cubicBezTo>
                    <a:cubicBezTo>
                      <a:pt x="0" y="1504"/>
                      <a:pt x="0" y="2897"/>
                      <a:pt x="859" y="3756"/>
                    </a:cubicBezTo>
                    <a:cubicBezTo>
                      <a:pt x="1288" y="4186"/>
                      <a:pt x="1851" y="4401"/>
                      <a:pt x="2415" y="4401"/>
                    </a:cubicBezTo>
                    <a:cubicBezTo>
                      <a:pt x="2978" y="4401"/>
                      <a:pt x="3541" y="4186"/>
                      <a:pt x="3971" y="3756"/>
                    </a:cubicBezTo>
                    <a:cubicBezTo>
                      <a:pt x="4830" y="2897"/>
                      <a:pt x="4830" y="1504"/>
                      <a:pt x="3971" y="645"/>
                    </a:cubicBezTo>
                    <a:cubicBezTo>
                      <a:pt x="3541" y="215"/>
                      <a:pt x="2978" y="0"/>
                      <a:pt x="24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7483250" y="1877400"/>
                <a:ext cx="153100" cy="153100"/>
              </a:xfrm>
              <a:custGeom>
                <a:avLst/>
                <a:gdLst/>
                <a:ahLst/>
                <a:cxnLst/>
                <a:rect l="l" t="t" r="r" b="b"/>
                <a:pathLst>
                  <a:path w="6124" h="6124" extrusionOk="0">
                    <a:moveTo>
                      <a:pt x="4793" y="0"/>
                    </a:moveTo>
                    <a:lnTo>
                      <a:pt x="1" y="4793"/>
                    </a:lnTo>
                    <a:lnTo>
                      <a:pt x="1330" y="6124"/>
                    </a:lnTo>
                    <a:lnTo>
                      <a:pt x="6123" y="1330"/>
                    </a:lnTo>
                    <a:lnTo>
                      <a:pt x="47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7483275" y="1899475"/>
                <a:ext cx="153125" cy="131000"/>
              </a:xfrm>
              <a:custGeom>
                <a:avLst/>
                <a:gdLst/>
                <a:ahLst/>
                <a:cxnLst/>
                <a:rect l="l" t="t" r="r" b="b"/>
                <a:pathLst>
                  <a:path w="6125" h="5240" extrusionOk="0">
                    <a:moveTo>
                      <a:pt x="5679" y="1"/>
                    </a:moveTo>
                    <a:lnTo>
                      <a:pt x="2562" y="3118"/>
                    </a:lnTo>
                    <a:cubicBezTo>
                      <a:pt x="2222" y="3457"/>
                      <a:pt x="1778" y="3627"/>
                      <a:pt x="1333" y="3627"/>
                    </a:cubicBezTo>
                    <a:cubicBezTo>
                      <a:pt x="1045" y="3627"/>
                      <a:pt x="756" y="3556"/>
                      <a:pt x="496" y="3414"/>
                    </a:cubicBezTo>
                    <a:lnTo>
                      <a:pt x="1" y="3909"/>
                    </a:lnTo>
                    <a:lnTo>
                      <a:pt x="1331" y="5240"/>
                    </a:lnTo>
                    <a:lnTo>
                      <a:pt x="6124" y="446"/>
                    </a:lnTo>
                    <a:lnTo>
                      <a:pt x="5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7537500" y="1931675"/>
                <a:ext cx="102525" cy="102525"/>
              </a:xfrm>
              <a:custGeom>
                <a:avLst/>
                <a:gdLst/>
                <a:ahLst/>
                <a:cxnLst/>
                <a:rect l="l" t="t" r="r" b="b"/>
                <a:pathLst>
                  <a:path w="4101" h="4101" extrusionOk="0">
                    <a:moveTo>
                      <a:pt x="3113" y="0"/>
                    </a:moveTo>
                    <a:lnTo>
                      <a:pt x="1" y="3111"/>
                    </a:lnTo>
                    <a:lnTo>
                      <a:pt x="990" y="4100"/>
                    </a:lnTo>
                    <a:lnTo>
                      <a:pt x="4101" y="988"/>
                    </a:lnTo>
                    <a:lnTo>
                      <a:pt x="31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7537550" y="1931650"/>
                <a:ext cx="84950" cy="102525"/>
              </a:xfrm>
              <a:custGeom>
                <a:avLst/>
                <a:gdLst/>
                <a:ahLst/>
                <a:cxnLst/>
                <a:rect l="l" t="t" r="r" b="b"/>
                <a:pathLst>
                  <a:path w="3398" h="4101" extrusionOk="0">
                    <a:moveTo>
                      <a:pt x="3112" y="0"/>
                    </a:moveTo>
                    <a:lnTo>
                      <a:pt x="1" y="3111"/>
                    </a:lnTo>
                    <a:lnTo>
                      <a:pt x="989" y="4100"/>
                    </a:lnTo>
                    <a:lnTo>
                      <a:pt x="1528" y="3561"/>
                    </a:lnTo>
                    <a:cubicBezTo>
                      <a:pt x="1140" y="3173"/>
                      <a:pt x="1140" y="2542"/>
                      <a:pt x="1528" y="2154"/>
                    </a:cubicBezTo>
                    <a:lnTo>
                      <a:pt x="3397" y="285"/>
                    </a:lnTo>
                    <a:lnTo>
                      <a:pt x="31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7570025" y="1964125"/>
                <a:ext cx="79475" cy="75150"/>
              </a:xfrm>
              <a:custGeom>
                <a:avLst/>
                <a:gdLst/>
                <a:ahLst/>
                <a:cxnLst/>
                <a:rect l="l" t="t" r="r" b="b"/>
                <a:pathLst>
                  <a:path w="3179" h="3006" extrusionOk="0">
                    <a:moveTo>
                      <a:pt x="2490" y="0"/>
                    </a:moveTo>
                    <a:lnTo>
                      <a:pt x="1" y="2490"/>
                    </a:lnTo>
                    <a:cubicBezTo>
                      <a:pt x="345" y="2833"/>
                      <a:pt x="795" y="3005"/>
                      <a:pt x="1246" y="3005"/>
                    </a:cubicBezTo>
                    <a:cubicBezTo>
                      <a:pt x="1697" y="3005"/>
                      <a:pt x="2147" y="2833"/>
                      <a:pt x="2490" y="2490"/>
                    </a:cubicBezTo>
                    <a:cubicBezTo>
                      <a:pt x="3178" y="1802"/>
                      <a:pt x="3178" y="688"/>
                      <a:pt x="24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7570025" y="1964125"/>
                <a:ext cx="68300" cy="75125"/>
              </a:xfrm>
              <a:custGeom>
                <a:avLst/>
                <a:gdLst/>
                <a:ahLst/>
                <a:cxnLst/>
                <a:rect l="l" t="t" r="r" b="b"/>
                <a:pathLst>
                  <a:path w="2732" h="3005" extrusionOk="0">
                    <a:moveTo>
                      <a:pt x="2490" y="0"/>
                    </a:moveTo>
                    <a:lnTo>
                      <a:pt x="1" y="2490"/>
                    </a:lnTo>
                    <a:cubicBezTo>
                      <a:pt x="344" y="2833"/>
                      <a:pt x="793" y="3004"/>
                      <a:pt x="1242" y="3004"/>
                    </a:cubicBezTo>
                    <a:cubicBezTo>
                      <a:pt x="1551" y="3004"/>
                      <a:pt x="1860" y="2924"/>
                      <a:pt x="2134" y="2762"/>
                    </a:cubicBezTo>
                    <a:cubicBezTo>
                      <a:pt x="1515" y="2683"/>
                      <a:pt x="1168" y="1869"/>
                      <a:pt x="1675" y="1363"/>
                    </a:cubicBezTo>
                    <a:lnTo>
                      <a:pt x="2732" y="304"/>
                    </a:lnTo>
                    <a:cubicBezTo>
                      <a:pt x="2664" y="197"/>
                      <a:pt x="2585" y="95"/>
                      <a:pt x="24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7622275" y="1976525"/>
                <a:ext cx="124125" cy="69050"/>
              </a:xfrm>
              <a:custGeom>
                <a:avLst/>
                <a:gdLst/>
                <a:ahLst/>
                <a:cxnLst/>
                <a:rect l="l" t="t" r="r" b="b"/>
                <a:pathLst>
                  <a:path w="4965" h="2762" extrusionOk="0">
                    <a:moveTo>
                      <a:pt x="2998" y="1"/>
                    </a:moveTo>
                    <a:lnTo>
                      <a:pt x="2711" y="22"/>
                    </a:lnTo>
                    <a:lnTo>
                      <a:pt x="556" y="183"/>
                    </a:lnTo>
                    <a:cubicBezTo>
                      <a:pt x="239" y="208"/>
                      <a:pt x="0" y="484"/>
                      <a:pt x="24" y="801"/>
                    </a:cubicBezTo>
                    <a:cubicBezTo>
                      <a:pt x="47" y="1105"/>
                      <a:pt x="299" y="1335"/>
                      <a:pt x="597" y="1335"/>
                    </a:cubicBezTo>
                    <a:cubicBezTo>
                      <a:pt x="612" y="1335"/>
                      <a:pt x="627" y="1335"/>
                      <a:pt x="642" y="1334"/>
                    </a:cubicBezTo>
                    <a:lnTo>
                      <a:pt x="2559" y="1190"/>
                    </a:lnTo>
                    <a:lnTo>
                      <a:pt x="4261" y="2665"/>
                    </a:lnTo>
                    <a:cubicBezTo>
                      <a:pt x="4335" y="2729"/>
                      <a:pt x="4428" y="2762"/>
                      <a:pt x="4521" y="2762"/>
                    </a:cubicBezTo>
                    <a:cubicBezTo>
                      <a:pt x="4613" y="2762"/>
                      <a:pt x="4706" y="2730"/>
                      <a:pt x="4781" y="2665"/>
                    </a:cubicBezTo>
                    <a:cubicBezTo>
                      <a:pt x="4946" y="2521"/>
                      <a:pt x="4965" y="2270"/>
                      <a:pt x="4821" y="2105"/>
                    </a:cubicBezTo>
                    <a:lnTo>
                      <a:pt x="3162" y="189"/>
                    </a:lnTo>
                    <a:lnTo>
                      <a:pt x="29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7"/>
              <p:cNvSpPr/>
              <p:nvPr/>
            </p:nvSpPr>
            <p:spPr>
              <a:xfrm>
                <a:off x="7622375" y="1981975"/>
                <a:ext cx="121575" cy="63600"/>
              </a:xfrm>
              <a:custGeom>
                <a:avLst/>
                <a:gdLst/>
                <a:ahLst/>
                <a:cxnLst/>
                <a:rect l="l" t="t" r="r" b="b"/>
                <a:pathLst>
                  <a:path w="4863" h="2544" extrusionOk="0">
                    <a:moveTo>
                      <a:pt x="399" y="1"/>
                    </a:moveTo>
                    <a:lnTo>
                      <a:pt x="399" y="1"/>
                    </a:lnTo>
                    <a:cubicBezTo>
                      <a:pt x="163" y="87"/>
                      <a:pt x="0" y="320"/>
                      <a:pt x="20" y="583"/>
                    </a:cubicBezTo>
                    <a:cubicBezTo>
                      <a:pt x="43" y="887"/>
                      <a:pt x="295" y="1117"/>
                      <a:pt x="593" y="1117"/>
                    </a:cubicBezTo>
                    <a:cubicBezTo>
                      <a:pt x="608" y="1117"/>
                      <a:pt x="623" y="1117"/>
                      <a:pt x="638" y="1116"/>
                    </a:cubicBezTo>
                    <a:lnTo>
                      <a:pt x="2555" y="972"/>
                    </a:lnTo>
                    <a:lnTo>
                      <a:pt x="4257" y="2447"/>
                    </a:lnTo>
                    <a:cubicBezTo>
                      <a:pt x="4331" y="2511"/>
                      <a:pt x="4424" y="2544"/>
                      <a:pt x="4517" y="2544"/>
                    </a:cubicBezTo>
                    <a:cubicBezTo>
                      <a:pt x="4609" y="2544"/>
                      <a:pt x="4701" y="2512"/>
                      <a:pt x="4777" y="2447"/>
                    </a:cubicBezTo>
                    <a:cubicBezTo>
                      <a:pt x="4814" y="2415"/>
                      <a:pt x="4841" y="2376"/>
                      <a:pt x="4863" y="2335"/>
                    </a:cubicBezTo>
                    <a:lnTo>
                      <a:pt x="2912" y="599"/>
                    </a:lnTo>
                    <a:lnTo>
                      <a:pt x="994" y="742"/>
                    </a:lnTo>
                    <a:cubicBezTo>
                      <a:pt x="980" y="743"/>
                      <a:pt x="965" y="744"/>
                      <a:pt x="951" y="744"/>
                    </a:cubicBezTo>
                    <a:cubicBezTo>
                      <a:pt x="651" y="744"/>
                      <a:pt x="398" y="513"/>
                      <a:pt x="376" y="210"/>
                    </a:cubicBezTo>
                    <a:cubicBezTo>
                      <a:pt x="370" y="137"/>
                      <a:pt x="380" y="66"/>
                      <a:pt x="3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7"/>
              <p:cNvSpPr/>
              <p:nvPr/>
            </p:nvSpPr>
            <p:spPr>
              <a:xfrm>
                <a:off x="7582450" y="2016925"/>
                <a:ext cx="69875" cy="122400"/>
              </a:xfrm>
              <a:custGeom>
                <a:avLst/>
                <a:gdLst/>
                <a:ahLst/>
                <a:cxnLst/>
                <a:rect l="l" t="t" r="r" b="b"/>
                <a:pathLst>
                  <a:path w="2795" h="4896" extrusionOk="0">
                    <a:moveTo>
                      <a:pt x="756" y="1"/>
                    </a:moveTo>
                    <a:cubicBezTo>
                      <a:pt x="458" y="1"/>
                      <a:pt x="206" y="231"/>
                      <a:pt x="183" y="534"/>
                    </a:cubicBezTo>
                    <a:lnTo>
                      <a:pt x="22" y="2688"/>
                    </a:lnTo>
                    <a:lnTo>
                      <a:pt x="0" y="2976"/>
                    </a:lnTo>
                    <a:lnTo>
                      <a:pt x="189" y="3140"/>
                    </a:lnTo>
                    <a:lnTo>
                      <a:pt x="2104" y="4798"/>
                    </a:lnTo>
                    <a:cubicBezTo>
                      <a:pt x="2179" y="4864"/>
                      <a:pt x="2272" y="4896"/>
                      <a:pt x="2364" y="4896"/>
                    </a:cubicBezTo>
                    <a:cubicBezTo>
                      <a:pt x="2475" y="4896"/>
                      <a:pt x="2586" y="4849"/>
                      <a:pt x="2664" y="4758"/>
                    </a:cubicBezTo>
                    <a:cubicBezTo>
                      <a:pt x="2795" y="4608"/>
                      <a:pt x="2791" y="4386"/>
                      <a:pt x="2664" y="4239"/>
                    </a:cubicBezTo>
                    <a:lnTo>
                      <a:pt x="1190" y="2537"/>
                    </a:lnTo>
                    <a:lnTo>
                      <a:pt x="1333" y="621"/>
                    </a:lnTo>
                    <a:cubicBezTo>
                      <a:pt x="1358" y="302"/>
                      <a:pt x="1119" y="26"/>
                      <a:pt x="801" y="2"/>
                    </a:cubicBezTo>
                    <a:cubicBezTo>
                      <a:pt x="786" y="1"/>
                      <a:pt x="771" y="1"/>
                      <a:pt x="7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7"/>
              <p:cNvSpPr/>
              <p:nvPr/>
            </p:nvSpPr>
            <p:spPr>
              <a:xfrm>
                <a:off x="7595550" y="2016900"/>
                <a:ext cx="56525" cy="116625"/>
              </a:xfrm>
              <a:custGeom>
                <a:avLst/>
                <a:gdLst/>
                <a:ahLst/>
                <a:cxnLst/>
                <a:rect l="l" t="t" r="r" b="b"/>
                <a:pathLst>
                  <a:path w="2261" h="4665" extrusionOk="0">
                    <a:moveTo>
                      <a:pt x="238" y="1"/>
                    </a:moveTo>
                    <a:cubicBezTo>
                      <a:pt x="154" y="1"/>
                      <a:pt x="74" y="21"/>
                      <a:pt x="0" y="53"/>
                    </a:cubicBezTo>
                    <a:cubicBezTo>
                      <a:pt x="216" y="150"/>
                      <a:pt x="360" y="372"/>
                      <a:pt x="340" y="621"/>
                    </a:cubicBezTo>
                    <a:lnTo>
                      <a:pt x="197" y="2538"/>
                    </a:lnTo>
                    <a:lnTo>
                      <a:pt x="2196" y="4664"/>
                    </a:lnTo>
                    <a:cubicBezTo>
                      <a:pt x="2261" y="4525"/>
                      <a:pt x="2243" y="4358"/>
                      <a:pt x="2140" y="4239"/>
                    </a:cubicBezTo>
                    <a:lnTo>
                      <a:pt x="666" y="2538"/>
                    </a:lnTo>
                    <a:lnTo>
                      <a:pt x="809" y="621"/>
                    </a:lnTo>
                    <a:cubicBezTo>
                      <a:pt x="834" y="303"/>
                      <a:pt x="595" y="27"/>
                      <a:pt x="277" y="2"/>
                    </a:cubicBezTo>
                    <a:cubicBezTo>
                      <a:pt x="264" y="1"/>
                      <a:pt x="251" y="1"/>
                      <a:pt x="2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7"/>
              <p:cNvSpPr/>
              <p:nvPr/>
            </p:nvSpPr>
            <p:spPr>
              <a:xfrm>
                <a:off x="7345475" y="1447175"/>
                <a:ext cx="42525" cy="42525"/>
              </a:xfrm>
              <a:custGeom>
                <a:avLst/>
                <a:gdLst/>
                <a:ahLst/>
                <a:cxnLst/>
                <a:rect l="l" t="t" r="r" b="b"/>
                <a:pathLst>
                  <a:path w="1701" h="1701" extrusionOk="0">
                    <a:moveTo>
                      <a:pt x="1409" y="0"/>
                    </a:moveTo>
                    <a:lnTo>
                      <a:pt x="0" y="1409"/>
                    </a:lnTo>
                    <a:lnTo>
                      <a:pt x="292" y="1701"/>
                    </a:lnTo>
                    <a:lnTo>
                      <a:pt x="1701" y="292"/>
                    </a:lnTo>
                    <a:lnTo>
                      <a:pt x="14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7345600" y="1447325"/>
                <a:ext cx="42525" cy="42525"/>
              </a:xfrm>
              <a:custGeom>
                <a:avLst/>
                <a:gdLst/>
                <a:ahLst/>
                <a:cxnLst/>
                <a:rect l="l" t="t" r="r" b="b"/>
                <a:pathLst>
                  <a:path w="1701" h="1701" extrusionOk="0">
                    <a:moveTo>
                      <a:pt x="292" y="1"/>
                    </a:moveTo>
                    <a:lnTo>
                      <a:pt x="0" y="292"/>
                    </a:lnTo>
                    <a:lnTo>
                      <a:pt x="1409" y="1701"/>
                    </a:lnTo>
                    <a:lnTo>
                      <a:pt x="1701" y="1409"/>
                    </a:lnTo>
                    <a:lnTo>
                      <a:pt x="2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7"/>
              <p:cNvSpPr/>
              <p:nvPr/>
            </p:nvSpPr>
            <p:spPr>
              <a:xfrm>
                <a:off x="7345600" y="1740025"/>
                <a:ext cx="42525" cy="42550"/>
              </a:xfrm>
              <a:custGeom>
                <a:avLst/>
                <a:gdLst/>
                <a:ahLst/>
                <a:cxnLst/>
                <a:rect l="l" t="t" r="r" b="b"/>
                <a:pathLst>
                  <a:path w="1701" h="1702" extrusionOk="0">
                    <a:moveTo>
                      <a:pt x="1409" y="0"/>
                    </a:moveTo>
                    <a:lnTo>
                      <a:pt x="0" y="1410"/>
                    </a:lnTo>
                    <a:lnTo>
                      <a:pt x="292" y="1702"/>
                    </a:lnTo>
                    <a:lnTo>
                      <a:pt x="1701" y="292"/>
                    </a:lnTo>
                    <a:lnTo>
                      <a:pt x="14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7"/>
              <p:cNvSpPr/>
              <p:nvPr/>
            </p:nvSpPr>
            <p:spPr>
              <a:xfrm>
                <a:off x="7345575" y="1740000"/>
                <a:ext cx="42525" cy="42525"/>
              </a:xfrm>
              <a:custGeom>
                <a:avLst/>
                <a:gdLst/>
                <a:ahLst/>
                <a:cxnLst/>
                <a:rect l="l" t="t" r="r" b="b"/>
                <a:pathLst>
                  <a:path w="1701" h="1701" extrusionOk="0">
                    <a:moveTo>
                      <a:pt x="292" y="0"/>
                    </a:moveTo>
                    <a:lnTo>
                      <a:pt x="0" y="292"/>
                    </a:lnTo>
                    <a:lnTo>
                      <a:pt x="1409" y="1701"/>
                    </a:lnTo>
                    <a:lnTo>
                      <a:pt x="1701" y="1409"/>
                    </a:lnTo>
                    <a:lnTo>
                      <a:pt x="2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09" name="Google Shape;1109;p27"/>
          <p:cNvGrpSpPr/>
          <p:nvPr/>
        </p:nvGrpSpPr>
        <p:grpSpPr>
          <a:xfrm>
            <a:off x="1374443" y="4022880"/>
            <a:ext cx="997629" cy="880208"/>
            <a:chOff x="1235306" y="2779597"/>
            <a:chExt cx="1433169" cy="1264485"/>
          </a:xfrm>
        </p:grpSpPr>
        <p:sp>
          <p:nvSpPr>
            <p:cNvPr id="1110" name="Google Shape;1110;p27"/>
            <p:cNvSpPr/>
            <p:nvPr/>
          </p:nvSpPr>
          <p:spPr>
            <a:xfrm>
              <a:off x="1235437" y="2779836"/>
              <a:ext cx="1433038" cy="1264246"/>
            </a:xfrm>
            <a:custGeom>
              <a:avLst/>
              <a:gdLst/>
              <a:ahLst/>
              <a:cxnLst/>
              <a:rect l="l" t="t" r="r" b="b"/>
              <a:pathLst>
                <a:path w="29112" h="25683" extrusionOk="0">
                  <a:moveTo>
                    <a:pt x="14627" y="1"/>
                  </a:moveTo>
                  <a:cubicBezTo>
                    <a:pt x="13675" y="1"/>
                    <a:pt x="12724" y="390"/>
                    <a:pt x="12034" y="1172"/>
                  </a:cubicBezTo>
                  <a:cubicBezTo>
                    <a:pt x="11512" y="1763"/>
                    <a:pt x="10748" y="3278"/>
                    <a:pt x="9982" y="4978"/>
                  </a:cubicBezTo>
                  <a:cubicBezTo>
                    <a:pt x="9981" y="4979"/>
                    <a:pt x="9981" y="4980"/>
                    <a:pt x="9980" y="4980"/>
                  </a:cubicBezTo>
                  <a:cubicBezTo>
                    <a:pt x="9708" y="5586"/>
                    <a:pt x="9436" y="6212"/>
                    <a:pt x="9174" y="6830"/>
                  </a:cubicBezTo>
                  <a:cubicBezTo>
                    <a:pt x="9173" y="6832"/>
                    <a:pt x="9171" y="6835"/>
                    <a:pt x="9170" y="6837"/>
                  </a:cubicBezTo>
                  <a:cubicBezTo>
                    <a:pt x="9107" y="6986"/>
                    <a:pt x="9045" y="7135"/>
                    <a:pt x="8982" y="7284"/>
                  </a:cubicBezTo>
                  <a:cubicBezTo>
                    <a:pt x="8979" y="7291"/>
                    <a:pt x="8976" y="7298"/>
                    <a:pt x="8973" y="7306"/>
                  </a:cubicBezTo>
                  <a:cubicBezTo>
                    <a:pt x="8913" y="7452"/>
                    <a:pt x="8852" y="7595"/>
                    <a:pt x="8794" y="7737"/>
                  </a:cubicBezTo>
                  <a:cubicBezTo>
                    <a:pt x="8790" y="7746"/>
                    <a:pt x="8787" y="7754"/>
                    <a:pt x="8784" y="7761"/>
                  </a:cubicBezTo>
                  <a:cubicBezTo>
                    <a:pt x="8723" y="7906"/>
                    <a:pt x="8665" y="8050"/>
                    <a:pt x="8606" y="8191"/>
                  </a:cubicBezTo>
                  <a:cubicBezTo>
                    <a:pt x="8605" y="8194"/>
                    <a:pt x="8603" y="8198"/>
                    <a:pt x="8602" y="8201"/>
                  </a:cubicBezTo>
                  <a:cubicBezTo>
                    <a:pt x="8224" y="9126"/>
                    <a:pt x="7891" y="9963"/>
                    <a:pt x="7650" y="10579"/>
                  </a:cubicBezTo>
                  <a:lnTo>
                    <a:pt x="7600" y="10463"/>
                  </a:lnTo>
                  <a:cubicBezTo>
                    <a:pt x="7396" y="9993"/>
                    <a:pt x="6936" y="9713"/>
                    <a:pt x="6454" y="9713"/>
                  </a:cubicBezTo>
                  <a:cubicBezTo>
                    <a:pt x="6287" y="9713"/>
                    <a:pt x="6118" y="9746"/>
                    <a:pt x="5955" y="9817"/>
                  </a:cubicBezTo>
                  <a:cubicBezTo>
                    <a:pt x="5535" y="10000"/>
                    <a:pt x="5271" y="10388"/>
                    <a:pt x="5219" y="10811"/>
                  </a:cubicBezTo>
                  <a:lnTo>
                    <a:pt x="802" y="15044"/>
                  </a:lnTo>
                  <a:lnTo>
                    <a:pt x="457" y="15375"/>
                  </a:lnTo>
                  <a:lnTo>
                    <a:pt x="609" y="15758"/>
                  </a:lnTo>
                  <a:lnTo>
                    <a:pt x="1215" y="17290"/>
                  </a:lnTo>
                  <a:lnTo>
                    <a:pt x="345" y="18123"/>
                  </a:lnTo>
                  <a:lnTo>
                    <a:pt x="1" y="18454"/>
                  </a:lnTo>
                  <a:lnTo>
                    <a:pt x="152" y="18837"/>
                  </a:lnTo>
                  <a:lnTo>
                    <a:pt x="2818" y="25575"/>
                  </a:lnTo>
                  <a:cubicBezTo>
                    <a:pt x="2844" y="25642"/>
                    <a:pt x="2909" y="25683"/>
                    <a:pt x="2977" y="25683"/>
                  </a:cubicBezTo>
                  <a:cubicBezTo>
                    <a:pt x="2998" y="25683"/>
                    <a:pt x="3019" y="25679"/>
                    <a:pt x="3040" y="25671"/>
                  </a:cubicBezTo>
                  <a:cubicBezTo>
                    <a:pt x="3121" y="25639"/>
                    <a:pt x="3164" y="25553"/>
                    <a:pt x="3144" y="25471"/>
                  </a:cubicBezTo>
                  <a:lnTo>
                    <a:pt x="1566" y="18880"/>
                  </a:lnTo>
                  <a:lnTo>
                    <a:pt x="1773" y="18703"/>
                  </a:lnTo>
                  <a:lnTo>
                    <a:pt x="3274" y="22496"/>
                  </a:lnTo>
                  <a:cubicBezTo>
                    <a:pt x="3301" y="22563"/>
                    <a:pt x="3365" y="22604"/>
                    <a:pt x="3433" y="22604"/>
                  </a:cubicBezTo>
                  <a:cubicBezTo>
                    <a:pt x="3454" y="22604"/>
                    <a:pt x="3476" y="22600"/>
                    <a:pt x="3496" y="22592"/>
                  </a:cubicBezTo>
                  <a:cubicBezTo>
                    <a:pt x="3499" y="22591"/>
                    <a:pt x="3501" y="22589"/>
                    <a:pt x="3503" y="22588"/>
                  </a:cubicBezTo>
                  <a:cubicBezTo>
                    <a:pt x="3541" y="22570"/>
                    <a:pt x="3570" y="22542"/>
                    <a:pt x="3587" y="22507"/>
                  </a:cubicBezTo>
                  <a:cubicBezTo>
                    <a:pt x="3588" y="22505"/>
                    <a:pt x="3588" y="22503"/>
                    <a:pt x="3589" y="22500"/>
                  </a:cubicBezTo>
                  <a:cubicBezTo>
                    <a:pt x="3596" y="22484"/>
                    <a:pt x="3602" y="22469"/>
                    <a:pt x="3604" y="22453"/>
                  </a:cubicBezTo>
                  <a:cubicBezTo>
                    <a:pt x="3606" y="22432"/>
                    <a:pt x="3605" y="22413"/>
                    <a:pt x="3600" y="22392"/>
                  </a:cubicBezTo>
                  <a:lnTo>
                    <a:pt x="2557" y="18034"/>
                  </a:lnTo>
                  <a:lnTo>
                    <a:pt x="5488" y="15533"/>
                  </a:lnTo>
                  <a:lnTo>
                    <a:pt x="8452" y="19994"/>
                  </a:lnTo>
                  <a:cubicBezTo>
                    <a:pt x="8405" y="20097"/>
                    <a:pt x="8371" y="20208"/>
                    <a:pt x="8352" y="20323"/>
                  </a:cubicBezTo>
                  <a:cubicBezTo>
                    <a:pt x="8348" y="20339"/>
                    <a:pt x="8346" y="20353"/>
                    <a:pt x="8344" y="20367"/>
                  </a:cubicBezTo>
                  <a:cubicBezTo>
                    <a:pt x="8336" y="20427"/>
                    <a:pt x="8331" y="20488"/>
                    <a:pt x="8331" y="20550"/>
                  </a:cubicBezTo>
                  <a:cubicBezTo>
                    <a:pt x="8331" y="21293"/>
                    <a:pt x="8933" y="21896"/>
                    <a:pt x="9676" y="21896"/>
                  </a:cubicBezTo>
                  <a:cubicBezTo>
                    <a:pt x="9751" y="21896"/>
                    <a:pt x="9823" y="21887"/>
                    <a:pt x="9893" y="21876"/>
                  </a:cubicBezTo>
                  <a:cubicBezTo>
                    <a:pt x="9903" y="21874"/>
                    <a:pt x="9914" y="21873"/>
                    <a:pt x="9924" y="21871"/>
                  </a:cubicBezTo>
                  <a:cubicBezTo>
                    <a:pt x="9991" y="21859"/>
                    <a:pt x="10057" y="21841"/>
                    <a:pt x="10119" y="21819"/>
                  </a:cubicBezTo>
                  <a:cubicBezTo>
                    <a:pt x="10131" y="21815"/>
                    <a:pt x="10142" y="21811"/>
                    <a:pt x="10152" y="21807"/>
                  </a:cubicBezTo>
                  <a:cubicBezTo>
                    <a:pt x="10216" y="21783"/>
                    <a:pt x="10277" y="21754"/>
                    <a:pt x="10335" y="21722"/>
                  </a:cubicBezTo>
                  <a:cubicBezTo>
                    <a:pt x="10342" y="21719"/>
                    <a:pt x="10348" y="21714"/>
                    <a:pt x="10354" y="21711"/>
                  </a:cubicBezTo>
                  <a:cubicBezTo>
                    <a:pt x="10477" y="21639"/>
                    <a:pt x="10587" y="21548"/>
                    <a:pt x="10682" y="21441"/>
                  </a:cubicBezTo>
                  <a:cubicBezTo>
                    <a:pt x="10685" y="21438"/>
                    <a:pt x="10689" y="21435"/>
                    <a:pt x="10692" y="21431"/>
                  </a:cubicBezTo>
                  <a:cubicBezTo>
                    <a:pt x="10739" y="21378"/>
                    <a:pt x="10781" y="21320"/>
                    <a:pt x="10819" y="21260"/>
                  </a:cubicBezTo>
                  <a:cubicBezTo>
                    <a:pt x="10821" y="21256"/>
                    <a:pt x="10823" y="21252"/>
                    <a:pt x="10825" y="21248"/>
                  </a:cubicBezTo>
                  <a:cubicBezTo>
                    <a:pt x="10928" y="21080"/>
                    <a:pt x="10996" y="20887"/>
                    <a:pt x="11015" y="20682"/>
                  </a:cubicBezTo>
                  <a:lnTo>
                    <a:pt x="13395" y="19405"/>
                  </a:lnTo>
                  <a:cubicBezTo>
                    <a:pt x="13429" y="19388"/>
                    <a:pt x="13460" y="19366"/>
                    <a:pt x="13487" y="19343"/>
                  </a:cubicBezTo>
                  <a:cubicBezTo>
                    <a:pt x="13497" y="19334"/>
                    <a:pt x="13506" y="19325"/>
                    <a:pt x="13515" y="19317"/>
                  </a:cubicBezTo>
                  <a:cubicBezTo>
                    <a:pt x="13532" y="19301"/>
                    <a:pt x="13550" y="19284"/>
                    <a:pt x="13564" y="19267"/>
                  </a:cubicBezTo>
                  <a:cubicBezTo>
                    <a:pt x="13574" y="19255"/>
                    <a:pt x="13582" y="19242"/>
                    <a:pt x="13592" y="19230"/>
                  </a:cubicBezTo>
                  <a:cubicBezTo>
                    <a:pt x="13603" y="19215"/>
                    <a:pt x="13613" y="19199"/>
                    <a:pt x="13622" y="19184"/>
                  </a:cubicBezTo>
                  <a:cubicBezTo>
                    <a:pt x="13924" y="19218"/>
                    <a:pt x="14236" y="19237"/>
                    <a:pt x="14556" y="19237"/>
                  </a:cubicBezTo>
                  <a:cubicBezTo>
                    <a:pt x="14876" y="19237"/>
                    <a:pt x="15189" y="19218"/>
                    <a:pt x="15490" y="19184"/>
                  </a:cubicBezTo>
                  <a:cubicBezTo>
                    <a:pt x="15499" y="19199"/>
                    <a:pt x="15510" y="19215"/>
                    <a:pt x="15520" y="19230"/>
                  </a:cubicBezTo>
                  <a:cubicBezTo>
                    <a:pt x="15529" y="19242"/>
                    <a:pt x="15538" y="19255"/>
                    <a:pt x="15548" y="19267"/>
                  </a:cubicBezTo>
                  <a:cubicBezTo>
                    <a:pt x="15563" y="19284"/>
                    <a:pt x="15580" y="19301"/>
                    <a:pt x="15597" y="19317"/>
                  </a:cubicBezTo>
                  <a:cubicBezTo>
                    <a:pt x="15606" y="19325"/>
                    <a:pt x="15614" y="19334"/>
                    <a:pt x="15625" y="19343"/>
                  </a:cubicBezTo>
                  <a:cubicBezTo>
                    <a:pt x="15653" y="19366"/>
                    <a:pt x="15684" y="19388"/>
                    <a:pt x="15717" y="19405"/>
                  </a:cubicBezTo>
                  <a:lnTo>
                    <a:pt x="18097" y="20682"/>
                  </a:lnTo>
                  <a:cubicBezTo>
                    <a:pt x="18117" y="20887"/>
                    <a:pt x="18185" y="21080"/>
                    <a:pt x="18287" y="21248"/>
                  </a:cubicBezTo>
                  <a:cubicBezTo>
                    <a:pt x="18289" y="21252"/>
                    <a:pt x="18292" y="21256"/>
                    <a:pt x="18294" y="21260"/>
                  </a:cubicBezTo>
                  <a:cubicBezTo>
                    <a:pt x="18332" y="21320"/>
                    <a:pt x="18374" y="21378"/>
                    <a:pt x="18420" y="21431"/>
                  </a:cubicBezTo>
                  <a:cubicBezTo>
                    <a:pt x="18423" y="21434"/>
                    <a:pt x="18427" y="21438"/>
                    <a:pt x="18431" y="21441"/>
                  </a:cubicBezTo>
                  <a:cubicBezTo>
                    <a:pt x="18525" y="21548"/>
                    <a:pt x="18635" y="21639"/>
                    <a:pt x="18759" y="21711"/>
                  </a:cubicBezTo>
                  <a:cubicBezTo>
                    <a:pt x="18765" y="21714"/>
                    <a:pt x="18770" y="21719"/>
                    <a:pt x="18777" y="21722"/>
                  </a:cubicBezTo>
                  <a:cubicBezTo>
                    <a:pt x="18835" y="21754"/>
                    <a:pt x="18896" y="21783"/>
                    <a:pt x="18960" y="21807"/>
                  </a:cubicBezTo>
                  <a:cubicBezTo>
                    <a:pt x="18971" y="21811"/>
                    <a:pt x="18981" y="21815"/>
                    <a:pt x="18993" y="21819"/>
                  </a:cubicBezTo>
                  <a:cubicBezTo>
                    <a:pt x="19056" y="21841"/>
                    <a:pt x="19120" y="21859"/>
                    <a:pt x="19188" y="21871"/>
                  </a:cubicBezTo>
                  <a:cubicBezTo>
                    <a:pt x="19198" y="21873"/>
                    <a:pt x="19209" y="21874"/>
                    <a:pt x="19219" y="21876"/>
                  </a:cubicBezTo>
                  <a:cubicBezTo>
                    <a:pt x="19289" y="21887"/>
                    <a:pt x="19362" y="21896"/>
                    <a:pt x="19436" y="21896"/>
                  </a:cubicBezTo>
                  <a:cubicBezTo>
                    <a:pt x="20179" y="21896"/>
                    <a:pt x="20782" y="21293"/>
                    <a:pt x="20782" y="20550"/>
                  </a:cubicBezTo>
                  <a:cubicBezTo>
                    <a:pt x="20782" y="20487"/>
                    <a:pt x="20776" y="20427"/>
                    <a:pt x="20768" y="20367"/>
                  </a:cubicBezTo>
                  <a:cubicBezTo>
                    <a:pt x="20765" y="20353"/>
                    <a:pt x="20763" y="20339"/>
                    <a:pt x="20761" y="20323"/>
                  </a:cubicBezTo>
                  <a:cubicBezTo>
                    <a:pt x="20741" y="20208"/>
                    <a:pt x="20707" y="20097"/>
                    <a:pt x="20660" y="19994"/>
                  </a:cubicBezTo>
                  <a:lnTo>
                    <a:pt x="23624" y="15533"/>
                  </a:lnTo>
                  <a:lnTo>
                    <a:pt x="26555" y="18034"/>
                  </a:lnTo>
                  <a:lnTo>
                    <a:pt x="25512" y="22392"/>
                  </a:lnTo>
                  <a:cubicBezTo>
                    <a:pt x="25507" y="22413"/>
                    <a:pt x="25506" y="22432"/>
                    <a:pt x="25508" y="22452"/>
                  </a:cubicBezTo>
                  <a:cubicBezTo>
                    <a:pt x="25510" y="22468"/>
                    <a:pt x="25516" y="22484"/>
                    <a:pt x="25522" y="22499"/>
                  </a:cubicBezTo>
                  <a:cubicBezTo>
                    <a:pt x="25523" y="22502"/>
                    <a:pt x="25523" y="22505"/>
                    <a:pt x="25525" y="22507"/>
                  </a:cubicBezTo>
                  <a:cubicBezTo>
                    <a:pt x="25542" y="22542"/>
                    <a:pt x="25571" y="22570"/>
                    <a:pt x="25608" y="22588"/>
                  </a:cubicBezTo>
                  <a:cubicBezTo>
                    <a:pt x="25612" y="22589"/>
                    <a:pt x="25613" y="22591"/>
                    <a:pt x="25616" y="22592"/>
                  </a:cubicBezTo>
                  <a:cubicBezTo>
                    <a:pt x="25636" y="22600"/>
                    <a:pt x="25658" y="22604"/>
                    <a:pt x="25679" y="22604"/>
                  </a:cubicBezTo>
                  <a:cubicBezTo>
                    <a:pt x="25747" y="22604"/>
                    <a:pt x="25811" y="22563"/>
                    <a:pt x="25839" y="22496"/>
                  </a:cubicBezTo>
                  <a:lnTo>
                    <a:pt x="27338" y="18703"/>
                  </a:lnTo>
                  <a:lnTo>
                    <a:pt x="27546" y="18880"/>
                  </a:lnTo>
                  <a:lnTo>
                    <a:pt x="25968" y="25471"/>
                  </a:lnTo>
                  <a:cubicBezTo>
                    <a:pt x="25948" y="25552"/>
                    <a:pt x="25991" y="25638"/>
                    <a:pt x="26072" y="25670"/>
                  </a:cubicBezTo>
                  <a:cubicBezTo>
                    <a:pt x="26093" y="25678"/>
                    <a:pt x="26115" y="25682"/>
                    <a:pt x="26136" y="25682"/>
                  </a:cubicBezTo>
                  <a:cubicBezTo>
                    <a:pt x="26204" y="25682"/>
                    <a:pt x="26268" y="25641"/>
                    <a:pt x="26294" y="25574"/>
                  </a:cubicBezTo>
                  <a:lnTo>
                    <a:pt x="28960" y="18837"/>
                  </a:lnTo>
                  <a:lnTo>
                    <a:pt x="29111" y="18453"/>
                  </a:lnTo>
                  <a:lnTo>
                    <a:pt x="28766" y="18123"/>
                  </a:lnTo>
                  <a:lnTo>
                    <a:pt x="27897" y="17290"/>
                  </a:lnTo>
                  <a:lnTo>
                    <a:pt x="28504" y="15758"/>
                  </a:lnTo>
                  <a:lnTo>
                    <a:pt x="28656" y="15375"/>
                  </a:lnTo>
                  <a:lnTo>
                    <a:pt x="28311" y="15044"/>
                  </a:lnTo>
                  <a:lnTo>
                    <a:pt x="23894" y="10811"/>
                  </a:lnTo>
                  <a:cubicBezTo>
                    <a:pt x="23851" y="10467"/>
                    <a:pt x="23671" y="10147"/>
                    <a:pt x="23378" y="9940"/>
                  </a:cubicBezTo>
                  <a:cubicBezTo>
                    <a:pt x="23309" y="9893"/>
                    <a:pt x="23236" y="9851"/>
                    <a:pt x="23157" y="9816"/>
                  </a:cubicBezTo>
                  <a:cubicBezTo>
                    <a:pt x="22995" y="9746"/>
                    <a:pt x="22827" y="9713"/>
                    <a:pt x="22662" y="9713"/>
                  </a:cubicBezTo>
                  <a:cubicBezTo>
                    <a:pt x="22202" y="9713"/>
                    <a:pt x="21763" y="9971"/>
                    <a:pt x="21546" y="10404"/>
                  </a:cubicBezTo>
                  <a:cubicBezTo>
                    <a:pt x="21292" y="9757"/>
                    <a:pt x="20955" y="8912"/>
                    <a:pt x="20574" y="7986"/>
                  </a:cubicBezTo>
                  <a:cubicBezTo>
                    <a:pt x="20574" y="7986"/>
                    <a:pt x="20574" y="7986"/>
                    <a:pt x="20574" y="7985"/>
                  </a:cubicBezTo>
                  <a:cubicBezTo>
                    <a:pt x="20452" y="7690"/>
                    <a:pt x="20326" y="7388"/>
                    <a:pt x="20197" y="7082"/>
                  </a:cubicBezTo>
                  <a:cubicBezTo>
                    <a:pt x="20195" y="7077"/>
                    <a:pt x="20194" y="7073"/>
                    <a:pt x="20192" y="7068"/>
                  </a:cubicBezTo>
                  <a:cubicBezTo>
                    <a:pt x="19654" y="5788"/>
                    <a:pt x="19063" y="4451"/>
                    <a:pt x="18518" y="3349"/>
                  </a:cubicBezTo>
                  <a:cubicBezTo>
                    <a:pt x="18518" y="3348"/>
                    <a:pt x="18517" y="3348"/>
                    <a:pt x="18517" y="3347"/>
                  </a:cubicBezTo>
                  <a:cubicBezTo>
                    <a:pt x="18456" y="3226"/>
                    <a:pt x="18397" y="3107"/>
                    <a:pt x="18338" y="2993"/>
                  </a:cubicBezTo>
                  <a:cubicBezTo>
                    <a:pt x="18336" y="2989"/>
                    <a:pt x="18334" y="2983"/>
                    <a:pt x="18331" y="2979"/>
                  </a:cubicBezTo>
                  <a:cubicBezTo>
                    <a:pt x="18275" y="2869"/>
                    <a:pt x="18220" y="2761"/>
                    <a:pt x="18164" y="2658"/>
                  </a:cubicBezTo>
                  <a:cubicBezTo>
                    <a:pt x="18158" y="2646"/>
                    <a:pt x="18152" y="2634"/>
                    <a:pt x="18146" y="2623"/>
                  </a:cubicBezTo>
                  <a:cubicBezTo>
                    <a:pt x="18095" y="2527"/>
                    <a:pt x="18045" y="2434"/>
                    <a:pt x="17994" y="2344"/>
                  </a:cubicBezTo>
                  <a:cubicBezTo>
                    <a:pt x="17983" y="2324"/>
                    <a:pt x="17973" y="2305"/>
                    <a:pt x="17962" y="2285"/>
                  </a:cubicBezTo>
                  <a:cubicBezTo>
                    <a:pt x="17917" y="2206"/>
                    <a:pt x="17873" y="2127"/>
                    <a:pt x="17829" y="2052"/>
                  </a:cubicBezTo>
                  <a:cubicBezTo>
                    <a:pt x="17813" y="2024"/>
                    <a:pt x="17798" y="2000"/>
                    <a:pt x="17783" y="1973"/>
                  </a:cubicBezTo>
                  <a:cubicBezTo>
                    <a:pt x="17744" y="1910"/>
                    <a:pt x="17706" y="1845"/>
                    <a:pt x="17669" y="1786"/>
                  </a:cubicBezTo>
                  <a:cubicBezTo>
                    <a:pt x="17647" y="1751"/>
                    <a:pt x="17627" y="1720"/>
                    <a:pt x="17605" y="1688"/>
                  </a:cubicBezTo>
                  <a:cubicBezTo>
                    <a:pt x="17576" y="1640"/>
                    <a:pt x="17545" y="1592"/>
                    <a:pt x="17515" y="1548"/>
                  </a:cubicBezTo>
                  <a:cubicBezTo>
                    <a:pt x="17487" y="1506"/>
                    <a:pt x="17459" y="1469"/>
                    <a:pt x="17431" y="1431"/>
                  </a:cubicBezTo>
                  <a:cubicBezTo>
                    <a:pt x="17411" y="1402"/>
                    <a:pt x="17389" y="1369"/>
                    <a:pt x="17369" y="1343"/>
                  </a:cubicBezTo>
                  <a:cubicBezTo>
                    <a:pt x="17321" y="1280"/>
                    <a:pt x="17275" y="1223"/>
                    <a:pt x="17231" y="1173"/>
                  </a:cubicBezTo>
                  <a:cubicBezTo>
                    <a:pt x="17169" y="1102"/>
                    <a:pt x="17104" y="1036"/>
                    <a:pt x="17037" y="974"/>
                  </a:cubicBezTo>
                  <a:cubicBezTo>
                    <a:pt x="17019" y="957"/>
                    <a:pt x="17001" y="937"/>
                    <a:pt x="16982" y="920"/>
                  </a:cubicBezTo>
                  <a:cubicBezTo>
                    <a:pt x="16940" y="881"/>
                    <a:pt x="16896" y="846"/>
                    <a:pt x="16853" y="809"/>
                  </a:cubicBezTo>
                  <a:cubicBezTo>
                    <a:pt x="16843" y="801"/>
                    <a:pt x="16833" y="793"/>
                    <a:pt x="16822" y="785"/>
                  </a:cubicBezTo>
                  <a:cubicBezTo>
                    <a:pt x="16791" y="759"/>
                    <a:pt x="16760" y="731"/>
                    <a:pt x="16728" y="708"/>
                  </a:cubicBezTo>
                  <a:cubicBezTo>
                    <a:pt x="16653" y="651"/>
                    <a:pt x="16578" y="599"/>
                    <a:pt x="16500" y="549"/>
                  </a:cubicBezTo>
                  <a:cubicBezTo>
                    <a:pt x="16490" y="543"/>
                    <a:pt x="16479" y="536"/>
                    <a:pt x="16469" y="530"/>
                  </a:cubicBezTo>
                  <a:cubicBezTo>
                    <a:pt x="16381" y="474"/>
                    <a:pt x="16293" y="424"/>
                    <a:pt x="16202" y="378"/>
                  </a:cubicBezTo>
                  <a:cubicBezTo>
                    <a:pt x="15709" y="127"/>
                    <a:pt x="15167" y="1"/>
                    <a:pt x="14627"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28575" dir="39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1" name="Google Shape;1111;p27"/>
            <p:cNvGrpSpPr/>
            <p:nvPr/>
          </p:nvGrpSpPr>
          <p:grpSpPr>
            <a:xfrm>
              <a:off x="1235306" y="2779597"/>
              <a:ext cx="1433087" cy="1264393"/>
              <a:chOff x="2160000" y="3349450"/>
              <a:chExt cx="727825" cy="642150"/>
            </a:xfrm>
          </p:grpSpPr>
          <p:sp>
            <p:nvSpPr>
              <p:cNvPr id="1112" name="Google Shape;1112;p27"/>
              <p:cNvSpPr/>
              <p:nvPr/>
            </p:nvSpPr>
            <p:spPr>
              <a:xfrm>
                <a:off x="2340975" y="3349450"/>
                <a:ext cx="369700" cy="291200"/>
              </a:xfrm>
              <a:custGeom>
                <a:avLst/>
                <a:gdLst/>
                <a:ahLst/>
                <a:cxnLst/>
                <a:rect l="l" t="t" r="r" b="b"/>
                <a:pathLst>
                  <a:path w="14788" h="11648" extrusionOk="0">
                    <a:moveTo>
                      <a:pt x="7394" y="0"/>
                    </a:moveTo>
                    <a:cubicBezTo>
                      <a:pt x="6441" y="0"/>
                      <a:pt x="5487" y="392"/>
                      <a:pt x="4796" y="1175"/>
                    </a:cubicBezTo>
                    <a:cubicBezTo>
                      <a:pt x="3339" y="2824"/>
                      <a:pt x="0" y="11647"/>
                      <a:pt x="0" y="11647"/>
                    </a:cubicBezTo>
                    <a:lnTo>
                      <a:pt x="14788" y="11647"/>
                    </a:lnTo>
                    <a:cubicBezTo>
                      <a:pt x="14788" y="11647"/>
                      <a:pt x="11449" y="2824"/>
                      <a:pt x="9992" y="1175"/>
                    </a:cubicBezTo>
                    <a:cubicBezTo>
                      <a:pt x="9301" y="392"/>
                      <a:pt x="8347" y="0"/>
                      <a:pt x="7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7"/>
              <p:cNvSpPr/>
              <p:nvPr/>
            </p:nvSpPr>
            <p:spPr>
              <a:xfrm>
                <a:off x="2171425" y="3604425"/>
                <a:ext cx="168425" cy="310200"/>
              </a:xfrm>
              <a:custGeom>
                <a:avLst/>
                <a:gdLst/>
                <a:ahLst/>
                <a:cxnLst/>
                <a:rect l="l" t="t" r="r" b="b"/>
                <a:pathLst>
                  <a:path w="6737" h="12408" extrusionOk="0">
                    <a:moveTo>
                      <a:pt x="5756" y="0"/>
                    </a:moveTo>
                    <a:cubicBezTo>
                      <a:pt x="5555" y="0"/>
                      <a:pt x="5353" y="69"/>
                      <a:pt x="5187" y="211"/>
                    </a:cubicBezTo>
                    <a:cubicBezTo>
                      <a:pt x="5175" y="221"/>
                      <a:pt x="5162" y="233"/>
                      <a:pt x="5149" y="244"/>
                    </a:cubicBezTo>
                    <a:lnTo>
                      <a:pt x="345" y="4848"/>
                    </a:lnTo>
                    <a:lnTo>
                      <a:pt x="0" y="5178"/>
                    </a:lnTo>
                    <a:lnTo>
                      <a:pt x="152" y="5561"/>
                    </a:lnTo>
                    <a:lnTo>
                      <a:pt x="2817" y="12299"/>
                    </a:lnTo>
                    <a:cubicBezTo>
                      <a:pt x="2844" y="12366"/>
                      <a:pt x="2908" y="12407"/>
                      <a:pt x="2977" y="12407"/>
                    </a:cubicBezTo>
                    <a:cubicBezTo>
                      <a:pt x="2997" y="12407"/>
                      <a:pt x="3019" y="12403"/>
                      <a:pt x="3040" y="12395"/>
                    </a:cubicBezTo>
                    <a:cubicBezTo>
                      <a:pt x="3120" y="12363"/>
                      <a:pt x="3163" y="12277"/>
                      <a:pt x="3144" y="12196"/>
                    </a:cubicBezTo>
                    <a:lnTo>
                      <a:pt x="1565" y="5605"/>
                    </a:lnTo>
                    <a:lnTo>
                      <a:pt x="6324" y="1543"/>
                    </a:lnTo>
                    <a:cubicBezTo>
                      <a:pt x="6693" y="1229"/>
                      <a:pt x="6737" y="676"/>
                      <a:pt x="6423" y="308"/>
                    </a:cubicBezTo>
                    <a:cubicBezTo>
                      <a:pt x="6250" y="105"/>
                      <a:pt x="6004" y="0"/>
                      <a:pt x="57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7"/>
              <p:cNvSpPr/>
              <p:nvPr/>
            </p:nvSpPr>
            <p:spPr>
              <a:xfrm>
                <a:off x="2198925" y="3604425"/>
                <a:ext cx="141050" cy="309800"/>
              </a:xfrm>
              <a:custGeom>
                <a:avLst/>
                <a:gdLst/>
                <a:ahLst/>
                <a:cxnLst/>
                <a:rect l="l" t="t" r="r" b="b"/>
                <a:pathLst>
                  <a:path w="5642" h="12392" extrusionOk="0">
                    <a:moveTo>
                      <a:pt x="4656" y="0"/>
                    </a:moveTo>
                    <a:cubicBezTo>
                      <a:pt x="4454" y="0"/>
                      <a:pt x="4252" y="69"/>
                      <a:pt x="4087" y="210"/>
                    </a:cubicBezTo>
                    <a:cubicBezTo>
                      <a:pt x="4075" y="221"/>
                      <a:pt x="4062" y="233"/>
                      <a:pt x="4049" y="244"/>
                    </a:cubicBezTo>
                    <a:lnTo>
                      <a:pt x="3151" y="1105"/>
                    </a:lnTo>
                    <a:cubicBezTo>
                      <a:pt x="3160" y="1188"/>
                      <a:pt x="3175" y="1278"/>
                      <a:pt x="3198" y="1372"/>
                    </a:cubicBezTo>
                    <a:cubicBezTo>
                      <a:pt x="3354" y="2024"/>
                      <a:pt x="3098" y="2707"/>
                      <a:pt x="2584" y="3139"/>
                    </a:cubicBezTo>
                    <a:lnTo>
                      <a:pt x="1" y="5311"/>
                    </a:lnTo>
                    <a:lnTo>
                      <a:pt x="1947" y="12391"/>
                    </a:lnTo>
                    <a:cubicBezTo>
                      <a:pt x="2022" y="12356"/>
                      <a:pt x="2062" y="12274"/>
                      <a:pt x="2044" y="12196"/>
                    </a:cubicBezTo>
                    <a:lnTo>
                      <a:pt x="465" y="5604"/>
                    </a:lnTo>
                    <a:lnTo>
                      <a:pt x="5188" y="1576"/>
                    </a:lnTo>
                    <a:cubicBezTo>
                      <a:pt x="5548" y="1268"/>
                      <a:pt x="5641" y="721"/>
                      <a:pt x="5352" y="345"/>
                    </a:cubicBezTo>
                    <a:cubicBezTo>
                      <a:pt x="5178" y="117"/>
                      <a:pt x="4918" y="0"/>
                      <a:pt x="46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7"/>
              <p:cNvSpPr/>
              <p:nvPr/>
            </p:nvSpPr>
            <p:spPr>
              <a:xfrm>
                <a:off x="2285825" y="3592325"/>
                <a:ext cx="230225" cy="218100"/>
              </a:xfrm>
              <a:custGeom>
                <a:avLst/>
                <a:gdLst/>
                <a:ahLst/>
                <a:cxnLst/>
                <a:rect l="l" t="t" r="r" b="b"/>
                <a:pathLst>
                  <a:path w="9209" h="8724" extrusionOk="0">
                    <a:moveTo>
                      <a:pt x="1422" y="0"/>
                    </a:moveTo>
                    <a:cubicBezTo>
                      <a:pt x="1256" y="0"/>
                      <a:pt x="1086" y="34"/>
                      <a:pt x="923" y="105"/>
                    </a:cubicBezTo>
                    <a:cubicBezTo>
                      <a:pt x="290" y="380"/>
                      <a:pt x="0" y="1116"/>
                      <a:pt x="276" y="1749"/>
                    </a:cubicBezTo>
                    <a:cubicBezTo>
                      <a:pt x="305" y="1815"/>
                      <a:pt x="343" y="1883"/>
                      <a:pt x="381" y="1941"/>
                    </a:cubicBezTo>
                    <a:lnTo>
                      <a:pt x="4565" y="8240"/>
                    </a:lnTo>
                    <a:lnTo>
                      <a:pt x="4886" y="8723"/>
                    </a:lnTo>
                    <a:lnTo>
                      <a:pt x="5351" y="8474"/>
                    </a:lnTo>
                    <a:lnTo>
                      <a:pt x="8819" y="6614"/>
                    </a:lnTo>
                    <a:cubicBezTo>
                      <a:pt x="9102" y="6462"/>
                      <a:pt x="9209" y="6110"/>
                      <a:pt x="9056" y="5826"/>
                    </a:cubicBezTo>
                    <a:cubicBezTo>
                      <a:pt x="8952" y="5631"/>
                      <a:pt x="8751" y="5520"/>
                      <a:pt x="8544" y="5520"/>
                    </a:cubicBezTo>
                    <a:cubicBezTo>
                      <a:pt x="8451" y="5520"/>
                      <a:pt x="8357" y="5542"/>
                      <a:pt x="8269" y="5589"/>
                    </a:cubicBezTo>
                    <a:lnTo>
                      <a:pt x="5355" y="7152"/>
                    </a:lnTo>
                    <a:lnTo>
                      <a:pt x="2567" y="751"/>
                    </a:lnTo>
                    <a:cubicBezTo>
                      <a:pt x="2363" y="281"/>
                      <a:pt x="1904" y="0"/>
                      <a:pt x="14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7"/>
              <p:cNvSpPr/>
              <p:nvPr/>
            </p:nvSpPr>
            <p:spPr>
              <a:xfrm>
                <a:off x="2285825" y="3594925"/>
                <a:ext cx="128125" cy="215500"/>
              </a:xfrm>
              <a:custGeom>
                <a:avLst/>
                <a:gdLst/>
                <a:ahLst/>
                <a:cxnLst/>
                <a:rect l="l" t="t" r="r" b="b"/>
                <a:pathLst>
                  <a:path w="5125" h="8620" extrusionOk="0">
                    <a:moveTo>
                      <a:pt x="922" y="1"/>
                    </a:moveTo>
                    <a:cubicBezTo>
                      <a:pt x="290" y="276"/>
                      <a:pt x="0" y="1012"/>
                      <a:pt x="276" y="1645"/>
                    </a:cubicBezTo>
                    <a:cubicBezTo>
                      <a:pt x="305" y="1711"/>
                      <a:pt x="343" y="1779"/>
                      <a:pt x="381" y="1837"/>
                    </a:cubicBezTo>
                    <a:lnTo>
                      <a:pt x="4565" y="8136"/>
                    </a:lnTo>
                    <a:lnTo>
                      <a:pt x="4886" y="8619"/>
                    </a:lnTo>
                    <a:lnTo>
                      <a:pt x="5087" y="8512"/>
                    </a:lnTo>
                    <a:cubicBezTo>
                      <a:pt x="5125" y="7797"/>
                      <a:pt x="5111" y="6846"/>
                      <a:pt x="5104" y="6471"/>
                    </a:cubicBezTo>
                    <a:lnTo>
                      <a:pt x="4977" y="6181"/>
                    </a:lnTo>
                    <a:cubicBezTo>
                      <a:pt x="4489" y="5672"/>
                      <a:pt x="2629" y="3732"/>
                      <a:pt x="1555" y="2591"/>
                    </a:cubicBezTo>
                    <a:cubicBezTo>
                      <a:pt x="311" y="1269"/>
                      <a:pt x="923" y="1"/>
                      <a:pt x="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7"/>
              <p:cNvSpPr/>
              <p:nvPr/>
            </p:nvSpPr>
            <p:spPr>
              <a:xfrm>
                <a:off x="2379675" y="3752625"/>
                <a:ext cx="67325" cy="67300"/>
              </a:xfrm>
              <a:custGeom>
                <a:avLst/>
                <a:gdLst/>
                <a:ahLst/>
                <a:cxnLst/>
                <a:rect l="l" t="t" r="r" b="b"/>
                <a:pathLst>
                  <a:path w="2693" h="2692" extrusionOk="0">
                    <a:moveTo>
                      <a:pt x="1346" y="1"/>
                    </a:moveTo>
                    <a:cubicBezTo>
                      <a:pt x="603" y="1"/>
                      <a:pt x="1" y="604"/>
                      <a:pt x="1" y="1347"/>
                    </a:cubicBezTo>
                    <a:cubicBezTo>
                      <a:pt x="1" y="2090"/>
                      <a:pt x="603" y="2692"/>
                      <a:pt x="1346" y="2692"/>
                    </a:cubicBezTo>
                    <a:cubicBezTo>
                      <a:pt x="2089" y="2692"/>
                      <a:pt x="2692" y="2090"/>
                      <a:pt x="2692" y="1347"/>
                    </a:cubicBezTo>
                    <a:cubicBezTo>
                      <a:pt x="2692" y="604"/>
                      <a:pt x="2089" y="1"/>
                      <a:pt x="1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7"/>
              <p:cNvSpPr/>
              <p:nvPr/>
            </p:nvSpPr>
            <p:spPr>
              <a:xfrm>
                <a:off x="2379675" y="3761325"/>
                <a:ext cx="64850" cy="58600"/>
              </a:xfrm>
              <a:custGeom>
                <a:avLst/>
                <a:gdLst/>
                <a:ahLst/>
                <a:cxnLst/>
                <a:rect l="l" t="t" r="r" b="b"/>
                <a:pathLst>
                  <a:path w="2594" h="2344" extrusionOk="0">
                    <a:moveTo>
                      <a:pt x="450" y="1"/>
                    </a:moveTo>
                    <a:cubicBezTo>
                      <a:pt x="176" y="247"/>
                      <a:pt x="1" y="601"/>
                      <a:pt x="1" y="999"/>
                    </a:cubicBezTo>
                    <a:cubicBezTo>
                      <a:pt x="1" y="1742"/>
                      <a:pt x="603" y="2344"/>
                      <a:pt x="1346" y="2344"/>
                    </a:cubicBezTo>
                    <a:cubicBezTo>
                      <a:pt x="1913" y="2344"/>
                      <a:pt x="2395" y="1993"/>
                      <a:pt x="2594" y="1497"/>
                    </a:cubicBezTo>
                    <a:lnTo>
                      <a:pt x="2594" y="1497"/>
                    </a:lnTo>
                    <a:cubicBezTo>
                      <a:pt x="2355" y="1711"/>
                      <a:pt x="2044" y="1845"/>
                      <a:pt x="1698" y="1845"/>
                    </a:cubicBezTo>
                    <a:cubicBezTo>
                      <a:pt x="955" y="1845"/>
                      <a:pt x="353" y="1243"/>
                      <a:pt x="353" y="500"/>
                    </a:cubicBezTo>
                    <a:cubicBezTo>
                      <a:pt x="353" y="323"/>
                      <a:pt x="389" y="155"/>
                      <a:pt x="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7"/>
              <p:cNvSpPr/>
              <p:nvPr/>
            </p:nvSpPr>
            <p:spPr>
              <a:xfrm>
                <a:off x="2707975" y="3604425"/>
                <a:ext cx="168450" cy="310200"/>
              </a:xfrm>
              <a:custGeom>
                <a:avLst/>
                <a:gdLst/>
                <a:ahLst/>
                <a:cxnLst/>
                <a:rect l="l" t="t" r="r" b="b"/>
                <a:pathLst>
                  <a:path w="6738" h="12408" extrusionOk="0">
                    <a:moveTo>
                      <a:pt x="981" y="0"/>
                    </a:moveTo>
                    <a:cubicBezTo>
                      <a:pt x="734" y="0"/>
                      <a:pt x="488" y="105"/>
                      <a:pt x="315" y="308"/>
                    </a:cubicBezTo>
                    <a:cubicBezTo>
                      <a:pt x="0" y="676"/>
                      <a:pt x="44" y="1229"/>
                      <a:pt x="412" y="1543"/>
                    </a:cubicBezTo>
                    <a:lnTo>
                      <a:pt x="5172" y="5605"/>
                    </a:lnTo>
                    <a:lnTo>
                      <a:pt x="3593" y="12196"/>
                    </a:lnTo>
                    <a:cubicBezTo>
                      <a:pt x="3574" y="12277"/>
                      <a:pt x="3617" y="12363"/>
                      <a:pt x="3697" y="12395"/>
                    </a:cubicBezTo>
                    <a:cubicBezTo>
                      <a:pt x="3718" y="12403"/>
                      <a:pt x="3739" y="12407"/>
                      <a:pt x="3760" y="12407"/>
                    </a:cubicBezTo>
                    <a:cubicBezTo>
                      <a:pt x="3829" y="12407"/>
                      <a:pt x="3893" y="12366"/>
                      <a:pt x="3920" y="12299"/>
                    </a:cubicBezTo>
                    <a:lnTo>
                      <a:pt x="6586" y="5561"/>
                    </a:lnTo>
                    <a:lnTo>
                      <a:pt x="6737" y="5178"/>
                    </a:lnTo>
                    <a:lnTo>
                      <a:pt x="6392" y="4848"/>
                    </a:lnTo>
                    <a:lnTo>
                      <a:pt x="1587" y="244"/>
                    </a:lnTo>
                    <a:cubicBezTo>
                      <a:pt x="1576" y="233"/>
                      <a:pt x="1563" y="221"/>
                      <a:pt x="1550" y="211"/>
                    </a:cubicBezTo>
                    <a:cubicBezTo>
                      <a:pt x="1385" y="69"/>
                      <a:pt x="1182"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7"/>
              <p:cNvSpPr/>
              <p:nvPr/>
            </p:nvSpPr>
            <p:spPr>
              <a:xfrm>
                <a:off x="2707875" y="3604425"/>
                <a:ext cx="141000" cy="309800"/>
              </a:xfrm>
              <a:custGeom>
                <a:avLst/>
                <a:gdLst/>
                <a:ahLst/>
                <a:cxnLst/>
                <a:rect l="l" t="t" r="r" b="b"/>
                <a:pathLst>
                  <a:path w="5640" h="12392" extrusionOk="0">
                    <a:moveTo>
                      <a:pt x="985" y="0"/>
                    </a:moveTo>
                    <a:cubicBezTo>
                      <a:pt x="723" y="0"/>
                      <a:pt x="463" y="117"/>
                      <a:pt x="289" y="345"/>
                    </a:cubicBezTo>
                    <a:cubicBezTo>
                      <a:pt x="0" y="721"/>
                      <a:pt x="92" y="1268"/>
                      <a:pt x="454" y="1576"/>
                    </a:cubicBezTo>
                    <a:lnTo>
                      <a:pt x="5176" y="5604"/>
                    </a:lnTo>
                    <a:lnTo>
                      <a:pt x="3597" y="12196"/>
                    </a:lnTo>
                    <a:cubicBezTo>
                      <a:pt x="3578" y="12274"/>
                      <a:pt x="3619" y="12356"/>
                      <a:pt x="3695" y="12391"/>
                    </a:cubicBezTo>
                    <a:lnTo>
                      <a:pt x="5640" y="5311"/>
                    </a:lnTo>
                    <a:lnTo>
                      <a:pt x="3056" y="3139"/>
                    </a:lnTo>
                    <a:cubicBezTo>
                      <a:pt x="2543" y="2707"/>
                      <a:pt x="2287" y="2024"/>
                      <a:pt x="2444" y="1372"/>
                    </a:cubicBezTo>
                    <a:cubicBezTo>
                      <a:pt x="2466" y="1278"/>
                      <a:pt x="2482" y="1188"/>
                      <a:pt x="2491" y="1105"/>
                    </a:cubicBezTo>
                    <a:lnTo>
                      <a:pt x="1591" y="244"/>
                    </a:lnTo>
                    <a:cubicBezTo>
                      <a:pt x="1580" y="233"/>
                      <a:pt x="1567" y="221"/>
                      <a:pt x="1554" y="210"/>
                    </a:cubicBezTo>
                    <a:cubicBezTo>
                      <a:pt x="1389" y="69"/>
                      <a:pt x="1187" y="0"/>
                      <a:pt x="9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7"/>
              <p:cNvSpPr/>
              <p:nvPr/>
            </p:nvSpPr>
            <p:spPr>
              <a:xfrm>
                <a:off x="2531775" y="3592325"/>
                <a:ext cx="230225" cy="218100"/>
              </a:xfrm>
              <a:custGeom>
                <a:avLst/>
                <a:gdLst/>
                <a:ahLst/>
                <a:cxnLst/>
                <a:rect l="l" t="t" r="r" b="b"/>
                <a:pathLst>
                  <a:path w="9209" h="8724" extrusionOk="0">
                    <a:moveTo>
                      <a:pt x="7787" y="0"/>
                    </a:moveTo>
                    <a:cubicBezTo>
                      <a:pt x="7305" y="0"/>
                      <a:pt x="6847" y="281"/>
                      <a:pt x="6642" y="751"/>
                    </a:cubicBezTo>
                    <a:lnTo>
                      <a:pt x="3855" y="7152"/>
                    </a:lnTo>
                    <a:lnTo>
                      <a:pt x="940" y="5589"/>
                    </a:lnTo>
                    <a:cubicBezTo>
                      <a:pt x="853" y="5542"/>
                      <a:pt x="759" y="5520"/>
                      <a:pt x="666" y="5520"/>
                    </a:cubicBezTo>
                    <a:cubicBezTo>
                      <a:pt x="458" y="5520"/>
                      <a:pt x="258" y="5631"/>
                      <a:pt x="153" y="5826"/>
                    </a:cubicBezTo>
                    <a:cubicBezTo>
                      <a:pt x="0" y="6110"/>
                      <a:pt x="107" y="6462"/>
                      <a:pt x="390" y="6614"/>
                    </a:cubicBezTo>
                    <a:lnTo>
                      <a:pt x="3859" y="8474"/>
                    </a:lnTo>
                    <a:lnTo>
                      <a:pt x="4323" y="8723"/>
                    </a:lnTo>
                    <a:lnTo>
                      <a:pt x="4645" y="8240"/>
                    </a:lnTo>
                    <a:lnTo>
                      <a:pt x="8829" y="1941"/>
                    </a:lnTo>
                    <a:cubicBezTo>
                      <a:pt x="8866" y="1883"/>
                      <a:pt x="8904" y="1815"/>
                      <a:pt x="8933" y="1749"/>
                    </a:cubicBezTo>
                    <a:cubicBezTo>
                      <a:pt x="9208" y="1116"/>
                      <a:pt x="8919" y="380"/>
                      <a:pt x="8286" y="105"/>
                    </a:cubicBezTo>
                    <a:cubicBezTo>
                      <a:pt x="8123" y="34"/>
                      <a:pt x="7954" y="0"/>
                      <a:pt x="77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7"/>
              <p:cNvSpPr/>
              <p:nvPr/>
            </p:nvSpPr>
            <p:spPr>
              <a:xfrm>
                <a:off x="2633850" y="3594925"/>
                <a:ext cx="128150" cy="215500"/>
              </a:xfrm>
              <a:custGeom>
                <a:avLst/>
                <a:gdLst/>
                <a:ahLst/>
                <a:cxnLst/>
                <a:rect l="l" t="t" r="r" b="b"/>
                <a:pathLst>
                  <a:path w="5126" h="8620" extrusionOk="0">
                    <a:moveTo>
                      <a:pt x="4203" y="1"/>
                    </a:moveTo>
                    <a:cubicBezTo>
                      <a:pt x="4203" y="1"/>
                      <a:pt x="4815" y="1269"/>
                      <a:pt x="3571" y="2591"/>
                    </a:cubicBezTo>
                    <a:cubicBezTo>
                      <a:pt x="2498" y="3732"/>
                      <a:pt x="637" y="5672"/>
                      <a:pt x="149" y="6181"/>
                    </a:cubicBezTo>
                    <a:lnTo>
                      <a:pt x="22" y="6471"/>
                    </a:lnTo>
                    <a:cubicBezTo>
                      <a:pt x="15" y="6846"/>
                      <a:pt x="1" y="7797"/>
                      <a:pt x="40" y="8512"/>
                    </a:cubicBezTo>
                    <a:lnTo>
                      <a:pt x="240" y="8619"/>
                    </a:lnTo>
                    <a:lnTo>
                      <a:pt x="562" y="8136"/>
                    </a:lnTo>
                    <a:lnTo>
                      <a:pt x="4746" y="1837"/>
                    </a:lnTo>
                    <a:cubicBezTo>
                      <a:pt x="4783" y="1779"/>
                      <a:pt x="4821" y="1711"/>
                      <a:pt x="4850" y="1645"/>
                    </a:cubicBezTo>
                    <a:cubicBezTo>
                      <a:pt x="5125" y="1012"/>
                      <a:pt x="4836" y="276"/>
                      <a:pt x="42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7"/>
              <p:cNvSpPr/>
              <p:nvPr/>
            </p:nvSpPr>
            <p:spPr>
              <a:xfrm>
                <a:off x="2600850" y="3752625"/>
                <a:ext cx="67300" cy="67300"/>
              </a:xfrm>
              <a:custGeom>
                <a:avLst/>
                <a:gdLst/>
                <a:ahLst/>
                <a:cxnLst/>
                <a:rect l="l" t="t" r="r" b="b"/>
                <a:pathLst>
                  <a:path w="2692" h="2692" extrusionOk="0">
                    <a:moveTo>
                      <a:pt x="1345" y="1"/>
                    </a:moveTo>
                    <a:cubicBezTo>
                      <a:pt x="602" y="1"/>
                      <a:pt x="0" y="604"/>
                      <a:pt x="0" y="1347"/>
                    </a:cubicBezTo>
                    <a:cubicBezTo>
                      <a:pt x="0" y="2090"/>
                      <a:pt x="602" y="2692"/>
                      <a:pt x="1345" y="2692"/>
                    </a:cubicBezTo>
                    <a:cubicBezTo>
                      <a:pt x="2090" y="2692"/>
                      <a:pt x="2692" y="2090"/>
                      <a:pt x="2692" y="1347"/>
                    </a:cubicBezTo>
                    <a:cubicBezTo>
                      <a:pt x="2692" y="604"/>
                      <a:pt x="2089" y="1"/>
                      <a:pt x="1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7"/>
              <p:cNvSpPr/>
              <p:nvPr/>
            </p:nvSpPr>
            <p:spPr>
              <a:xfrm>
                <a:off x="2603300" y="3761325"/>
                <a:ext cx="64850" cy="58600"/>
              </a:xfrm>
              <a:custGeom>
                <a:avLst/>
                <a:gdLst/>
                <a:ahLst/>
                <a:cxnLst/>
                <a:rect l="l" t="t" r="r" b="b"/>
                <a:pathLst>
                  <a:path w="2594" h="2344" extrusionOk="0">
                    <a:moveTo>
                      <a:pt x="2143" y="1"/>
                    </a:moveTo>
                    <a:lnTo>
                      <a:pt x="2143" y="1"/>
                    </a:lnTo>
                    <a:cubicBezTo>
                      <a:pt x="2206" y="155"/>
                      <a:pt x="2241" y="323"/>
                      <a:pt x="2241" y="500"/>
                    </a:cubicBezTo>
                    <a:cubicBezTo>
                      <a:pt x="2241" y="1243"/>
                      <a:pt x="1639" y="1845"/>
                      <a:pt x="896" y="1845"/>
                    </a:cubicBezTo>
                    <a:cubicBezTo>
                      <a:pt x="550" y="1845"/>
                      <a:pt x="238" y="1711"/>
                      <a:pt x="1" y="1497"/>
                    </a:cubicBezTo>
                    <a:lnTo>
                      <a:pt x="1" y="1497"/>
                    </a:lnTo>
                    <a:cubicBezTo>
                      <a:pt x="198" y="1993"/>
                      <a:pt x="681" y="2344"/>
                      <a:pt x="1247" y="2344"/>
                    </a:cubicBezTo>
                    <a:cubicBezTo>
                      <a:pt x="1991" y="2344"/>
                      <a:pt x="2594" y="1742"/>
                      <a:pt x="2594" y="999"/>
                    </a:cubicBezTo>
                    <a:cubicBezTo>
                      <a:pt x="2594" y="601"/>
                      <a:pt x="2417" y="247"/>
                      <a:pt x="2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7"/>
              <p:cNvSpPr/>
              <p:nvPr/>
            </p:nvSpPr>
            <p:spPr>
              <a:xfrm>
                <a:off x="2411975" y="3710300"/>
                <a:ext cx="223875" cy="120150"/>
              </a:xfrm>
              <a:custGeom>
                <a:avLst/>
                <a:gdLst/>
                <a:ahLst/>
                <a:cxnLst/>
                <a:rect l="l" t="t" r="r" b="b"/>
                <a:pathLst>
                  <a:path w="8955" h="4806" extrusionOk="0">
                    <a:moveTo>
                      <a:pt x="4477" y="1"/>
                    </a:moveTo>
                    <a:cubicBezTo>
                      <a:pt x="2005" y="1"/>
                      <a:pt x="1" y="1076"/>
                      <a:pt x="1" y="2403"/>
                    </a:cubicBezTo>
                    <a:cubicBezTo>
                      <a:pt x="1" y="3730"/>
                      <a:pt x="2005" y="4806"/>
                      <a:pt x="4477" y="4806"/>
                    </a:cubicBezTo>
                    <a:cubicBezTo>
                      <a:pt x="6950" y="4806"/>
                      <a:pt x="8955" y="3730"/>
                      <a:pt x="8955" y="2403"/>
                    </a:cubicBezTo>
                    <a:cubicBezTo>
                      <a:pt x="8955" y="1076"/>
                      <a:pt x="6950" y="1"/>
                      <a:pt x="4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7"/>
              <p:cNvSpPr/>
              <p:nvPr/>
            </p:nvSpPr>
            <p:spPr>
              <a:xfrm>
                <a:off x="2323275" y="3640625"/>
                <a:ext cx="405100" cy="153625"/>
              </a:xfrm>
              <a:custGeom>
                <a:avLst/>
                <a:gdLst/>
                <a:ahLst/>
                <a:cxnLst/>
                <a:rect l="l" t="t" r="r" b="b"/>
                <a:pathLst>
                  <a:path w="16204" h="6145" extrusionOk="0">
                    <a:moveTo>
                      <a:pt x="708" y="0"/>
                    </a:moveTo>
                    <a:cubicBezTo>
                      <a:pt x="652" y="202"/>
                      <a:pt x="596" y="398"/>
                      <a:pt x="540" y="608"/>
                    </a:cubicBezTo>
                    <a:cubicBezTo>
                      <a:pt x="1" y="2971"/>
                      <a:pt x="1755" y="6144"/>
                      <a:pt x="8102" y="6144"/>
                    </a:cubicBezTo>
                    <a:cubicBezTo>
                      <a:pt x="14448" y="6144"/>
                      <a:pt x="16203" y="2971"/>
                      <a:pt x="15664" y="608"/>
                    </a:cubicBezTo>
                    <a:cubicBezTo>
                      <a:pt x="15607" y="399"/>
                      <a:pt x="15551" y="202"/>
                      <a:pt x="154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7"/>
              <p:cNvSpPr/>
              <p:nvPr/>
            </p:nvSpPr>
            <p:spPr>
              <a:xfrm>
                <a:off x="2344875" y="3640625"/>
                <a:ext cx="383500" cy="153625"/>
              </a:xfrm>
              <a:custGeom>
                <a:avLst/>
                <a:gdLst/>
                <a:ahLst/>
                <a:cxnLst/>
                <a:rect l="l" t="t" r="r" b="b"/>
                <a:pathLst>
                  <a:path w="15340" h="6145" extrusionOk="0">
                    <a:moveTo>
                      <a:pt x="14048" y="0"/>
                    </a:moveTo>
                    <a:cubicBezTo>
                      <a:pt x="14253" y="2288"/>
                      <a:pt x="12328" y="5047"/>
                      <a:pt x="6411" y="5047"/>
                    </a:cubicBezTo>
                    <a:cubicBezTo>
                      <a:pt x="3193" y="5047"/>
                      <a:pt x="1157" y="4230"/>
                      <a:pt x="1" y="3118"/>
                    </a:cubicBezTo>
                    <a:lnTo>
                      <a:pt x="1" y="3118"/>
                    </a:lnTo>
                    <a:cubicBezTo>
                      <a:pt x="841" y="4748"/>
                      <a:pt x="3029" y="6144"/>
                      <a:pt x="7238" y="6144"/>
                    </a:cubicBezTo>
                    <a:cubicBezTo>
                      <a:pt x="13585" y="6144"/>
                      <a:pt x="15339" y="2971"/>
                      <a:pt x="14800" y="608"/>
                    </a:cubicBezTo>
                    <a:cubicBezTo>
                      <a:pt x="14743" y="399"/>
                      <a:pt x="14687" y="202"/>
                      <a:pt x="146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7"/>
              <p:cNvSpPr/>
              <p:nvPr/>
            </p:nvSpPr>
            <p:spPr>
              <a:xfrm>
                <a:off x="2445050" y="3487025"/>
                <a:ext cx="161575" cy="153625"/>
              </a:xfrm>
              <a:custGeom>
                <a:avLst/>
                <a:gdLst/>
                <a:ahLst/>
                <a:cxnLst/>
                <a:rect l="l" t="t" r="r" b="b"/>
                <a:pathLst>
                  <a:path w="6463" h="6145" extrusionOk="0">
                    <a:moveTo>
                      <a:pt x="3231" y="0"/>
                    </a:moveTo>
                    <a:cubicBezTo>
                      <a:pt x="1447" y="0"/>
                      <a:pt x="0" y="1448"/>
                      <a:pt x="0" y="3232"/>
                    </a:cubicBezTo>
                    <a:lnTo>
                      <a:pt x="0" y="6144"/>
                    </a:lnTo>
                    <a:lnTo>
                      <a:pt x="6463" y="6144"/>
                    </a:lnTo>
                    <a:lnTo>
                      <a:pt x="6463" y="3232"/>
                    </a:lnTo>
                    <a:cubicBezTo>
                      <a:pt x="6463" y="1448"/>
                      <a:pt x="5015" y="0"/>
                      <a:pt x="3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7"/>
              <p:cNvSpPr/>
              <p:nvPr/>
            </p:nvSpPr>
            <p:spPr>
              <a:xfrm>
                <a:off x="2505125" y="3585750"/>
                <a:ext cx="41400" cy="54900"/>
              </a:xfrm>
              <a:custGeom>
                <a:avLst/>
                <a:gdLst/>
                <a:ahLst/>
                <a:cxnLst/>
                <a:rect l="l" t="t" r="r" b="b"/>
                <a:pathLst>
                  <a:path w="1656" h="2196" extrusionOk="0">
                    <a:moveTo>
                      <a:pt x="1" y="0"/>
                    </a:moveTo>
                    <a:lnTo>
                      <a:pt x="1" y="2195"/>
                    </a:lnTo>
                    <a:lnTo>
                      <a:pt x="1655" y="2195"/>
                    </a:lnTo>
                    <a:lnTo>
                      <a:pt x="16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7"/>
              <p:cNvSpPr/>
              <p:nvPr/>
            </p:nvSpPr>
            <p:spPr>
              <a:xfrm>
                <a:off x="2486000" y="3524000"/>
                <a:ext cx="79650" cy="79675"/>
              </a:xfrm>
              <a:custGeom>
                <a:avLst/>
                <a:gdLst/>
                <a:ahLst/>
                <a:cxnLst/>
                <a:rect l="l" t="t" r="r" b="b"/>
                <a:pathLst>
                  <a:path w="3186" h="3187" extrusionOk="0">
                    <a:moveTo>
                      <a:pt x="1593" y="1"/>
                    </a:moveTo>
                    <a:cubicBezTo>
                      <a:pt x="714" y="1"/>
                      <a:pt x="0" y="714"/>
                      <a:pt x="0" y="1594"/>
                    </a:cubicBezTo>
                    <a:cubicBezTo>
                      <a:pt x="0" y="2474"/>
                      <a:pt x="714" y="3186"/>
                      <a:pt x="1593" y="3186"/>
                    </a:cubicBezTo>
                    <a:cubicBezTo>
                      <a:pt x="2472" y="3186"/>
                      <a:pt x="3186" y="2473"/>
                      <a:pt x="3186" y="1594"/>
                    </a:cubicBezTo>
                    <a:cubicBezTo>
                      <a:pt x="3186" y="714"/>
                      <a:pt x="2472" y="1"/>
                      <a:pt x="1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7"/>
              <p:cNvSpPr/>
              <p:nvPr/>
            </p:nvSpPr>
            <p:spPr>
              <a:xfrm>
                <a:off x="2436525" y="3698475"/>
                <a:ext cx="178600" cy="37900"/>
              </a:xfrm>
              <a:custGeom>
                <a:avLst/>
                <a:gdLst/>
                <a:ahLst/>
                <a:cxnLst/>
                <a:rect l="l" t="t" r="r" b="b"/>
                <a:pathLst>
                  <a:path w="7144" h="1516" extrusionOk="0">
                    <a:moveTo>
                      <a:pt x="331" y="1"/>
                    </a:moveTo>
                    <a:cubicBezTo>
                      <a:pt x="132" y="1"/>
                      <a:pt x="0" y="207"/>
                      <a:pt x="84" y="388"/>
                    </a:cubicBezTo>
                    <a:lnTo>
                      <a:pt x="538" y="1358"/>
                    </a:lnTo>
                    <a:cubicBezTo>
                      <a:pt x="583" y="1454"/>
                      <a:pt x="679" y="1516"/>
                      <a:pt x="785" y="1516"/>
                    </a:cubicBezTo>
                    <a:lnTo>
                      <a:pt x="6359" y="1516"/>
                    </a:lnTo>
                    <a:cubicBezTo>
                      <a:pt x="6465" y="1516"/>
                      <a:pt x="6561" y="1454"/>
                      <a:pt x="6606" y="1358"/>
                    </a:cubicBezTo>
                    <a:lnTo>
                      <a:pt x="7060" y="388"/>
                    </a:lnTo>
                    <a:cubicBezTo>
                      <a:pt x="7144" y="207"/>
                      <a:pt x="7011" y="1"/>
                      <a:pt x="68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7"/>
              <p:cNvSpPr/>
              <p:nvPr/>
            </p:nvSpPr>
            <p:spPr>
              <a:xfrm>
                <a:off x="2614375" y="3659125"/>
                <a:ext cx="102175" cy="124675"/>
              </a:xfrm>
              <a:custGeom>
                <a:avLst/>
                <a:gdLst/>
                <a:ahLst/>
                <a:cxnLst/>
                <a:rect l="l" t="t" r="r" b="b"/>
                <a:pathLst>
                  <a:path w="4087" h="4987" extrusionOk="0">
                    <a:moveTo>
                      <a:pt x="4045" y="0"/>
                    </a:moveTo>
                    <a:lnTo>
                      <a:pt x="3003" y="192"/>
                    </a:lnTo>
                    <a:cubicBezTo>
                      <a:pt x="2463" y="292"/>
                      <a:pt x="2002" y="649"/>
                      <a:pt x="1772" y="1148"/>
                    </a:cubicBezTo>
                    <a:lnTo>
                      <a:pt x="1" y="4987"/>
                    </a:lnTo>
                    <a:cubicBezTo>
                      <a:pt x="119" y="4954"/>
                      <a:pt x="233" y="4920"/>
                      <a:pt x="346" y="4885"/>
                    </a:cubicBezTo>
                    <a:lnTo>
                      <a:pt x="2017" y="1261"/>
                    </a:lnTo>
                    <a:cubicBezTo>
                      <a:pt x="2211" y="843"/>
                      <a:pt x="2598" y="542"/>
                      <a:pt x="3052" y="458"/>
                    </a:cubicBezTo>
                    <a:lnTo>
                      <a:pt x="4086" y="267"/>
                    </a:lnTo>
                    <a:cubicBezTo>
                      <a:pt x="4076" y="177"/>
                      <a:pt x="4062" y="88"/>
                      <a:pt x="40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7"/>
              <p:cNvSpPr/>
              <p:nvPr/>
            </p:nvSpPr>
            <p:spPr>
              <a:xfrm>
                <a:off x="2335100" y="3659125"/>
                <a:ext cx="102175" cy="124650"/>
              </a:xfrm>
              <a:custGeom>
                <a:avLst/>
                <a:gdLst/>
                <a:ahLst/>
                <a:cxnLst/>
                <a:rect l="l" t="t" r="r" b="b"/>
                <a:pathLst>
                  <a:path w="4087" h="4986" extrusionOk="0">
                    <a:moveTo>
                      <a:pt x="42" y="0"/>
                    </a:moveTo>
                    <a:cubicBezTo>
                      <a:pt x="25" y="88"/>
                      <a:pt x="11" y="177"/>
                      <a:pt x="1" y="267"/>
                    </a:cubicBezTo>
                    <a:lnTo>
                      <a:pt x="1035" y="458"/>
                    </a:lnTo>
                    <a:cubicBezTo>
                      <a:pt x="1489" y="542"/>
                      <a:pt x="1876" y="842"/>
                      <a:pt x="2069" y="1261"/>
                    </a:cubicBezTo>
                    <a:lnTo>
                      <a:pt x="3741" y="4885"/>
                    </a:lnTo>
                    <a:cubicBezTo>
                      <a:pt x="3854" y="4920"/>
                      <a:pt x="3968" y="4954"/>
                      <a:pt x="4086" y="4985"/>
                    </a:cubicBezTo>
                    <a:lnTo>
                      <a:pt x="2315" y="1148"/>
                    </a:lnTo>
                    <a:cubicBezTo>
                      <a:pt x="2085" y="649"/>
                      <a:pt x="1624" y="292"/>
                      <a:pt x="1084" y="192"/>
                    </a:cubicBezTo>
                    <a:lnTo>
                      <a:pt x="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7"/>
              <p:cNvSpPr/>
              <p:nvPr/>
            </p:nvSpPr>
            <p:spPr>
              <a:xfrm>
                <a:off x="2719375" y="3681375"/>
                <a:ext cx="168450" cy="310225"/>
              </a:xfrm>
              <a:custGeom>
                <a:avLst/>
                <a:gdLst/>
                <a:ahLst/>
                <a:cxnLst/>
                <a:rect l="l" t="t" r="r" b="b"/>
                <a:pathLst>
                  <a:path w="6738" h="12409" extrusionOk="0">
                    <a:moveTo>
                      <a:pt x="983" y="1"/>
                    </a:moveTo>
                    <a:cubicBezTo>
                      <a:pt x="735" y="1"/>
                      <a:pt x="489" y="106"/>
                      <a:pt x="315" y="309"/>
                    </a:cubicBezTo>
                    <a:cubicBezTo>
                      <a:pt x="1" y="676"/>
                      <a:pt x="44" y="1230"/>
                      <a:pt x="412" y="1545"/>
                    </a:cubicBezTo>
                    <a:lnTo>
                      <a:pt x="5172" y="5605"/>
                    </a:lnTo>
                    <a:lnTo>
                      <a:pt x="3594" y="12197"/>
                    </a:lnTo>
                    <a:cubicBezTo>
                      <a:pt x="3575" y="12279"/>
                      <a:pt x="3618" y="12365"/>
                      <a:pt x="3697" y="12396"/>
                    </a:cubicBezTo>
                    <a:cubicBezTo>
                      <a:pt x="3718" y="12405"/>
                      <a:pt x="3740" y="12408"/>
                      <a:pt x="3761" y="12408"/>
                    </a:cubicBezTo>
                    <a:cubicBezTo>
                      <a:pt x="3829" y="12408"/>
                      <a:pt x="3894" y="12367"/>
                      <a:pt x="3921" y="12300"/>
                    </a:cubicBezTo>
                    <a:lnTo>
                      <a:pt x="6586" y="5562"/>
                    </a:lnTo>
                    <a:lnTo>
                      <a:pt x="6738" y="5180"/>
                    </a:lnTo>
                    <a:lnTo>
                      <a:pt x="6393" y="4849"/>
                    </a:lnTo>
                    <a:lnTo>
                      <a:pt x="1588" y="244"/>
                    </a:lnTo>
                    <a:cubicBezTo>
                      <a:pt x="1576" y="234"/>
                      <a:pt x="1563" y="221"/>
                      <a:pt x="1551" y="211"/>
                    </a:cubicBezTo>
                    <a:cubicBezTo>
                      <a:pt x="1386" y="70"/>
                      <a:pt x="1184" y="1"/>
                      <a:pt x="9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7"/>
              <p:cNvSpPr/>
              <p:nvPr/>
            </p:nvSpPr>
            <p:spPr>
              <a:xfrm>
                <a:off x="2719375" y="3681375"/>
                <a:ext cx="139275" cy="309925"/>
              </a:xfrm>
              <a:custGeom>
                <a:avLst/>
                <a:gdLst/>
                <a:ahLst/>
                <a:cxnLst/>
                <a:rect l="l" t="t" r="r" b="b"/>
                <a:pathLst>
                  <a:path w="5571" h="12397" extrusionOk="0">
                    <a:moveTo>
                      <a:pt x="983" y="1"/>
                    </a:moveTo>
                    <a:cubicBezTo>
                      <a:pt x="735" y="1"/>
                      <a:pt x="489" y="106"/>
                      <a:pt x="315" y="309"/>
                    </a:cubicBezTo>
                    <a:cubicBezTo>
                      <a:pt x="1" y="677"/>
                      <a:pt x="44" y="1230"/>
                      <a:pt x="412" y="1545"/>
                    </a:cubicBezTo>
                    <a:lnTo>
                      <a:pt x="5172" y="5605"/>
                    </a:lnTo>
                    <a:lnTo>
                      <a:pt x="3594" y="12197"/>
                    </a:lnTo>
                    <a:cubicBezTo>
                      <a:pt x="3575" y="12279"/>
                      <a:pt x="3618" y="12365"/>
                      <a:pt x="3697" y="12396"/>
                    </a:cubicBezTo>
                    <a:lnTo>
                      <a:pt x="5571" y="5462"/>
                    </a:lnTo>
                    <a:lnTo>
                      <a:pt x="2233" y="1997"/>
                    </a:lnTo>
                    <a:cubicBezTo>
                      <a:pt x="2365" y="1754"/>
                      <a:pt x="2440" y="1402"/>
                      <a:pt x="2483" y="1103"/>
                    </a:cubicBezTo>
                    <a:lnTo>
                      <a:pt x="1588" y="244"/>
                    </a:lnTo>
                    <a:cubicBezTo>
                      <a:pt x="1576" y="234"/>
                      <a:pt x="1563" y="221"/>
                      <a:pt x="1551" y="211"/>
                    </a:cubicBezTo>
                    <a:cubicBezTo>
                      <a:pt x="1386" y="70"/>
                      <a:pt x="1184" y="1"/>
                      <a:pt x="9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7"/>
              <p:cNvSpPr/>
              <p:nvPr/>
            </p:nvSpPr>
            <p:spPr>
              <a:xfrm>
                <a:off x="2543200" y="3669275"/>
                <a:ext cx="230200" cy="218125"/>
              </a:xfrm>
              <a:custGeom>
                <a:avLst/>
                <a:gdLst/>
                <a:ahLst/>
                <a:cxnLst/>
                <a:rect l="l" t="t" r="r" b="b"/>
                <a:pathLst>
                  <a:path w="9208" h="8725" extrusionOk="0">
                    <a:moveTo>
                      <a:pt x="7788" y="1"/>
                    </a:moveTo>
                    <a:cubicBezTo>
                      <a:pt x="7306" y="1"/>
                      <a:pt x="6846" y="282"/>
                      <a:pt x="6642" y="752"/>
                    </a:cubicBezTo>
                    <a:lnTo>
                      <a:pt x="3854" y="7152"/>
                    </a:lnTo>
                    <a:lnTo>
                      <a:pt x="940" y="5590"/>
                    </a:lnTo>
                    <a:cubicBezTo>
                      <a:pt x="852" y="5543"/>
                      <a:pt x="758" y="5521"/>
                      <a:pt x="665" y="5521"/>
                    </a:cubicBezTo>
                    <a:cubicBezTo>
                      <a:pt x="457" y="5521"/>
                      <a:pt x="257" y="5632"/>
                      <a:pt x="152" y="5827"/>
                    </a:cubicBezTo>
                    <a:cubicBezTo>
                      <a:pt x="0" y="6111"/>
                      <a:pt x="106" y="6463"/>
                      <a:pt x="390" y="6615"/>
                    </a:cubicBezTo>
                    <a:lnTo>
                      <a:pt x="3858" y="8475"/>
                    </a:lnTo>
                    <a:lnTo>
                      <a:pt x="4323" y="8724"/>
                    </a:lnTo>
                    <a:lnTo>
                      <a:pt x="4644" y="8240"/>
                    </a:lnTo>
                    <a:lnTo>
                      <a:pt x="8828" y="1943"/>
                    </a:lnTo>
                    <a:cubicBezTo>
                      <a:pt x="8866" y="1884"/>
                      <a:pt x="8904" y="1816"/>
                      <a:pt x="8933" y="1750"/>
                    </a:cubicBezTo>
                    <a:cubicBezTo>
                      <a:pt x="9208" y="1117"/>
                      <a:pt x="8918" y="380"/>
                      <a:pt x="8286" y="105"/>
                    </a:cubicBezTo>
                    <a:cubicBezTo>
                      <a:pt x="8123" y="34"/>
                      <a:pt x="7954" y="1"/>
                      <a:pt x="77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7"/>
              <p:cNvSpPr/>
              <p:nvPr/>
            </p:nvSpPr>
            <p:spPr>
              <a:xfrm>
                <a:off x="2543850" y="3681375"/>
                <a:ext cx="227400" cy="206000"/>
              </a:xfrm>
              <a:custGeom>
                <a:avLst/>
                <a:gdLst/>
                <a:ahLst/>
                <a:cxnLst/>
                <a:rect l="l" t="t" r="r" b="b"/>
                <a:pathLst>
                  <a:path w="9096" h="8240" extrusionOk="0">
                    <a:moveTo>
                      <a:pt x="8741" y="1"/>
                    </a:moveTo>
                    <a:cubicBezTo>
                      <a:pt x="8754" y="195"/>
                      <a:pt x="8728" y="395"/>
                      <a:pt x="8645" y="586"/>
                    </a:cubicBezTo>
                    <a:cubicBezTo>
                      <a:pt x="8616" y="652"/>
                      <a:pt x="8578" y="720"/>
                      <a:pt x="8540" y="779"/>
                    </a:cubicBezTo>
                    <a:lnTo>
                      <a:pt x="4356" y="7076"/>
                    </a:lnTo>
                    <a:lnTo>
                      <a:pt x="4035" y="7561"/>
                    </a:lnTo>
                    <a:lnTo>
                      <a:pt x="3571" y="7311"/>
                    </a:lnTo>
                    <a:lnTo>
                      <a:pt x="102" y="5451"/>
                    </a:lnTo>
                    <a:cubicBezTo>
                      <a:pt x="96" y="5448"/>
                      <a:pt x="92" y="5444"/>
                      <a:pt x="86" y="5441"/>
                    </a:cubicBezTo>
                    <a:lnTo>
                      <a:pt x="86" y="5441"/>
                    </a:lnTo>
                    <a:cubicBezTo>
                      <a:pt x="1" y="5703"/>
                      <a:pt x="112" y="5996"/>
                      <a:pt x="363" y="6131"/>
                    </a:cubicBezTo>
                    <a:lnTo>
                      <a:pt x="3832" y="7991"/>
                    </a:lnTo>
                    <a:lnTo>
                      <a:pt x="4297" y="8239"/>
                    </a:lnTo>
                    <a:lnTo>
                      <a:pt x="4618" y="7756"/>
                    </a:lnTo>
                    <a:lnTo>
                      <a:pt x="8801" y="1459"/>
                    </a:lnTo>
                    <a:cubicBezTo>
                      <a:pt x="8840" y="1400"/>
                      <a:pt x="8878" y="1332"/>
                      <a:pt x="8907" y="1266"/>
                    </a:cubicBezTo>
                    <a:cubicBezTo>
                      <a:pt x="9096" y="831"/>
                      <a:pt x="9013" y="350"/>
                      <a:pt x="87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7"/>
              <p:cNvSpPr/>
              <p:nvPr/>
            </p:nvSpPr>
            <p:spPr>
              <a:xfrm>
                <a:off x="2612250" y="3829600"/>
                <a:ext cx="67325" cy="67325"/>
              </a:xfrm>
              <a:custGeom>
                <a:avLst/>
                <a:gdLst/>
                <a:ahLst/>
                <a:cxnLst/>
                <a:rect l="l" t="t" r="r" b="b"/>
                <a:pathLst>
                  <a:path w="2693" h="2693" extrusionOk="0">
                    <a:moveTo>
                      <a:pt x="1346" y="1"/>
                    </a:moveTo>
                    <a:cubicBezTo>
                      <a:pt x="603" y="1"/>
                      <a:pt x="1" y="603"/>
                      <a:pt x="1" y="1346"/>
                    </a:cubicBezTo>
                    <a:cubicBezTo>
                      <a:pt x="1" y="2089"/>
                      <a:pt x="603" y="2692"/>
                      <a:pt x="1346" y="2692"/>
                    </a:cubicBezTo>
                    <a:cubicBezTo>
                      <a:pt x="2089" y="2692"/>
                      <a:pt x="2692" y="2089"/>
                      <a:pt x="2692" y="1346"/>
                    </a:cubicBezTo>
                    <a:cubicBezTo>
                      <a:pt x="2692" y="603"/>
                      <a:pt x="2089" y="1"/>
                      <a:pt x="1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7"/>
              <p:cNvSpPr/>
              <p:nvPr/>
            </p:nvSpPr>
            <p:spPr>
              <a:xfrm>
                <a:off x="2613025" y="3844500"/>
                <a:ext cx="66550" cy="52425"/>
              </a:xfrm>
              <a:custGeom>
                <a:avLst/>
                <a:gdLst/>
                <a:ahLst/>
                <a:cxnLst/>
                <a:rect l="l" t="t" r="r" b="b"/>
                <a:pathLst>
                  <a:path w="2662" h="2097" extrusionOk="0">
                    <a:moveTo>
                      <a:pt x="2433" y="1"/>
                    </a:moveTo>
                    <a:cubicBezTo>
                      <a:pt x="2452" y="92"/>
                      <a:pt x="2464" y="186"/>
                      <a:pt x="2464" y="283"/>
                    </a:cubicBezTo>
                    <a:cubicBezTo>
                      <a:pt x="2464" y="1026"/>
                      <a:pt x="1861" y="1628"/>
                      <a:pt x="1117" y="1628"/>
                    </a:cubicBezTo>
                    <a:cubicBezTo>
                      <a:pt x="652" y="1628"/>
                      <a:pt x="242" y="1392"/>
                      <a:pt x="1" y="1033"/>
                    </a:cubicBezTo>
                    <a:lnTo>
                      <a:pt x="1" y="1033"/>
                    </a:lnTo>
                    <a:cubicBezTo>
                      <a:pt x="131" y="1641"/>
                      <a:pt x="669" y="2096"/>
                      <a:pt x="1315" y="2096"/>
                    </a:cubicBezTo>
                    <a:cubicBezTo>
                      <a:pt x="2058" y="2096"/>
                      <a:pt x="2661" y="1493"/>
                      <a:pt x="2661" y="750"/>
                    </a:cubicBezTo>
                    <a:cubicBezTo>
                      <a:pt x="2661" y="473"/>
                      <a:pt x="2576" y="215"/>
                      <a:pt x="24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7"/>
              <p:cNvSpPr/>
              <p:nvPr/>
            </p:nvSpPr>
            <p:spPr>
              <a:xfrm>
                <a:off x="2160000" y="3681375"/>
                <a:ext cx="168450" cy="310225"/>
              </a:xfrm>
              <a:custGeom>
                <a:avLst/>
                <a:gdLst/>
                <a:ahLst/>
                <a:cxnLst/>
                <a:rect l="l" t="t" r="r" b="b"/>
                <a:pathLst>
                  <a:path w="6738" h="12409" extrusionOk="0">
                    <a:moveTo>
                      <a:pt x="5756" y="1"/>
                    </a:moveTo>
                    <a:cubicBezTo>
                      <a:pt x="5555" y="1"/>
                      <a:pt x="5353" y="70"/>
                      <a:pt x="5188" y="211"/>
                    </a:cubicBezTo>
                    <a:cubicBezTo>
                      <a:pt x="5175" y="221"/>
                      <a:pt x="5162" y="234"/>
                      <a:pt x="5151" y="244"/>
                    </a:cubicBezTo>
                    <a:lnTo>
                      <a:pt x="346" y="4849"/>
                    </a:lnTo>
                    <a:lnTo>
                      <a:pt x="1" y="5180"/>
                    </a:lnTo>
                    <a:lnTo>
                      <a:pt x="152" y="5562"/>
                    </a:lnTo>
                    <a:lnTo>
                      <a:pt x="2818" y="12300"/>
                    </a:lnTo>
                    <a:cubicBezTo>
                      <a:pt x="2844" y="12367"/>
                      <a:pt x="2909" y="12408"/>
                      <a:pt x="2978" y="12408"/>
                    </a:cubicBezTo>
                    <a:cubicBezTo>
                      <a:pt x="2999" y="12408"/>
                      <a:pt x="3020" y="12405"/>
                      <a:pt x="3041" y="12396"/>
                    </a:cubicBezTo>
                    <a:cubicBezTo>
                      <a:pt x="3121" y="12365"/>
                      <a:pt x="3164" y="12279"/>
                      <a:pt x="3144" y="12197"/>
                    </a:cubicBezTo>
                    <a:lnTo>
                      <a:pt x="1566" y="5605"/>
                    </a:lnTo>
                    <a:lnTo>
                      <a:pt x="6326" y="1545"/>
                    </a:lnTo>
                    <a:cubicBezTo>
                      <a:pt x="6693" y="1230"/>
                      <a:pt x="6737" y="676"/>
                      <a:pt x="6423" y="309"/>
                    </a:cubicBezTo>
                    <a:cubicBezTo>
                      <a:pt x="6250" y="106"/>
                      <a:pt x="6004" y="1"/>
                      <a:pt x="57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7"/>
              <p:cNvSpPr/>
              <p:nvPr/>
            </p:nvSpPr>
            <p:spPr>
              <a:xfrm>
                <a:off x="2189175" y="3681375"/>
                <a:ext cx="139275" cy="309925"/>
              </a:xfrm>
              <a:custGeom>
                <a:avLst/>
                <a:gdLst/>
                <a:ahLst/>
                <a:cxnLst/>
                <a:rect l="l" t="t" r="r" b="b"/>
                <a:pathLst>
                  <a:path w="5571" h="12397" extrusionOk="0">
                    <a:moveTo>
                      <a:pt x="4589" y="1"/>
                    </a:moveTo>
                    <a:cubicBezTo>
                      <a:pt x="4388" y="1"/>
                      <a:pt x="4186" y="70"/>
                      <a:pt x="4021" y="211"/>
                    </a:cubicBezTo>
                    <a:cubicBezTo>
                      <a:pt x="4008" y="221"/>
                      <a:pt x="3995" y="234"/>
                      <a:pt x="3984" y="244"/>
                    </a:cubicBezTo>
                    <a:lnTo>
                      <a:pt x="3088" y="1103"/>
                    </a:lnTo>
                    <a:cubicBezTo>
                      <a:pt x="3131" y="1402"/>
                      <a:pt x="3207" y="1754"/>
                      <a:pt x="3339" y="1997"/>
                    </a:cubicBezTo>
                    <a:lnTo>
                      <a:pt x="1" y="5462"/>
                    </a:lnTo>
                    <a:lnTo>
                      <a:pt x="1874" y="12396"/>
                    </a:lnTo>
                    <a:cubicBezTo>
                      <a:pt x="1954" y="12365"/>
                      <a:pt x="1997" y="12279"/>
                      <a:pt x="1977" y="12197"/>
                    </a:cubicBezTo>
                    <a:lnTo>
                      <a:pt x="399" y="5605"/>
                    </a:lnTo>
                    <a:lnTo>
                      <a:pt x="5159" y="1545"/>
                    </a:lnTo>
                    <a:cubicBezTo>
                      <a:pt x="5526" y="1230"/>
                      <a:pt x="5570" y="677"/>
                      <a:pt x="5256" y="309"/>
                    </a:cubicBezTo>
                    <a:cubicBezTo>
                      <a:pt x="5083" y="106"/>
                      <a:pt x="4837" y="1"/>
                      <a:pt x="4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7"/>
              <p:cNvSpPr/>
              <p:nvPr/>
            </p:nvSpPr>
            <p:spPr>
              <a:xfrm>
                <a:off x="2274425" y="3669275"/>
                <a:ext cx="230225" cy="218125"/>
              </a:xfrm>
              <a:custGeom>
                <a:avLst/>
                <a:gdLst/>
                <a:ahLst/>
                <a:cxnLst/>
                <a:rect l="l" t="t" r="r" b="b"/>
                <a:pathLst>
                  <a:path w="9209" h="8725" extrusionOk="0">
                    <a:moveTo>
                      <a:pt x="1421" y="1"/>
                    </a:moveTo>
                    <a:cubicBezTo>
                      <a:pt x="1254" y="1"/>
                      <a:pt x="1085" y="34"/>
                      <a:pt x="923" y="105"/>
                    </a:cubicBezTo>
                    <a:cubicBezTo>
                      <a:pt x="290" y="380"/>
                      <a:pt x="1" y="1117"/>
                      <a:pt x="276" y="1750"/>
                    </a:cubicBezTo>
                    <a:cubicBezTo>
                      <a:pt x="305" y="1816"/>
                      <a:pt x="342" y="1884"/>
                      <a:pt x="380" y="1943"/>
                    </a:cubicBezTo>
                    <a:lnTo>
                      <a:pt x="4564" y="8240"/>
                    </a:lnTo>
                    <a:lnTo>
                      <a:pt x="4885" y="8724"/>
                    </a:lnTo>
                    <a:lnTo>
                      <a:pt x="5350" y="8475"/>
                    </a:lnTo>
                    <a:lnTo>
                      <a:pt x="8818" y="6615"/>
                    </a:lnTo>
                    <a:cubicBezTo>
                      <a:pt x="9102" y="6463"/>
                      <a:pt x="9208" y="6111"/>
                      <a:pt x="9056" y="5827"/>
                    </a:cubicBezTo>
                    <a:cubicBezTo>
                      <a:pt x="8951" y="5632"/>
                      <a:pt x="8751" y="5521"/>
                      <a:pt x="8544" y="5521"/>
                    </a:cubicBezTo>
                    <a:cubicBezTo>
                      <a:pt x="8451" y="5521"/>
                      <a:pt x="8356" y="5543"/>
                      <a:pt x="8269" y="5590"/>
                    </a:cubicBezTo>
                    <a:lnTo>
                      <a:pt x="5354" y="7152"/>
                    </a:lnTo>
                    <a:lnTo>
                      <a:pt x="2567" y="752"/>
                    </a:lnTo>
                    <a:cubicBezTo>
                      <a:pt x="2362" y="282"/>
                      <a:pt x="1903" y="1"/>
                      <a:pt x="14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7"/>
              <p:cNvSpPr/>
              <p:nvPr/>
            </p:nvSpPr>
            <p:spPr>
              <a:xfrm>
                <a:off x="2276575" y="3681375"/>
                <a:ext cx="227375" cy="206000"/>
              </a:xfrm>
              <a:custGeom>
                <a:avLst/>
                <a:gdLst/>
                <a:ahLst/>
                <a:cxnLst/>
                <a:rect l="l" t="t" r="r" b="b"/>
                <a:pathLst>
                  <a:path w="9095" h="8240" extrusionOk="0">
                    <a:moveTo>
                      <a:pt x="356" y="1"/>
                    </a:moveTo>
                    <a:lnTo>
                      <a:pt x="356" y="1"/>
                    </a:lnTo>
                    <a:cubicBezTo>
                      <a:pt x="83" y="350"/>
                      <a:pt x="1" y="831"/>
                      <a:pt x="190" y="1266"/>
                    </a:cubicBezTo>
                    <a:cubicBezTo>
                      <a:pt x="219" y="1332"/>
                      <a:pt x="256" y="1400"/>
                      <a:pt x="294" y="1459"/>
                    </a:cubicBezTo>
                    <a:lnTo>
                      <a:pt x="4478" y="7756"/>
                    </a:lnTo>
                    <a:lnTo>
                      <a:pt x="4799" y="8239"/>
                    </a:lnTo>
                    <a:lnTo>
                      <a:pt x="5264" y="7991"/>
                    </a:lnTo>
                    <a:lnTo>
                      <a:pt x="8732" y="6131"/>
                    </a:lnTo>
                    <a:cubicBezTo>
                      <a:pt x="8984" y="5996"/>
                      <a:pt x="9095" y="5703"/>
                      <a:pt x="9011" y="5441"/>
                    </a:cubicBezTo>
                    <a:lnTo>
                      <a:pt x="9011" y="5441"/>
                    </a:lnTo>
                    <a:cubicBezTo>
                      <a:pt x="9005" y="5444"/>
                      <a:pt x="9000" y="5448"/>
                      <a:pt x="8993" y="5451"/>
                    </a:cubicBezTo>
                    <a:lnTo>
                      <a:pt x="5525" y="7311"/>
                    </a:lnTo>
                    <a:lnTo>
                      <a:pt x="5060" y="7561"/>
                    </a:lnTo>
                    <a:lnTo>
                      <a:pt x="4739" y="7076"/>
                    </a:lnTo>
                    <a:lnTo>
                      <a:pt x="556" y="779"/>
                    </a:lnTo>
                    <a:cubicBezTo>
                      <a:pt x="517" y="720"/>
                      <a:pt x="480" y="652"/>
                      <a:pt x="451" y="586"/>
                    </a:cubicBezTo>
                    <a:cubicBezTo>
                      <a:pt x="368" y="395"/>
                      <a:pt x="341" y="195"/>
                      <a:pt x="3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7"/>
              <p:cNvSpPr/>
              <p:nvPr/>
            </p:nvSpPr>
            <p:spPr>
              <a:xfrm>
                <a:off x="2368275" y="3829600"/>
                <a:ext cx="67300" cy="67325"/>
              </a:xfrm>
              <a:custGeom>
                <a:avLst/>
                <a:gdLst/>
                <a:ahLst/>
                <a:cxnLst/>
                <a:rect l="l" t="t" r="r" b="b"/>
                <a:pathLst>
                  <a:path w="2692" h="2693" extrusionOk="0">
                    <a:moveTo>
                      <a:pt x="1346" y="1"/>
                    </a:moveTo>
                    <a:cubicBezTo>
                      <a:pt x="603" y="1"/>
                      <a:pt x="0" y="603"/>
                      <a:pt x="0" y="1346"/>
                    </a:cubicBezTo>
                    <a:cubicBezTo>
                      <a:pt x="0" y="2089"/>
                      <a:pt x="602" y="2692"/>
                      <a:pt x="1346" y="2692"/>
                    </a:cubicBezTo>
                    <a:cubicBezTo>
                      <a:pt x="2090" y="2692"/>
                      <a:pt x="2692" y="2089"/>
                      <a:pt x="2692" y="1346"/>
                    </a:cubicBezTo>
                    <a:cubicBezTo>
                      <a:pt x="2692" y="603"/>
                      <a:pt x="2090" y="1"/>
                      <a:pt x="1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7"/>
              <p:cNvSpPr/>
              <p:nvPr/>
            </p:nvSpPr>
            <p:spPr>
              <a:xfrm>
                <a:off x="2368275" y="3844500"/>
                <a:ext cx="66525" cy="52425"/>
              </a:xfrm>
              <a:custGeom>
                <a:avLst/>
                <a:gdLst/>
                <a:ahLst/>
                <a:cxnLst/>
                <a:rect l="l" t="t" r="r" b="b"/>
                <a:pathLst>
                  <a:path w="2661" h="2097" extrusionOk="0">
                    <a:moveTo>
                      <a:pt x="229" y="1"/>
                    </a:moveTo>
                    <a:lnTo>
                      <a:pt x="229" y="1"/>
                    </a:lnTo>
                    <a:cubicBezTo>
                      <a:pt x="84" y="215"/>
                      <a:pt x="0" y="473"/>
                      <a:pt x="0" y="750"/>
                    </a:cubicBezTo>
                    <a:cubicBezTo>
                      <a:pt x="0" y="1493"/>
                      <a:pt x="603" y="2096"/>
                      <a:pt x="1346" y="2096"/>
                    </a:cubicBezTo>
                    <a:cubicBezTo>
                      <a:pt x="1992" y="2096"/>
                      <a:pt x="2531" y="1641"/>
                      <a:pt x="2661" y="1033"/>
                    </a:cubicBezTo>
                    <a:lnTo>
                      <a:pt x="2661" y="1033"/>
                    </a:lnTo>
                    <a:cubicBezTo>
                      <a:pt x="2419" y="1392"/>
                      <a:pt x="2009" y="1628"/>
                      <a:pt x="1544" y="1628"/>
                    </a:cubicBezTo>
                    <a:cubicBezTo>
                      <a:pt x="801" y="1628"/>
                      <a:pt x="198" y="1026"/>
                      <a:pt x="198" y="283"/>
                    </a:cubicBezTo>
                    <a:cubicBezTo>
                      <a:pt x="198" y="186"/>
                      <a:pt x="209" y="92"/>
                      <a:pt x="2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7"/>
              <p:cNvSpPr/>
              <p:nvPr/>
            </p:nvSpPr>
            <p:spPr>
              <a:xfrm>
                <a:off x="2340975" y="3358950"/>
                <a:ext cx="369700" cy="281700"/>
              </a:xfrm>
              <a:custGeom>
                <a:avLst/>
                <a:gdLst/>
                <a:ahLst/>
                <a:cxnLst/>
                <a:rect l="l" t="t" r="r" b="b"/>
                <a:pathLst>
                  <a:path w="14788" h="11268" extrusionOk="0">
                    <a:moveTo>
                      <a:pt x="8963" y="1"/>
                    </a:moveTo>
                    <a:cubicBezTo>
                      <a:pt x="9010" y="49"/>
                      <a:pt x="9059" y="93"/>
                      <a:pt x="9103" y="144"/>
                    </a:cubicBezTo>
                    <a:cubicBezTo>
                      <a:pt x="9736" y="860"/>
                      <a:pt x="10723" y="2928"/>
                      <a:pt x="11638" y="5039"/>
                    </a:cubicBezTo>
                    <a:cubicBezTo>
                      <a:pt x="12779" y="7674"/>
                      <a:pt x="10856" y="10616"/>
                      <a:pt x="7985" y="10616"/>
                    </a:cubicBezTo>
                    <a:lnTo>
                      <a:pt x="251" y="10616"/>
                    </a:lnTo>
                    <a:cubicBezTo>
                      <a:pt x="92" y="11024"/>
                      <a:pt x="0" y="11267"/>
                      <a:pt x="0" y="11267"/>
                    </a:cubicBezTo>
                    <a:lnTo>
                      <a:pt x="14788" y="11267"/>
                    </a:lnTo>
                    <a:cubicBezTo>
                      <a:pt x="14788" y="11267"/>
                      <a:pt x="11449" y="2444"/>
                      <a:pt x="9992" y="795"/>
                    </a:cubicBezTo>
                    <a:cubicBezTo>
                      <a:pt x="9692" y="455"/>
                      <a:pt x="9341" y="193"/>
                      <a:pt x="8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7"/>
              <p:cNvSpPr/>
              <p:nvPr/>
            </p:nvSpPr>
            <p:spPr>
              <a:xfrm>
                <a:off x="2370700" y="3369725"/>
                <a:ext cx="252250" cy="195550"/>
              </a:xfrm>
              <a:custGeom>
                <a:avLst/>
                <a:gdLst/>
                <a:ahLst/>
                <a:cxnLst/>
                <a:rect l="l" t="t" r="r" b="b"/>
                <a:pathLst>
                  <a:path w="10090" h="7822" extrusionOk="0">
                    <a:moveTo>
                      <a:pt x="8425" y="1"/>
                    </a:moveTo>
                    <a:cubicBezTo>
                      <a:pt x="7059" y="1323"/>
                      <a:pt x="4891" y="2896"/>
                      <a:pt x="1554" y="4169"/>
                    </a:cubicBezTo>
                    <a:cubicBezTo>
                      <a:pt x="1007" y="5383"/>
                      <a:pt x="460" y="6688"/>
                      <a:pt x="1" y="7821"/>
                    </a:cubicBezTo>
                    <a:cubicBezTo>
                      <a:pt x="4896" y="6415"/>
                      <a:pt x="8076" y="4371"/>
                      <a:pt x="10090" y="2540"/>
                    </a:cubicBezTo>
                    <a:cubicBezTo>
                      <a:pt x="9601" y="1554"/>
                      <a:pt x="9149" y="755"/>
                      <a:pt x="8803" y="364"/>
                    </a:cubicBezTo>
                    <a:cubicBezTo>
                      <a:pt x="8685" y="230"/>
                      <a:pt x="8557" y="112"/>
                      <a:pt x="8425" y="1"/>
                    </a:cubicBezTo>
                    <a:close/>
                  </a:path>
                </a:pathLst>
              </a:custGeom>
              <a:solidFill>
                <a:srgbClr val="101122">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7"/>
              <p:cNvSpPr/>
              <p:nvPr/>
            </p:nvSpPr>
            <p:spPr>
              <a:xfrm>
                <a:off x="2387157" y="3502875"/>
                <a:ext cx="287850" cy="137775"/>
              </a:xfrm>
              <a:custGeom>
                <a:avLst/>
                <a:gdLst/>
                <a:ahLst/>
                <a:cxnLst/>
                <a:rect l="l" t="t" r="r" b="b"/>
                <a:pathLst>
                  <a:path w="11514" h="5511" extrusionOk="0">
                    <a:moveTo>
                      <a:pt x="10732" y="1"/>
                    </a:moveTo>
                    <a:cubicBezTo>
                      <a:pt x="10518" y="195"/>
                      <a:pt x="10294" y="391"/>
                      <a:pt x="10051" y="591"/>
                    </a:cubicBezTo>
                    <a:cubicBezTo>
                      <a:pt x="8137" y="2159"/>
                      <a:pt x="4951" y="4128"/>
                      <a:pt x="0" y="5510"/>
                    </a:cubicBezTo>
                    <a:lnTo>
                      <a:pt x="5611" y="5510"/>
                    </a:lnTo>
                    <a:cubicBezTo>
                      <a:pt x="8161" y="4354"/>
                      <a:pt x="10083" y="3063"/>
                      <a:pt x="11513" y="1853"/>
                    </a:cubicBezTo>
                    <a:cubicBezTo>
                      <a:pt x="11267" y="1255"/>
                      <a:pt x="11004" y="627"/>
                      <a:pt x="10732" y="1"/>
                    </a:cubicBezTo>
                    <a:close/>
                  </a:path>
                </a:pathLst>
              </a:custGeom>
              <a:solidFill>
                <a:srgbClr val="101122">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49"/>
        <p:cNvGrpSpPr/>
        <p:nvPr/>
      </p:nvGrpSpPr>
      <p:grpSpPr>
        <a:xfrm>
          <a:off x="0" y="0"/>
          <a:ext cx="0" cy="0"/>
          <a:chOff x="0" y="0"/>
          <a:chExt cx="0" cy="0"/>
        </a:xfrm>
      </p:grpSpPr>
      <p:grpSp>
        <p:nvGrpSpPr>
          <p:cNvPr id="1150" name="Google Shape;1150;p28"/>
          <p:cNvGrpSpPr/>
          <p:nvPr/>
        </p:nvGrpSpPr>
        <p:grpSpPr>
          <a:xfrm rot="5400000" flipH="1">
            <a:off x="478241" y="-111343"/>
            <a:ext cx="193215" cy="775640"/>
            <a:chOff x="713233" y="539507"/>
            <a:chExt cx="193215" cy="775640"/>
          </a:xfrm>
        </p:grpSpPr>
        <p:grpSp>
          <p:nvGrpSpPr>
            <p:cNvPr id="1151" name="Google Shape;1151;p28"/>
            <p:cNvGrpSpPr/>
            <p:nvPr/>
          </p:nvGrpSpPr>
          <p:grpSpPr>
            <a:xfrm>
              <a:off x="713233" y="539507"/>
              <a:ext cx="193215" cy="193215"/>
              <a:chOff x="3175050" y="1197625"/>
              <a:chExt cx="71150" cy="71150"/>
            </a:xfrm>
          </p:grpSpPr>
          <p:sp>
            <p:nvSpPr>
              <p:cNvPr id="1152" name="Google Shape;1152;p28"/>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28"/>
            <p:cNvGrpSpPr/>
            <p:nvPr/>
          </p:nvGrpSpPr>
          <p:grpSpPr>
            <a:xfrm>
              <a:off x="713233" y="830719"/>
              <a:ext cx="193215" cy="193215"/>
              <a:chOff x="3175050" y="1197625"/>
              <a:chExt cx="71150" cy="71150"/>
            </a:xfrm>
          </p:grpSpPr>
          <p:sp>
            <p:nvSpPr>
              <p:cNvPr id="1155" name="Google Shape;1155;p28"/>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28"/>
            <p:cNvGrpSpPr/>
            <p:nvPr/>
          </p:nvGrpSpPr>
          <p:grpSpPr>
            <a:xfrm>
              <a:off x="713233" y="1121932"/>
              <a:ext cx="193215" cy="193215"/>
              <a:chOff x="3175050" y="1197625"/>
              <a:chExt cx="71150" cy="71150"/>
            </a:xfrm>
          </p:grpSpPr>
          <p:sp>
            <p:nvSpPr>
              <p:cNvPr id="1158" name="Google Shape;1158;p28"/>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8"/>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0" name="Google Shape;1160;p28"/>
          <p:cNvGrpSpPr/>
          <p:nvPr/>
        </p:nvGrpSpPr>
        <p:grpSpPr>
          <a:xfrm>
            <a:off x="8705623" y="252074"/>
            <a:ext cx="204400" cy="193210"/>
            <a:chOff x="8705623" y="252074"/>
            <a:chExt cx="204400" cy="193210"/>
          </a:xfrm>
        </p:grpSpPr>
        <p:sp>
          <p:nvSpPr>
            <p:cNvPr id="1161" name="Google Shape;1161;p28"/>
            <p:cNvSpPr/>
            <p:nvPr/>
          </p:nvSpPr>
          <p:spPr>
            <a:xfrm>
              <a:off x="8776959" y="252074"/>
              <a:ext cx="133064" cy="133064"/>
            </a:xfrm>
            <a:custGeom>
              <a:avLst/>
              <a:gdLst/>
              <a:ahLst/>
              <a:cxnLst/>
              <a:rect l="l" t="t" r="r" b="b"/>
              <a:pathLst>
                <a:path w="1960" h="1960" extrusionOk="0">
                  <a:moveTo>
                    <a:pt x="0" y="0"/>
                  </a:moveTo>
                  <a:lnTo>
                    <a:pt x="0" y="302"/>
                  </a:lnTo>
                  <a:lnTo>
                    <a:pt x="1659" y="302"/>
                  </a:lnTo>
                  <a:lnTo>
                    <a:pt x="1659" y="1960"/>
                  </a:lnTo>
                  <a:lnTo>
                    <a:pt x="1960" y="1960"/>
                  </a:lnTo>
                  <a:lnTo>
                    <a:pt x="19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8"/>
            <p:cNvSpPr/>
            <p:nvPr/>
          </p:nvSpPr>
          <p:spPr>
            <a:xfrm>
              <a:off x="8705623" y="356891"/>
              <a:ext cx="88393" cy="88393"/>
            </a:xfrm>
            <a:custGeom>
              <a:avLst/>
              <a:gdLst/>
              <a:ahLst/>
              <a:cxnLst/>
              <a:rect l="l" t="t" r="r" b="b"/>
              <a:pathLst>
                <a:path w="1302" h="1302" extrusionOk="0">
                  <a:moveTo>
                    <a:pt x="1" y="0"/>
                  </a:moveTo>
                  <a:lnTo>
                    <a:pt x="1" y="1301"/>
                  </a:lnTo>
                  <a:lnTo>
                    <a:pt x="1302" y="1301"/>
                  </a:lnTo>
                  <a:lnTo>
                    <a:pt x="1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28"/>
          <p:cNvGrpSpPr/>
          <p:nvPr/>
        </p:nvGrpSpPr>
        <p:grpSpPr>
          <a:xfrm>
            <a:off x="8115988" y="539488"/>
            <a:ext cx="1620772" cy="1856670"/>
            <a:chOff x="7620388" y="0"/>
            <a:chExt cx="1620772" cy="1856670"/>
          </a:xfrm>
        </p:grpSpPr>
        <p:sp>
          <p:nvSpPr>
            <p:cNvPr id="1164" name="Google Shape;1164;p28"/>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8"/>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8"/>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 name="Google Shape;1169;p28"/>
          <p:cNvGrpSpPr/>
          <p:nvPr/>
        </p:nvGrpSpPr>
        <p:grpSpPr>
          <a:xfrm flipH="1">
            <a:off x="-419788" y="2330688"/>
            <a:ext cx="1620772" cy="1856670"/>
            <a:chOff x="7620388" y="0"/>
            <a:chExt cx="1620772" cy="1856670"/>
          </a:xfrm>
        </p:grpSpPr>
        <p:sp>
          <p:nvSpPr>
            <p:cNvPr id="1170" name="Google Shape;1170;p28"/>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8"/>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8"/>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8"/>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8"/>
          <p:cNvGrpSpPr/>
          <p:nvPr/>
        </p:nvGrpSpPr>
        <p:grpSpPr>
          <a:xfrm>
            <a:off x="7734502" y="4720271"/>
            <a:ext cx="1175530" cy="216501"/>
            <a:chOff x="7734502" y="4720271"/>
            <a:chExt cx="1175530" cy="216501"/>
          </a:xfrm>
        </p:grpSpPr>
        <p:grpSp>
          <p:nvGrpSpPr>
            <p:cNvPr id="1176" name="Google Shape;1176;p28"/>
            <p:cNvGrpSpPr/>
            <p:nvPr/>
          </p:nvGrpSpPr>
          <p:grpSpPr>
            <a:xfrm>
              <a:off x="7734502" y="4720271"/>
              <a:ext cx="179094" cy="215960"/>
              <a:chOff x="7722302" y="4037571"/>
              <a:chExt cx="179094" cy="215960"/>
            </a:xfrm>
          </p:grpSpPr>
          <p:sp>
            <p:nvSpPr>
              <p:cNvPr id="1177" name="Google Shape;1177;p28"/>
              <p:cNvSpPr/>
              <p:nvPr/>
            </p:nvSpPr>
            <p:spPr>
              <a:xfrm>
                <a:off x="7722302" y="4037911"/>
                <a:ext cx="179094" cy="184186"/>
              </a:xfrm>
              <a:custGeom>
                <a:avLst/>
                <a:gdLst/>
                <a:ahLst/>
                <a:cxnLst/>
                <a:rect l="l" t="t" r="r" b="b"/>
                <a:pathLst>
                  <a:path w="2638" h="2713" extrusionOk="0">
                    <a:moveTo>
                      <a:pt x="1319" y="1"/>
                    </a:moveTo>
                    <a:cubicBezTo>
                      <a:pt x="591" y="1"/>
                      <a:pt x="1" y="634"/>
                      <a:pt x="1" y="1247"/>
                    </a:cubicBezTo>
                    <a:cubicBezTo>
                      <a:pt x="1" y="1748"/>
                      <a:pt x="142" y="2117"/>
                      <a:pt x="609" y="2331"/>
                    </a:cubicBezTo>
                    <a:lnTo>
                      <a:pt x="821" y="2712"/>
                    </a:lnTo>
                    <a:lnTo>
                      <a:pt x="1817" y="2712"/>
                    </a:lnTo>
                    <a:lnTo>
                      <a:pt x="2028" y="2331"/>
                    </a:lnTo>
                    <a:cubicBezTo>
                      <a:pt x="2496" y="2117"/>
                      <a:pt x="2638" y="1748"/>
                      <a:pt x="2638" y="1247"/>
                    </a:cubicBezTo>
                    <a:cubicBezTo>
                      <a:pt x="2638" y="608"/>
                      <a:pt x="2048"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8"/>
              <p:cNvSpPr/>
              <p:nvPr/>
            </p:nvSpPr>
            <p:spPr>
              <a:xfrm>
                <a:off x="7750680" y="4117071"/>
                <a:ext cx="46912" cy="46912"/>
              </a:xfrm>
              <a:custGeom>
                <a:avLst/>
                <a:gdLst/>
                <a:ahLst/>
                <a:cxnLst/>
                <a:rect l="l" t="t" r="r" b="b"/>
                <a:pathLst>
                  <a:path w="691" h="691" extrusionOk="0">
                    <a:moveTo>
                      <a:pt x="345" y="1"/>
                    </a:moveTo>
                    <a:cubicBezTo>
                      <a:pt x="154" y="1"/>
                      <a:pt x="1" y="155"/>
                      <a:pt x="1" y="346"/>
                    </a:cubicBezTo>
                    <a:cubicBezTo>
                      <a:pt x="1" y="536"/>
                      <a:pt x="154" y="690"/>
                      <a:pt x="345" y="690"/>
                    </a:cubicBezTo>
                    <a:cubicBezTo>
                      <a:pt x="536" y="690"/>
                      <a:pt x="690" y="536"/>
                      <a:pt x="690" y="346"/>
                    </a:cubicBezTo>
                    <a:cubicBezTo>
                      <a:pt x="690" y="155"/>
                      <a:pt x="536" y="1"/>
                      <a:pt x="3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8"/>
              <p:cNvSpPr/>
              <p:nvPr/>
            </p:nvSpPr>
            <p:spPr>
              <a:xfrm>
                <a:off x="7826582" y="4117071"/>
                <a:ext cx="46844" cy="46912"/>
              </a:xfrm>
              <a:custGeom>
                <a:avLst/>
                <a:gdLst/>
                <a:ahLst/>
                <a:cxnLst/>
                <a:rect l="l" t="t" r="r" b="b"/>
                <a:pathLst>
                  <a:path w="690" h="691" extrusionOk="0">
                    <a:moveTo>
                      <a:pt x="346" y="1"/>
                    </a:moveTo>
                    <a:cubicBezTo>
                      <a:pt x="155" y="1"/>
                      <a:pt x="0" y="155"/>
                      <a:pt x="0" y="346"/>
                    </a:cubicBezTo>
                    <a:cubicBezTo>
                      <a:pt x="0" y="536"/>
                      <a:pt x="155" y="690"/>
                      <a:pt x="346" y="690"/>
                    </a:cubicBezTo>
                    <a:cubicBezTo>
                      <a:pt x="536" y="690"/>
                      <a:pt x="690" y="536"/>
                      <a:pt x="690" y="346"/>
                    </a:cubicBezTo>
                    <a:cubicBezTo>
                      <a:pt x="690" y="155"/>
                      <a:pt x="536" y="1"/>
                      <a:pt x="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8"/>
              <p:cNvSpPr/>
              <p:nvPr/>
            </p:nvSpPr>
            <p:spPr>
              <a:xfrm>
                <a:off x="7796371" y="4170094"/>
                <a:ext cx="30958" cy="28106"/>
              </a:xfrm>
              <a:custGeom>
                <a:avLst/>
                <a:gdLst/>
                <a:ahLst/>
                <a:cxnLst/>
                <a:rect l="l" t="t" r="r" b="b"/>
                <a:pathLst>
                  <a:path w="456" h="414" extrusionOk="0">
                    <a:moveTo>
                      <a:pt x="228" y="1"/>
                    </a:moveTo>
                    <a:cubicBezTo>
                      <a:pt x="201" y="1"/>
                      <a:pt x="174" y="15"/>
                      <a:pt x="160" y="42"/>
                    </a:cubicBezTo>
                    <a:lnTo>
                      <a:pt x="27" y="300"/>
                    </a:lnTo>
                    <a:cubicBezTo>
                      <a:pt x="1" y="352"/>
                      <a:pt x="38" y="413"/>
                      <a:pt x="95" y="413"/>
                    </a:cubicBezTo>
                    <a:lnTo>
                      <a:pt x="361" y="413"/>
                    </a:lnTo>
                    <a:cubicBezTo>
                      <a:pt x="419" y="413"/>
                      <a:pt x="456" y="352"/>
                      <a:pt x="429" y="300"/>
                    </a:cubicBezTo>
                    <a:lnTo>
                      <a:pt x="297" y="42"/>
                    </a:lnTo>
                    <a:cubicBezTo>
                      <a:pt x="283" y="15"/>
                      <a:pt x="255" y="1"/>
                      <a:pt x="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8"/>
              <p:cNvSpPr/>
              <p:nvPr/>
            </p:nvSpPr>
            <p:spPr>
              <a:xfrm>
                <a:off x="7760999" y="4037571"/>
                <a:ext cx="128244" cy="152617"/>
              </a:xfrm>
              <a:custGeom>
                <a:avLst/>
                <a:gdLst/>
                <a:ahLst/>
                <a:cxnLst/>
                <a:rect l="l" t="t" r="r" b="b"/>
                <a:pathLst>
                  <a:path w="1889" h="2248" extrusionOk="0">
                    <a:moveTo>
                      <a:pt x="190" y="1"/>
                    </a:moveTo>
                    <a:lnTo>
                      <a:pt x="0" y="155"/>
                    </a:lnTo>
                    <a:lnTo>
                      <a:pt x="1699" y="2247"/>
                    </a:lnTo>
                    <a:lnTo>
                      <a:pt x="1888" y="2094"/>
                    </a:lnTo>
                    <a:lnTo>
                      <a:pt x="1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8"/>
              <p:cNvSpPr/>
              <p:nvPr/>
            </p:nvSpPr>
            <p:spPr>
              <a:xfrm>
                <a:off x="7733911" y="4207095"/>
                <a:ext cx="86967" cy="46437"/>
              </a:xfrm>
              <a:custGeom>
                <a:avLst/>
                <a:gdLst/>
                <a:ahLst/>
                <a:cxnLst/>
                <a:rect l="l" t="t" r="r" b="b"/>
                <a:pathLst>
                  <a:path w="1281" h="684" extrusionOk="0">
                    <a:moveTo>
                      <a:pt x="116" y="0"/>
                    </a:moveTo>
                    <a:cubicBezTo>
                      <a:pt x="116" y="0"/>
                      <a:pt x="115" y="0"/>
                      <a:pt x="114" y="0"/>
                    </a:cubicBezTo>
                    <a:lnTo>
                      <a:pt x="1" y="1"/>
                    </a:lnTo>
                    <a:lnTo>
                      <a:pt x="391" y="684"/>
                    </a:lnTo>
                    <a:lnTo>
                      <a:pt x="1280" y="684"/>
                    </a:lnTo>
                    <a:lnTo>
                      <a:pt x="1280" y="440"/>
                    </a:lnTo>
                    <a:lnTo>
                      <a:pt x="533" y="440"/>
                    </a:lnTo>
                    <a:lnTo>
                      <a:pt x="364" y="144"/>
                    </a:lnTo>
                    <a:cubicBezTo>
                      <a:pt x="313" y="55"/>
                      <a:pt x="218" y="0"/>
                      <a:pt x="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8"/>
              <p:cNvSpPr/>
              <p:nvPr/>
            </p:nvSpPr>
            <p:spPr>
              <a:xfrm>
                <a:off x="7818164" y="4207095"/>
                <a:ext cx="71624" cy="46437"/>
              </a:xfrm>
              <a:custGeom>
                <a:avLst/>
                <a:gdLst/>
                <a:ahLst/>
                <a:cxnLst/>
                <a:rect l="l" t="t" r="r" b="b"/>
                <a:pathLst>
                  <a:path w="1055" h="684" extrusionOk="0">
                    <a:moveTo>
                      <a:pt x="939" y="0"/>
                    </a:moveTo>
                    <a:cubicBezTo>
                      <a:pt x="838" y="0"/>
                      <a:pt x="743" y="55"/>
                      <a:pt x="693" y="144"/>
                    </a:cubicBezTo>
                    <a:lnTo>
                      <a:pt x="523" y="440"/>
                    </a:lnTo>
                    <a:lnTo>
                      <a:pt x="0" y="440"/>
                    </a:lnTo>
                    <a:lnTo>
                      <a:pt x="0" y="684"/>
                    </a:lnTo>
                    <a:lnTo>
                      <a:pt x="664" y="684"/>
                    </a:lnTo>
                    <a:lnTo>
                      <a:pt x="1055" y="1"/>
                    </a:lnTo>
                    <a:lnTo>
                      <a:pt x="942" y="0"/>
                    </a:lnTo>
                    <a:cubicBezTo>
                      <a:pt x="941" y="0"/>
                      <a:pt x="940" y="0"/>
                      <a:pt x="9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4" name="Google Shape;1184;p28"/>
            <p:cNvSpPr/>
            <p:nvPr/>
          </p:nvSpPr>
          <p:spPr>
            <a:xfrm>
              <a:off x="8137809" y="4736225"/>
              <a:ext cx="203806" cy="200547"/>
            </a:xfrm>
            <a:custGeom>
              <a:avLst/>
              <a:gdLst/>
              <a:ahLst/>
              <a:cxnLst/>
              <a:rect l="l" t="t" r="r" b="b"/>
              <a:pathLst>
                <a:path w="3002" h="2954" extrusionOk="0">
                  <a:moveTo>
                    <a:pt x="1500" y="758"/>
                  </a:moveTo>
                  <a:cubicBezTo>
                    <a:pt x="1915" y="758"/>
                    <a:pt x="2252" y="1095"/>
                    <a:pt x="2252" y="1510"/>
                  </a:cubicBezTo>
                  <a:cubicBezTo>
                    <a:pt x="2252" y="1925"/>
                    <a:pt x="1915" y="2261"/>
                    <a:pt x="1500" y="2261"/>
                  </a:cubicBezTo>
                  <a:cubicBezTo>
                    <a:pt x="1086" y="2261"/>
                    <a:pt x="750" y="1925"/>
                    <a:pt x="750" y="1510"/>
                  </a:cubicBezTo>
                  <a:cubicBezTo>
                    <a:pt x="750" y="1095"/>
                    <a:pt x="1086" y="758"/>
                    <a:pt x="1500" y="758"/>
                  </a:cubicBezTo>
                  <a:close/>
                  <a:moveTo>
                    <a:pt x="1749" y="28"/>
                  </a:moveTo>
                  <a:cubicBezTo>
                    <a:pt x="1584" y="0"/>
                    <a:pt x="1416" y="0"/>
                    <a:pt x="1252" y="28"/>
                  </a:cubicBezTo>
                  <a:lnTo>
                    <a:pt x="1187" y="334"/>
                  </a:lnTo>
                  <a:cubicBezTo>
                    <a:pt x="1039" y="373"/>
                    <a:pt x="899" y="441"/>
                    <a:pt x="776" y="532"/>
                  </a:cubicBezTo>
                  <a:lnTo>
                    <a:pt x="497" y="392"/>
                  </a:lnTo>
                  <a:cubicBezTo>
                    <a:pt x="373" y="503"/>
                    <a:pt x="268" y="635"/>
                    <a:pt x="187" y="780"/>
                  </a:cubicBezTo>
                  <a:lnTo>
                    <a:pt x="386" y="1022"/>
                  </a:lnTo>
                  <a:cubicBezTo>
                    <a:pt x="324" y="1162"/>
                    <a:pt x="290" y="1313"/>
                    <a:pt x="284" y="1466"/>
                  </a:cubicBezTo>
                  <a:lnTo>
                    <a:pt x="1" y="1597"/>
                  </a:lnTo>
                  <a:cubicBezTo>
                    <a:pt x="10" y="1764"/>
                    <a:pt x="48" y="1928"/>
                    <a:pt x="110" y="2082"/>
                  </a:cubicBezTo>
                  <a:lnTo>
                    <a:pt x="424" y="2078"/>
                  </a:lnTo>
                  <a:cubicBezTo>
                    <a:pt x="494" y="2213"/>
                    <a:pt x="592" y="2334"/>
                    <a:pt x="708" y="2434"/>
                  </a:cubicBezTo>
                  <a:lnTo>
                    <a:pt x="634" y="2738"/>
                  </a:lnTo>
                  <a:cubicBezTo>
                    <a:pt x="770" y="2834"/>
                    <a:pt x="921" y="2907"/>
                    <a:pt x="1081" y="2954"/>
                  </a:cubicBezTo>
                  <a:lnTo>
                    <a:pt x="1272" y="2706"/>
                  </a:lnTo>
                  <a:cubicBezTo>
                    <a:pt x="1424" y="2734"/>
                    <a:pt x="1578" y="2734"/>
                    <a:pt x="1729" y="2706"/>
                  </a:cubicBezTo>
                  <a:lnTo>
                    <a:pt x="1919" y="2954"/>
                  </a:lnTo>
                  <a:cubicBezTo>
                    <a:pt x="2080" y="2907"/>
                    <a:pt x="2231" y="2834"/>
                    <a:pt x="2367" y="2738"/>
                  </a:cubicBezTo>
                  <a:lnTo>
                    <a:pt x="2293" y="2434"/>
                  </a:lnTo>
                  <a:cubicBezTo>
                    <a:pt x="2410" y="2334"/>
                    <a:pt x="2506" y="2213"/>
                    <a:pt x="2578" y="2078"/>
                  </a:cubicBezTo>
                  <a:lnTo>
                    <a:pt x="2890" y="2082"/>
                  </a:lnTo>
                  <a:cubicBezTo>
                    <a:pt x="2954" y="1928"/>
                    <a:pt x="2991" y="1764"/>
                    <a:pt x="3001" y="1597"/>
                  </a:cubicBezTo>
                  <a:lnTo>
                    <a:pt x="2717" y="1466"/>
                  </a:lnTo>
                  <a:cubicBezTo>
                    <a:pt x="2711" y="1313"/>
                    <a:pt x="2677" y="1162"/>
                    <a:pt x="2616" y="1022"/>
                  </a:cubicBezTo>
                  <a:lnTo>
                    <a:pt x="2815" y="780"/>
                  </a:lnTo>
                  <a:cubicBezTo>
                    <a:pt x="2734" y="635"/>
                    <a:pt x="2628" y="503"/>
                    <a:pt x="2504" y="392"/>
                  </a:cubicBezTo>
                  <a:lnTo>
                    <a:pt x="2225" y="532"/>
                  </a:lnTo>
                  <a:cubicBezTo>
                    <a:pt x="2102" y="441"/>
                    <a:pt x="1962" y="373"/>
                    <a:pt x="1814" y="3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5" name="Google Shape;1185;p28"/>
            <p:cNvGrpSpPr/>
            <p:nvPr/>
          </p:nvGrpSpPr>
          <p:grpSpPr>
            <a:xfrm>
              <a:off x="8565829" y="4762703"/>
              <a:ext cx="344202" cy="165244"/>
              <a:chOff x="8553629" y="4080003"/>
              <a:chExt cx="344202" cy="165244"/>
            </a:xfrm>
          </p:grpSpPr>
          <p:sp>
            <p:nvSpPr>
              <p:cNvPr id="1186" name="Google Shape;1186;p28"/>
              <p:cNvSpPr/>
              <p:nvPr/>
            </p:nvSpPr>
            <p:spPr>
              <a:xfrm>
                <a:off x="8643924" y="4088218"/>
                <a:ext cx="162732" cy="148272"/>
              </a:xfrm>
              <a:custGeom>
                <a:avLst/>
                <a:gdLst/>
                <a:ahLst/>
                <a:cxnLst/>
                <a:rect l="l" t="t" r="r" b="b"/>
                <a:pathLst>
                  <a:path w="2397" h="2184" extrusionOk="0">
                    <a:moveTo>
                      <a:pt x="1199" y="1"/>
                    </a:moveTo>
                    <a:cubicBezTo>
                      <a:pt x="919" y="1"/>
                      <a:pt x="640" y="107"/>
                      <a:pt x="427" y="320"/>
                    </a:cubicBezTo>
                    <a:cubicBezTo>
                      <a:pt x="1" y="746"/>
                      <a:pt x="1" y="1438"/>
                      <a:pt x="427" y="1864"/>
                    </a:cubicBezTo>
                    <a:cubicBezTo>
                      <a:pt x="640" y="2077"/>
                      <a:pt x="919" y="2184"/>
                      <a:pt x="1199" y="2184"/>
                    </a:cubicBezTo>
                    <a:cubicBezTo>
                      <a:pt x="1478" y="2184"/>
                      <a:pt x="1758" y="2077"/>
                      <a:pt x="1971" y="1864"/>
                    </a:cubicBezTo>
                    <a:cubicBezTo>
                      <a:pt x="2397" y="1438"/>
                      <a:pt x="2397" y="746"/>
                      <a:pt x="1971" y="320"/>
                    </a:cubicBezTo>
                    <a:cubicBezTo>
                      <a:pt x="1758" y="107"/>
                      <a:pt x="1478" y="1"/>
                      <a:pt x="1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8"/>
              <p:cNvSpPr/>
              <p:nvPr/>
            </p:nvSpPr>
            <p:spPr>
              <a:xfrm>
                <a:off x="8702650" y="4121009"/>
                <a:ext cx="70538" cy="70470"/>
              </a:xfrm>
              <a:custGeom>
                <a:avLst/>
                <a:gdLst/>
                <a:ahLst/>
                <a:cxnLst/>
                <a:rect l="l" t="t" r="r" b="b"/>
                <a:pathLst>
                  <a:path w="1039" h="1038" extrusionOk="0">
                    <a:moveTo>
                      <a:pt x="0" y="0"/>
                    </a:moveTo>
                    <a:lnTo>
                      <a:pt x="0" y="1038"/>
                    </a:lnTo>
                    <a:lnTo>
                      <a:pt x="1038" y="51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8"/>
              <p:cNvSpPr/>
              <p:nvPr/>
            </p:nvSpPr>
            <p:spPr>
              <a:xfrm>
                <a:off x="8553629" y="4080003"/>
                <a:ext cx="344202" cy="165244"/>
              </a:xfrm>
              <a:custGeom>
                <a:avLst/>
                <a:gdLst/>
                <a:ahLst/>
                <a:cxnLst/>
                <a:rect l="l" t="t" r="r" b="b"/>
                <a:pathLst>
                  <a:path w="5070" h="2434" extrusionOk="0">
                    <a:moveTo>
                      <a:pt x="2535" y="241"/>
                    </a:moveTo>
                    <a:cubicBezTo>
                      <a:pt x="3079" y="241"/>
                      <a:pt x="4227" y="951"/>
                      <a:pt x="4638" y="1218"/>
                    </a:cubicBezTo>
                    <a:cubicBezTo>
                      <a:pt x="4110" y="1561"/>
                      <a:pt x="3034" y="2193"/>
                      <a:pt x="2535" y="2193"/>
                    </a:cubicBezTo>
                    <a:cubicBezTo>
                      <a:pt x="1990" y="2193"/>
                      <a:pt x="843" y="1483"/>
                      <a:pt x="431" y="1217"/>
                    </a:cubicBezTo>
                    <a:cubicBezTo>
                      <a:pt x="959" y="873"/>
                      <a:pt x="2035" y="241"/>
                      <a:pt x="2535" y="241"/>
                    </a:cubicBezTo>
                    <a:close/>
                    <a:moveTo>
                      <a:pt x="2535" y="1"/>
                    </a:moveTo>
                    <a:cubicBezTo>
                      <a:pt x="1794" y="1"/>
                      <a:pt x="213" y="1072"/>
                      <a:pt x="146" y="1117"/>
                    </a:cubicBezTo>
                    <a:lnTo>
                      <a:pt x="0" y="1218"/>
                    </a:lnTo>
                    <a:lnTo>
                      <a:pt x="146" y="1317"/>
                    </a:lnTo>
                    <a:cubicBezTo>
                      <a:pt x="213" y="1362"/>
                      <a:pt x="1794" y="2434"/>
                      <a:pt x="2535" y="2434"/>
                    </a:cubicBezTo>
                    <a:cubicBezTo>
                      <a:pt x="3276" y="2434"/>
                      <a:pt x="4857" y="1362"/>
                      <a:pt x="4923" y="1317"/>
                    </a:cubicBezTo>
                    <a:lnTo>
                      <a:pt x="5070" y="1218"/>
                    </a:lnTo>
                    <a:lnTo>
                      <a:pt x="4923" y="1117"/>
                    </a:lnTo>
                    <a:cubicBezTo>
                      <a:pt x="4857" y="1072"/>
                      <a:pt x="3276" y="1"/>
                      <a:pt x="2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9" name="Google Shape;1189;p28"/>
          <p:cNvGrpSpPr/>
          <p:nvPr/>
        </p:nvGrpSpPr>
        <p:grpSpPr>
          <a:xfrm>
            <a:off x="514238" y="4829338"/>
            <a:ext cx="397975" cy="31976"/>
            <a:chOff x="7690800" y="1808375"/>
            <a:chExt cx="397975" cy="31976"/>
          </a:xfrm>
        </p:grpSpPr>
        <p:sp>
          <p:nvSpPr>
            <p:cNvPr id="1190" name="Google Shape;1190;p28"/>
            <p:cNvSpPr/>
            <p:nvPr/>
          </p:nvSpPr>
          <p:spPr>
            <a:xfrm>
              <a:off x="7889857" y="1808375"/>
              <a:ext cx="198918" cy="31976"/>
            </a:xfrm>
            <a:custGeom>
              <a:avLst/>
              <a:gdLst/>
              <a:ahLst/>
              <a:cxnLst/>
              <a:rect l="l" t="t" r="r" b="b"/>
              <a:pathLst>
                <a:path w="2930" h="471" extrusionOk="0">
                  <a:moveTo>
                    <a:pt x="1" y="1"/>
                  </a:moveTo>
                  <a:lnTo>
                    <a:pt x="1" y="471"/>
                  </a:lnTo>
                  <a:lnTo>
                    <a:pt x="2929" y="471"/>
                  </a:lnTo>
                  <a:lnTo>
                    <a:pt x="2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8"/>
            <p:cNvSpPr/>
            <p:nvPr/>
          </p:nvSpPr>
          <p:spPr>
            <a:xfrm>
              <a:off x="7752038" y="1808375"/>
              <a:ext cx="99459" cy="31976"/>
            </a:xfrm>
            <a:custGeom>
              <a:avLst/>
              <a:gdLst/>
              <a:ahLst/>
              <a:cxnLst/>
              <a:rect l="l" t="t" r="r" b="b"/>
              <a:pathLst>
                <a:path w="1465" h="471" extrusionOk="0">
                  <a:moveTo>
                    <a:pt x="0" y="1"/>
                  </a:moveTo>
                  <a:lnTo>
                    <a:pt x="0" y="471"/>
                  </a:lnTo>
                  <a:lnTo>
                    <a:pt x="1464" y="471"/>
                  </a:lnTo>
                  <a:lnTo>
                    <a:pt x="1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8"/>
            <p:cNvSpPr/>
            <p:nvPr/>
          </p:nvSpPr>
          <p:spPr>
            <a:xfrm>
              <a:off x="7690800" y="1808375"/>
              <a:ext cx="32044" cy="31976"/>
            </a:xfrm>
            <a:custGeom>
              <a:avLst/>
              <a:gdLst/>
              <a:ahLst/>
              <a:cxnLst/>
              <a:rect l="l" t="t" r="r" b="b"/>
              <a:pathLst>
                <a:path w="472" h="471" extrusionOk="0">
                  <a:moveTo>
                    <a:pt x="1" y="1"/>
                  </a:moveTo>
                  <a:lnTo>
                    <a:pt x="1" y="471"/>
                  </a:lnTo>
                  <a:lnTo>
                    <a:pt x="471" y="471"/>
                  </a:lnTo>
                  <a:lnTo>
                    <a:pt x="4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 name="Google Shape;1193;p28"/>
          <p:cNvGrpSpPr/>
          <p:nvPr/>
        </p:nvGrpSpPr>
        <p:grpSpPr>
          <a:xfrm>
            <a:off x="8104409" y="3136282"/>
            <a:ext cx="652717" cy="1328510"/>
            <a:chOff x="4937663" y="2525363"/>
            <a:chExt cx="383275" cy="780100"/>
          </a:xfrm>
        </p:grpSpPr>
        <p:sp>
          <p:nvSpPr>
            <p:cNvPr id="1194" name="Google Shape;1194;p28"/>
            <p:cNvSpPr/>
            <p:nvPr/>
          </p:nvSpPr>
          <p:spPr>
            <a:xfrm>
              <a:off x="4938988" y="2525363"/>
              <a:ext cx="380625" cy="780100"/>
            </a:xfrm>
            <a:custGeom>
              <a:avLst/>
              <a:gdLst/>
              <a:ahLst/>
              <a:cxnLst/>
              <a:rect l="l" t="t" r="r" b="b"/>
              <a:pathLst>
                <a:path w="15225" h="31204" extrusionOk="0">
                  <a:moveTo>
                    <a:pt x="8455" y="0"/>
                  </a:moveTo>
                  <a:cubicBezTo>
                    <a:pt x="8402" y="0"/>
                    <a:pt x="8350" y="7"/>
                    <a:pt x="8299" y="16"/>
                  </a:cubicBezTo>
                  <a:cubicBezTo>
                    <a:pt x="7854" y="90"/>
                    <a:pt x="7514" y="474"/>
                    <a:pt x="7514" y="941"/>
                  </a:cubicBezTo>
                  <a:lnTo>
                    <a:pt x="7514" y="5296"/>
                  </a:lnTo>
                  <a:lnTo>
                    <a:pt x="7514" y="5353"/>
                  </a:lnTo>
                  <a:lnTo>
                    <a:pt x="7582" y="5353"/>
                  </a:lnTo>
                  <a:cubicBezTo>
                    <a:pt x="7520" y="5480"/>
                    <a:pt x="7482" y="5622"/>
                    <a:pt x="7482" y="5773"/>
                  </a:cubicBezTo>
                  <a:cubicBezTo>
                    <a:pt x="7482" y="5936"/>
                    <a:pt x="7527" y="6088"/>
                    <a:pt x="7598" y="6223"/>
                  </a:cubicBezTo>
                  <a:cubicBezTo>
                    <a:pt x="7514" y="6307"/>
                    <a:pt x="7462" y="6424"/>
                    <a:pt x="7462" y="6553"/>
                  </a:cubicBezTo>
                  <a:lnTo>
                    <a:pt x="7462" y="8466"/>
                  </a:lnTo>
                  <a:lnTo>
                    <a:pt x="7462" y="9210"/>
                  </a:lnTo>
                  <a:lnTo>
                    <a:pt x="6955" y="9210"/>
                  </a:lnTo>
                  <a:lnTo>
                    <a:pt x="6955" y="8466"/>
                  </a:lnTo>
                  <a:lnTo>
                    <a:pt x="6955" y="7058"/>
                  </a:lnTo>
                  <a:cubicBezTo>
                    <a:pt x="6955" y="6929"/>
                    <a:pt x="6903" y="6813"/>
                    <a:pt x="6819" y="6728"/>
                  </a:cubicBezTo>
                  <a:cubicBezTo>
                    <a:pt x="6890" y="6593"/>
                    <a:pt x="6934" y="6441"/>
                    <a:pt x="6934" y="6278"/>
                  </a:cubicBezTo>
                  <a:cubicBezTo>
                    <a:pt x="6934" y="6127"/>
                    <a:pt x="6897" y="5986"/>
                    <a:pt x="6835" y="5858"/>
                  </a:cubicBezTo>
                  <a:lnTo>
                    <a:pt x="6903" y="5858"/>
                  </a:lnTo>
                  <a:lnTo>
                    <a:pt x="6903" y="2962"/>
                  </a:lnTo>
                  <a:cubicBezTo>
                    <a:pt x="6903" y="2702"/>
                    <a:pt x="6798" y="2467"/>
                    <a:pt x="6627" y="2297"/>
                  </a:cubicBezTo>
                  <a:cubicBezTo>
                    <a:pt x="6542" y="2211"/>
                    <a:pt x="6440" y="2143"/>
                    <a:pt x="6328" y="2096"/>
                  </a:cubicBezTo>
                  <a:cubicBezTo>
                    <a:pt x="6216" y="2048"/>
                    <a:pt x="6092" y="2021"/>
                    <a:pt x="5962" y="2021"/>
                  </a:cubicBezTo>
                  <a:cubicBezTo>
                    <a:pt x="5909" y="2021"/>
                    <a:pt x="5858" y="2028"/>
                    <a:pt x="5807" y="2037"/>
                  </a:cubicBezTo>
                  <a:cubicBezTo>
                    <a:pt x="5361" y="2111"/>
                    <a:pt x="5021" y="2496"/>
                    <a:pt x="5021" y="2962"/>
                  </a:cubicBezTo>
                  <a:lnTo>
                    <a:pt x="5021" y="5858"/>
                  </a:lnTo>
                  <a:lnTo>
                    <a:pt x="5089" y="5858"/>
                  </a:lnTo>
                  <a:cubicBezTo>
                    <a:pt x="5028" y="5986"/>
                    <a:pt x="4991" y="6127"/>
                    <a:pt x="4991" y="6278"/>
                  </a:cubicBezTo>
                  <a:cubicBezTo>
                    <a:pt x="4991" y="6441"/>
                    <a:pt x="5035" y="6593"/>
                    <a:pt x="5105" y="6728"/>
                  </a:cubicBezTo>
                  <a:cubicBezTo>
                    <a:pt x="5021" y="6813"/>
                    <a:pt x="4969" y="6929"/>
                    <a:pt x="4969" y="7058"/>
                  </a:cubicBezTo>
                  <a:lnTo>
                    <a:pt x="4969" y="8512"/>
                  </a:lnTo>
                  <a:lnTo>
                    <a:pt x="4969" y="9256"/>
                  </a:lnTo>
                  <a:cubicBezTo>
                    <a:pt x="4492" y="9404"/>
                    <a:pt x="4177" y="9894"/>
                    <a:pt x="4281" y="10415"/>
                  </a:cubicBezTo>
                  <a:lnTo>
                    <a:pt x="4888" y="13425"/>
                  </a:lnTo>
                  <a:lnTo>
                    <a:pt x="4910" y="13534"/>
                  </a:lnTo>
                  <a:lnTo>
                    <a:pt x="5039" y="14169"/>
                  </a:lnTo>
                  <a:lnTo>
                    <a:pt x="4646" y="14063"/>
                  </a:lnTo>
                  <a:lnTo>
                    <a:pt x="4038" y="13898"/>
                  </a:lnTo>
                  <a:cubicBezTo>
                    <a:pt x="4005" y="13890"/>
                    <a:pt x="3971" y="13884"/>
                    <a:pt x="3938" y="13882"/>
                  </a:cubicBezTo>
                  <a:cubicBezTo>
                    <a:pt x="3928" y="13881"/>
                    <a:pt x="3917" y="13881"/>
                    <a:pt x="3906" y="13881"/>
                  </a:cubicBezTo>
                  <a:cubicBezTo>
                    <a:pt x="3795" y="13881"/>
                    <a:pt x="3688" y="13919"/>
                    <a:pt x="3601" y="13983"/>
                  </a:cubicBezTo>
                  <a:cubicBezTo>
                    <a:pt x="3541" y="13895"/>
                    <a:pt x="3467" y="13820"/>
                    <a:pt x="3381" y="13758"/>
                  </a:cubicBezTo>
                  <a:lnTo>
                    <a:pt x="3478" y="13669"/>
                  </a:lnTo>
                  <a:lnTo>
                    <a:pt x="1753" y="11963"/>
                  </a:lnTo>
                  <a:cubicBezTo>
                    <a:pt x="1711" y="11921"/>
                    <a:pt x="1666" y="11886"/>
                    <a:pt x="1619" y="11854"/>
                  </a:cubicBezTo>
                  <a:cubicBezTo>
                    <a:pt x="1606" y="11844"/>
                    <a:pt x="1591" y="11836"/>
                    <a:pt x="1577" y="11827"/>
                  </a:cubicBezTo>
                  <a:cubicBezTo>
                    <a:pt x="1540" y="11804"/>
                    <a:pt x="1501" y="11784"/>
                    <a:pt x="1462" y="11767"/>
                  </a:cubicBezTo>
                  <a:cubicBezTo>
                    <a:pt x="1440" y="11757"/>
                    <a:pt x="1418" y="11748"/>
                    <a:pt x="1395" y="11741"/>
                  </a:cubicBezTo>
                  <a:cubicBezTo>
                    <a:pt x="1361" y="11728"/>
                    <a:pt x="1326" y="11717"/>
                    <a:pt x="1290" y="11709"/>
                  </a:cubicBezTo>
                  <a:cubicBezTo>
                    <a:pt x="1260" y="11703"/>
                    <a:pt x="1230" y="11698"/>
                    <a:pt x="1198" y="11694"/>
                  </a:cubicBezTo>
                  <a:cubicBezTo>
                    <a:pt x="1184" y="11691"/>
                    <a:pt x="1169" y="11690"/>
                    <a:pt x="1154" y="11689"/>
                  </a:cubicBezTo>
                  <a:cubicBezTo>
                    <a:pt x="1124" y="11687"/>
                    <a:pt x="1095" y="11685"/>
                    <a:pt x="1065" y="11685"/>
                  </a:cubicBezTo>
                  <a:cubicBezTo>
                    <a:pt x="818" y="11685"/>
                    <a:pt x="571" y="11777"/>
                    <a:pt x="383" y="11964"/>
                  </a:cubicBezTo>
                  <a:cubicBezTo>
                    <a:pt x="5" y="12340"/>
                    <a:pt x="0" y="12952"/>
                    <a:pt x="374" y="13333"/>
                  </a:cubicBezTo>
                  <a:lnTo>
                    <a:pt x="2007" y="15002"/>
                  </a:lnTo>
                  <a:lnTo>
                    <a:pt x="2111" y="14908"/>
                  </a:lnTo>
                  <a:cubicBezTo>
                    <a:pt x="2263" y="15171"/>
                    <a:pt x="2544" y="15350"/>
                    <a:pt x="2870" y="15350"/>
                  </a:cubicBezTo>
                  <a:cubicBezTo>
                    <a:pt x="2955" y="15350"/>
                    <a:pt x="3035" y="15335"/>
                    <a:pt x="3111" y="15312"/>
                  </a:cubicBezTo>
                  <a:cubicBezTo>
                    <a:pt x="3116" y="15535"/>
                    <a:pt x="3267" y="15740"/>
                    <a:pt x="3496" y="15797"/>
                  </a:cubicBezTo>
                  <a:lnTo>
                    <a:pt x="5323" y="16260"/>
                  </a:lnTo>
                  <a:cubicBezTo>
                    <a:pt x="5371" y="16272"/>
                    <a:pt x="5418" y="16281"/>
                    <a:pt x="5465" y="16285"/>
                  </a:cubicBezTo>
                  <a:lnTo>
                    <a:pt x="5492" y="16422"/>
                  </a:lnTo>
                  <a:cubicBezTo>
                    <a:pt x="5588" y="16892"/>
                    <a:pt x="6000" y="17229"/>
                    <a:pt x="6478" y="17229"/>
                  </a:cubicBezTo>
                  <a:lnTo>
                    <a:pt x="6539" y="17229"/>
                  </a:lnTo>
                  <a:cubicBezTo>
                    <a:pt x="6540" y="17230"/>
                    <a:pt x="6540" y="17233"/>
                    <a:pt x="6540" y="17235"/>
                  </a:cubicBezTo>
                  <a:cubicBezTo>
                    <a:pt x="6675" y="17926"/>
                    <a:pt x="7030" y="18538"/>
                    <a:pt x="7526" y="18998"/>
                  </a:cubicBezTo>
                  <a:lnTo>
                    <a:pt x="7526" y="19202"/>
                  </a:lnTo>
                  <a:lnTo>
                    <a:pt x="7526" y="19622"/>
                  </a:lnTo>
                  <a:lnTo>
                    <a:pt x="7526" y="21357"/>
                  </a:lnTo>
                  <a:lnTo>
                    <a:pt x="7060" y="21357"/>
                  </a:lnTo>
                  <a:cubicBezTo>
                    <a:pt x="6129" y="21357"/>
                    <a:pt x="5375" y="22111"/>
                    <a:pt x="5375" y="23042"/>
                  </a:cubicBezTo>
                  <a:lnTo>
                    <a:pt x="5375" y="23487"/>
                  </a:lnTo>
                  <a:cubicBezTo>
                    <a:pt x="5375" y="23519"/>
                    <a:pt x="5380" y="23549"/>
                    <a:pt x="5384" y="23578"/>
                  </a:cubicBezTo>
                  <a:cubicBezTo>
                    <a:pt x="5389" y="23618"/>
                    <a:pt x="5398" y="23656"/>
                    <a:pt x="5410" y="23694"/>
                  </a:cubicBezTo>
                  <a:cubicBezTo>
                    <a:pt x="5411" y="23695"/>
                    <a:pt x="5411" y="23697"/>
                    <a:pt x="5413" y="23699"/>
                  </a:cubicBezTo>
                  <a:cubicBezTo>
                    <a:pt x="5424" y="23734"/>
                    <a:pt x="5438" y="23768"/>
                    <a:pt x="5456" y="23799"/>
                  </a:cubicBezTo>
                  <a:cubicBezTo>
                    <a:pt x="5458" y="23803"/>
                    <a:pt x="5460" y="23808"/>
                    <a:pt x="5463" y="23812"/>
                  </a:cubicBezTo>
                  <a:cubicBezTo>
                    <a:pt x="5479" y="23841"/>
                    <a:pt x="5496" y="23869"/>
                    <a:pt x="5518" y="23896"/>
                  </a:cubicBezTo>
                  <a:cubicBezTo>
                    <a:pt x="5523" y="23903"/>
                    <a:pt x="5528" y="23909"/>
                    <a:pt x="5534" y="23916"/>
                  </a:cubicBezTo>
                  <a:cubicBezTo>
                    <a:pt x="5554" y="23939"/>
                    <a:pt x="5573" y="23961"/>
                    <a:pt x="5596" y="23981"/>
                  </a:cubicBezTo>
                  <a:cubicBezTo>
                    <a:pt x="5605" y="23990"/>
                    <a:pt x="5616" y="23998"/>
                    <a:pt x="5626" y="24006"/>
                  </a:cubicBezTo>
                  <a:cubicBezTo>
                    <a:pt x="5647" y="24022"/>
                    <a:pt x="5666" y="24039"/>
                    <a:pt x="5689" y="24052"/>
                  </a:cubicBezTo>
                  <a:cubicBezTo>
                    <a:pt x="5704" y="24062"/>
                    <a:pt x="5721" y="24071"/>
                    <a:pt x="5738" y="24079"/>
                  </a:cubicBezTo>
                  <a:cubicBezTo>
                    <a:pt x="5756" y="24089"/>
                    <a:pt x="5775" y="24099"/>
                    <a:pt x="5795" y="24107"/>
                  </a:cubicBezTo>
                  <a:cubicBezTo>
                    <a:pt x="5819" y="24117"/>
                    <a:pt x="5843" y="24123"/>
                    <a:pt x="5868" y="24130"/>
                  </a:cubicBezTo>
                  <a:cubicBezTo>
                    <a:pt x="5883" y="24134"/>
                    <a:pt x="5899" y="24140"/>
                    <a:pt x="5915" y="24143"/>
                  </a:cubicBezTo>
                  <a:cubicBezTo>
                    <a:pt x="5957" y="24151"/>
                    <a:pt x="6000" y="24157"/>
                    <a:pt x="6044" y="24157"/>
                  </a:cubicBezTo>
                  <a:lnTo>
                    <a:pt x="6297" y="24157"/>
                  </a:lnTo>
                  <a:lnTo>
                    <a:pt x="6118" y="25127"/>
                  </a:lnTo>
                  <a:lnTo>
                    <a:pt x="5899" y="26311"/>
                  </a:lnTo>
                  <a:lnTo>
                    <a:pt x="5828" y="26694"/>
                  </a:lnTo>
                  <a:lnTo>
                    <a:pt x="4995" y="31203"/>
                  </a:lnTo>
                  <a:lnTo>
                    <a:pt x="14472" y="31203"/>
                  </a:lnTo>
                  <a:lnTo>
                    <a:pt x="13612" y="26551"/>
                  </a:lnTo>
                  <a:lnTo>
                    <a:pt x="13569" y="26317"/>
                  </a:lnTo>
                  <a:lnTo>
                    <a:pt x="13170" y="24157"/>
                  </a:lnTo>
                  <a:lnTo>
                    <a:pt x="13423" y="24157"/>
                  </a:lnTo>
                  <a:cubicBezTo>
                    <a:pt x="13792" y="24157"/>
                    <a:pt x="14092" y="23857"/>
                    <a:pt x="14092" y="23487"/>
                  </a:cubicBezTo>
                  <a:lnTo>
                    <a:pt x="14092" y="23042"/>
                  </a:lnTo>
                  <a:cubicBezTo>
                    <a:pt x="14092" y="22961"/>
                    <a:pt x="14084" y="22883"/>
                    <a:pt x="14074" y="22805"/>
                  </a:cubicBezTo>
                  <a:cubicBezTo>
                    <a:pt x="14071" y="22788"/>
                    <a:pt x="14069" y="22771"/>
                    <a:pt x="14066" y="22753"/>
                  </a:cubicBezTo>
                  <a:cubicBezTo>
                    <a:pt x="14052" y="22677"/>
                    <a:pt x="14036" y="22603"/>
                    <a:pt x="14012" y="22530"/>
                  </a:cubicBezTo>
                  <a:cubicBezTo>
                    <a:pt x="14010" y="22525"/>
                    <a:pt x="14008" y="22520"/>
                    <a:pt x="14006" y="22515"/>
                  </a:cubicBezTo>
                  <a:cubicBezTo>
                    <a:pt x="13984" y="22445"/>
                    <a:pt x="13955" y="22377"/>
                    <a:pt x="13924" y="22312"/>
                  </a:cubicBezTo>
                  <a:cubicBezTo>
                    <a:pt x="13918" y="22301"/>
                    <a:pt x="13913" y="22289"/>
                    <a:pt x="13908" y="22278"/>
                  </a:cubicBezTo>
                  <a:cubicBezTo>
                    <a:pt x="13872" y="22210"/>
                    <a:pt x="13833" y="22142"/>
                    <a:pt x="13788" y="22079"/>
                  </a:cubicBezTo>
                  <a:cubicBezTo>
                    <a:pt x="13786" y="22075"/>
                    <a:pt x="13784" y="22073"/>
                    <a:pt x="13782" y="22070"/>
                  </a:cubicBezTo>
                  <a:cubicBezTo>
                    <a:pt x="13737" y="22006"/>
                    <a:pt x="13687" y="21945"/>
                    <a:pt x="13633" y="21888"/>
                  </a:cubicBezTo>
                  <a:cubicBezTo>
                    <a:pt x="13630" y="21885"/>
                    <a:pt x="13628" y="21883"/>
                    <a:pt x="13625" y="21880"/>
                  </a:cubicBezTo>
                  <a:cubicBezTo>
                    <a:pt x="13454" y="21700"/>
                    <a:pt x="13244" y="21559"/>
                    <a:pt x="13006" y="21468"/>
                  </a:cubicBezTo>
                  <a:cubicBezTo>
                    <a:pt x="12820" y="21397"/>
                    <a:pt x="12618" y="21357"/>
                    <a:pt x="12406" y="21357"/>
                  </a:cubicBezTo>
                  <a:lnTo>
                    <a:pt x="11940" y="21357"/>
                  </a:lnTo>
                  <a:lnTo>
                    <a:pt x="11940" y="19641"/>
                  </a:lnTo>
                  <a:lnTo>
                    <a:pt x="11940" y="19017"/>
                  </a:lnTo>
                  <a:cubicBezTo>
                    <a:pt x="12449" y="18553"/>
                    <a:pt x="12813" y="17933"/>
                    <a:pt x="12949" y="17229"/>
                  </a:cubicBezTo>
                  <a:lnTo>
                    <a:pt x="13009" y="17229"/>
                  </a:lnTo>
                  <a:cubicBezTo>
                    <a:pt x="13249" y="17229"/>
                    <a:pt x="13471" y="17145"/>
                    <a:pt x="13646" y="17001"/>
                  </a:cubicBezTo>
                  <a:cubicBezTo>
                    <a:pt x="13690" y="16965"/>
                    <a:pt x="13731" y="16926"/>
                    <a:pt x="13768" y="16883"/>
                  </a:cubicBezTo>
                  <a:cubicBezTo>
                    <a:pt x="13879" y="16756"/>
                    <a:pt x="13959" y="16598"/>
                    <a:pt x="13995" y="16422"/>
                  </a:cubicBezTo>
                  <a:lnTo>
                    <a:pt x="14577" y="13534"/>
                  </a:lnTo>
                  <a:lnTo>
                    <a:pt x="14655" y="13145"/>
                  </a:lnTo>
                  <a:lnTo>
                    <a:pt x="15206" y="10415"/>
                  </a:lnTo>
                  <a:cubicBezTo>
                    <a:pt x="15219" y="10344"/>
                    <a:pt x="15224" y="10275"/>
                    <a:pt x="15224" y="10206"/>
                  </a:cubicBezTo>
                  <a:cubicBezTo>
                    <a:pt x="15224" y="10201"/>
                    <a:pt x="15224" y="10197"/>
                    <a:pt x="15224" y="10193"/>
                  </a:cubicBezTo>
                  <a:cubicBezTo>
                    <a:pt x="15223" y="10126"/>
                    <a:pt x="15214" y="10062"/>
                    <a:pt x="15200" y="9999"/>
                  </a:cubicBezTo>
                  <a:cubicBezTo>
                    <a:pt x="15199" y="9993"/>
                    <a:pt x="15198" y="9986"/>
                    <a:pt x="15197" y="9980"/>
                  </a:cubicBezTo>
                  <a:cubicBezTo>
                    <a:pt x="15181" y="9918"/>
                    <a:pt x="15161" y="9860"/>
                    <a:pt x="15135" y="9804"/>
                  </a:cubicBezTo>
                  <a:cubicBezTo>
                    <a:pt x="15132" y="9797"/>
                    <a:pt x="15129" y="9791"/>
                    <a:pt x="15126" y="9783"/>
                  </a:cubicBezTo>
                  <a:cubicBezTo>
                    <a:pt x="15099" y="9728"/>
                    <a:pt x="15067" y="9675"/>
                    <a:pt x="15031" y="9625"/>
                  </a:cubicBezTo>
                  <a:cubicBezTo>
                    <a:pt x="15027" y="9620"/>
                    <a:pt x="15023" y="9613"/>
                    <a:pt x="15019" y="9608"/>
                  </a:cubicBezTo>
                  <a:cubicBezTo>
                    <a:pt x="14981" y="9559"/>
                    <a:pt x="14939" y="9513"/>
                    <a:pt x="14892" y="9471"/>
                  </a:cubicBezTo>
                  <a:cubicBezTo>
                    <a:pt x="14888" y="9467"/>
                    <a:pt x="14883" y="9463"/>
                    <a:pt x="14879" y="9460"/>
                  </a:cubicBezTo>
                  <a:cubicBezTo>
                    <a:pt x="14831" y="9417"/>
                    <a:pt x="14779" y="9380"/>
                    <a:pt x="14724" y="9347"/>
                  </a:cubicBezTo>
                  <a:cubicBezTo>
                    <a:pt x="14720" y="9345"/>
                    <a:pt x="14717" y="9343"/>
                    <a:pt x="14714" y="9341"/>
                  </a:cubicBezTo>
                  <a:cubicBezTo>
                    <a:pt x="14655" y="9308"/>
                    <a:pt x="14595" y="9282"/>
                    <a:pt x="14530" y="9260"/>
                  </a:cubicBezTo>
                  <a:cubicBezTo>
                    <a:pt x="14528" y="9260"/>
                    <a:pt x="14526" y="9259"/>
                    <a:pt x="14524" y="9259"/>
                  </a:cubicBezTo>
                  <a:cubicBezTo>
                    <a:pt x="14498" y="9250"/>
                    <a:pt x="14471" y="9242"/>
                    <a:pt x="14442" y="9236"/>
                  </a:cubicBezTo>
                  <a:lnTo>
                    <a:pt x="14442" y="8491"/>
                  </a:lnTo>
                  <a:lnTo>
                    <a:pt x="14442" y="7564"/>
                  </a:lnTo>
                  <a:cubicBezTo>
                    <a:pt x="14442" y="7435"/>
                    <a:pt x="14391" y="7318"/>
                    <a:pt x="14307" y="7233"/>
                  </a:cubicBezTo>
                  <a:cubicBezTo>
                    <a:pt x="14378" y="7098"/>
                    <a:pt x="14422" y="6947"/>
                    <a:pt x="14422" y="6784"/>
                  </a:cubicBezTo>
                  <a:cubicBezTo>
                    <a:pt x="14422" y="6633"/>
                    <a:pt x="14385" y="6491"/>
                    <a:pt x="14324" y="6364"/>
                  </a:cubicBezTo>
                  <a:lnTo>
                    <a:pt x="14390" y="6364"/>
                  </a:lnTo>
                  <a:lnTo>
                    <a:pt x="14390" y="6307"/>
                  </a:lnTo>
                  <a:lnTo>
                    <a:pt x="14390" y="4345"/>
                  </a:lnTo>
                  <a:lnTo>
                    <a:pt x="14390" y="3886"/>
                  </a:lnTo>
                  <a:lnTo>
                    <a:pt x="14390" y="3846"/>
                  </a:lnTo>
                  <a:cubicBezTo>
                    <a:pt x="14390" y="3807"/>
                    <a:pt x="14384" y="3771"/>
                    <a:pt x="14379" y="3733"/>
                  </a:cubicBezTo>
                  <a:cubicBezTo>
                    <a:pt x="14378" y="3724"/>
                    <a:pt x="14378" y="3715"/>
                    <a:pt x="14377" y="3706"/>
                  </a:cubicBezTo>
                  <a:cubicBezTo>
                    <a:pt x="14359" y="3592"/>
                    <a:pt x="14321" y="3486"/>
                    <a:pt x="14267" y="3390"/>
                  </a:cubicBezTo>
                  <a:cubicBezTo>
                    <a:pt x="14258" y="3373"/>
                    <a:pt x="14251" y="3357"/>
                    <a:pt x="14242" y="3341"/>
                  </a:cubicBezTo>
                  <a:cubicBezTo>
                    <a:pt x="14224" y="3315"/>
                    <a:pt x="14204" y="3290"/>
                    <a:pt x="14184" y="3265"/>
                  </a:cubicBezTo>
                  <a:cubicBezTo>
                    <a:pt x="14169" y="3245"/>
                    <a:pt x="14154" y="3226"/>
                    <a:pt x="14136" y="3207"/>
                  </a:cubicBezTo>
                  <a:cubicBezTo>
                    <a:pt x="14117" y="3186"/>
                    <a:pt x="14095" y="3166"/>
                    <a:pt x="14074" y="3148"/>
                  </a:cubicBezTo>
                  <a:cubicBezTo>
                    <a:pt x="14053" y="3129"/>
                    <a:pt x="14031" y="3110"/>
                    <a:pt x="14008" y="3094"/>
                  </a:cubicBezTo>
                  <a:cubicBezTo>
                    <a:pt x="13987" y="3077"/>
                    <a:pt x="13965" y="3063"/>
                    <a:pt x="13943" y="3049"/>
                  </a:cubicBezTo>
                  <a:cubicBezTo>
                    <a:pt x="13916" y="3031"/>
                    <a:pt x="13887" y="3017"/>
                    <a:pt x="13859" y="3003"/>
                  </a:cubicBezTo>
                  <a:cubicBezTo>
                    <a:pt x="13837" y="2992"/>
                    <a:pt x="13816" y="2981"/>
                    <a:pt x="13793" y="2973"/>
                  </a:cubicBezTo>
                  <a:cubicBezTo>
                    <a:pt x="13758" y="2959"/>
                    <a:pt x="13722" y="2948"/>
                    <a:pt x="13686" y="2939"/>
                  </a:cubicBezTo>
                  <a:cubicBezTo>
                    <a:pt x="13666" y="2934"/>
                    <a:pt x="13648" y="2928"/>
                    <a:pt x="13627" y="2924"/>
                  </a:cubicBezTo>
                  <a:cubicBezTo>
                    <a:pt x="13570" y="2913"/>
                    <a:pt x="13511" y="2906"/>
                    <a:pt x="13450" y="2906"/>
                  </a:cubicBezTo>
                  <a:cubicBezTo>
                    <a:pt x="12930" y="2906"/>
                    <a:pt x="12510" y="3327"/>
                    <a:pt x="12510" y="3846"/>
                  </a:cubicBezTo>
                  <a:lnTo>
                    <a:pt x="12510" y="6307"/>
                  </a:lnTo>
                  <a:lnTo>
                    <a:pt x="12510" y="6363"/>
                  </a:lnTo>
                  <a:lnTo>
                    <a:pt x="12577" y="6363"/>
                  </a:lnTo>
                  <a:cubicBezTo>
                    <a:pt x="12516" y="6491"/>
                    <a:pt x="12478" y="6633"/>
                    <a:pt x="12478" y="6783"/>
                  </a:cubicBezTo>
                  <a:cubicBezTo>
                    <a:pt x="12478" y="6947"/>
                    <a:pt x="12523" y="7098"/>
                    <a:pt x="12594" y="7233"/>
                  </a:cubicBezTo>
                  <a:cubicBezTo>
                    <a:pt x="12510" y="7318"/>
                    <a:pt x="12457" y="7435"/>
                    <a:pt x="12457" y="7564"/>
                  </a:cubicBezTo>
                  <a:lnTo>
                    <a:pt x="12457" y="8466"/>
                  </a:lnTo>
                  <a:lnTo>
                    <a:pt x="12457" y="9210"/>
                  </a:lnTo>
                  <a:lnTo>
                    <a:pt x="11939" y="9210"/>
                  </a:lnTo>
                  <a:lnTo>
                    <a:pt x="11939" y="8466"/>
                  </a:lnTo>
                  <a:lnTo>
                    <a:pt x="11939" y="7058"/>
                  </a:lnTo>
                  <a:cubicBezTo>
                    <a:pt x="11939" y="6929"/>
                    <a:pt x="11887" y="6813"/>
                    <a:pt x="11803" y="6728"/>
                  </a:cubicBezTo>
                  <a:cubicBezTo>
                    <a:pt x="11875" y="6593"/>
                    <a:pt x="11919" y="6441"/>
                    <a:pt x="11919" y="6278"/>
                  </a:cubicBezTo>
                  <a:cubicBezTo>
                    <a:pt x="11919" y="6127"/>
                    <a:pt x="11881" y="5986"/>
                    <a:pt x="11820" y="5859"/>
                  </a:cubicBezTo>
                  <a:lnTo>
                    <a:pt x="11887" y="5859"/>
                  </a:lnTo>
                  <a:lnTo>
                    <a:pt x="11887" y="1698"/>
                  </a:lnTo>
                  <a:cubicBezTo>
                    <a:pt x="11887" y="1308"/>
                    <a:pt x="11651" y="975"/>
                    <a:pt x="11313" y="832"/>
                  </a:cubicBezTo>
                  <a:cubicBezTo>
                    <a:pt x="11200" y="784"/>
                    <a:pt x="11076" y="758"/>
                    <a:pt x="10947" y="758"/>
                  </a:cubicBezTo>
                  <a:cubicBezTo>
                    <a:pt x="10894" y="758"/>
                    <a:pt x="10842" y="765"/>
                    <a:pt x="10792" y="774"/>
                  </a:cubicBezTo>
                  <a:cubicBezTo>
                    <a:pt x="10347" y="848"/>
                    <a:pt x="10007" y="1233"/>
                    <a:pt x="10007" y="1698"/>
                  </a:cubicBezTo>
                  <a:lnTo>
                    <a:pt x="10007" y="5801"/>
                  </a:lnTo>
                  <a:lnTo>
                    <a:pt x="10007" y="5858"/>
                  </a:lnTo>
                  <a:lnTo>
                    <a:pt x="10074" y="5858"/>
                  </a:lnTo>
                  <a:cubicBezTo>
                    <a:pt x="10013" y="5986"/>
                    <a:pt x="9975" y="6127"/>
                    <a:pt x="9975" y="6278"/>
                  </a:cubicBezTo>
                  <a:cubicBezTo>
                    <a:pt x="9975" y="6441"/>
                    <a:pt x="10019" y="6593"/>
                    <a:pt x="10091" y="6728"/>
                  </a:cubicBezTo>
                  <a:cubicBezTo>
                    <a:pt x="10007" y="6813"/>
                    <a:pt x="9955" y="6929"/>
                    <a:pt x="9955" y="7058"/>
                  </a:cubicBezTo>
                  <a:lnTo>
                    <a:pt x="9955" y="8466"/>
                  </a:lnTo>
                  <a:lnTo>
                    <a:pt x="9955" y="9210"/>
                  </a:lnTo>
                  <a:lnTo>
                    <a:pt x="9447" y="9210"/>
                  </a:lnTo>
                  <a:lnTo>
                    <a:pt x="9447" y="8466"/>
                  </a:lnTo>
                  <a:lnTo>
                    <a:pt x="9447" y="6553"/>
                  </a:lnTo>
                  <a:cubicBezTo>
                    <a:pt x="9447" y="6424"/>
                    <a:pt x="9396" y="6308"/>
                    <a:pt x="9312" y="6223"/>
                  </a:cubicBezTo>
                  <a:cubicBezTo>
                    <a:pt x="9382" y="6088"/>
                    <a:pt x="9426" y="5936"/>
                    <a:pt x="9426" y="5773"/>
                  </a:cubicBezTo>
                  <a:cubicBezTo>
                    <a:pt x="9426" y="5622"/>
                    <a:pt x="9389" y="5480"/>
                    <a:pt x="9328" y="5353"/>
                  </a:cubicBezTo>
                  <a:lnTo>
                    <a:pt x="9395" y="5353"/>
                  </a:lnTo>
                  <a:lnTo>
                    <a:pt x="9395" y="5296"/>
                  </a:lnTo>
                  <a:lnTo>
                    <a:pt x="9395" y="1438"/>
                  </a:lnTo>
                  <a:lnTo>
                    <a:pt x="9395" y="941"/>
                  </a:lnTo>
                  <a:cubicBezTo>
                    <a:pt x="9395" y="421"/>
                    <a:pt x="8974" y="0"/>
                    <a:pt x="8455" y="0"/>
                  </a:cubicBezTo>
                  <a:close/>
                </a:path>
              </a:pathLst>
            </a:custGeom>
            <a:solidFill>
              <a:schemeClr val="dk1"/>
            </a:solidFill>
            <a:ln w="114300" cap="flat" cmpd="sng">
              <a:solidFill>
                <a:schemeClr val="dk1"/>
              </a:solidFill>
              <a:prstDash val="solid"/>
              <a:round/>
              <a:headEnd type="none" w="sm" len="sm"/>
              <a:tailEnd type="none" w="sm" len="sm"/>
            </a:ln>
            <a:effectLst>
              <a:outerShdw blurRad="42863" dist="28575" dir="30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5" name="Google Shape;1195;p28"/>
            <p:cNvGrpSpPr/>
            <p:nvPr/>
          </p:nvGrpSpPr>
          <p:grpSpPr>
            <a:xfrm>
              <a:off x="4937663" y="2525363"/>
              <a:ext cx="383275" cy="780100"/>
              <a:chOff x="5776875" y="2082750"/>
              <a:chExt cx="383275" cy="780100"/>
            </a:xfrm>
          </p:grpSpPr>
          <p:sp>
            <p:nvSpPr>
              <p:cNvPr id="1196" name="Google Shape;1196;p28"/>
              <p:cNvSpPr/>
              <p:nvPr/>
            </p:nvSpPr>
            <p:spPr>
              <a:xfrm>
                <a:off x="5776875" y="2374775"/>
                <a:ext cx="86925" cy="83025"/>
              </a:xfrm>
              <a:custGeom>
                <a:avLst/>
                <a:gdLst/>
                <a:ahLst/>
                <a:cxnLst/>
                <a:rect l="l" t="t" r="r" b="b"/>
                <a:pathLst>
                  <a:path w="3477" h="3321" extrusionOk="0">
                    <a:moveTo>
                      <a:pt x="1069" y="0"/>
                    </a:moveTo>
                    <a:cubicBezTo>
                      <a:pt x="821" y="0"/>
                      <a:pt x="572" y="94"/>
                      <a:pt x="382" y="283"/>
                    </a:cubicBezTo>
                    <a:cubicBezTo>
                      <a:pt x="4" y="660"/>
                      <a:pt x="1" y="1271"/>
                      <a:pt x="373" y="1653"/>
                    </a:cubicBezTo>
                    <a:lnTo>
                      <a:pt x="2007" y="3320"/>
                    </a:lnTo>
                    <a:lnTo>
                      <a:pt x="3477" y="1989"/>
                    </a:lnTo>
                    <a:lnTo>
                      <a:pt x="1753" y="281"/>
                    </a:lnTo>
                    <a:cubicBezTo>
                      <a:pt x="1564" y="94"/>
                      <a:pt x="1316" y="0"/>
                      <a:pt x="1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5797050" y="2374850"/>
                <a:ext cx="66750" cy="82950"/>
              </a:xfrm>
              <a:custGeom>
                <a:avLst/>
                <a:gdLst/>
                <a:ahLst/>
                <a:cxnLst/>
                <a:rect l="l" t="t" r="r" b="b"/>
                <a:pathLst>
                  <a:path w="2670" h="3318" extrusionOk="0">
                    <a:moveTo>
                      <a:pt x="268" y="1"/>
                    </a:moveTo>
                    <a:cubicBezTo>
                      <a:pt x="178" y="1"/>
                      <a:pt x="88" y="13"/>
                      <a:pt x="0" y="38"/>
                    </a:cubicBezTo>
                    <a:cubicBezTo>
                      <a:pt x="67" y="58"/>
                      <a:pt x="594" y="235"/>
                      <a:pt x="980" y="668"/>
                    </a:cubicBezTo>
                    <a:cubicBezTo>
                      <a:pt x="1095" y="798"/>
                      <a:pt x="1207" y="932"/>
                      <a:pt x="1310" y="1059"/>
                    </a:cubicBezTo>
                    <a:cubicBezTo>
                      <a:pt x="1547" y="1352"/>
                      <a:pt x="1529" y="1771"/>
                      <a:pt x="1277" y="2051"/>
                    </a:cubicBezTo>
                    <a:cubicBezTo>
                      <a:pt x="1075" y="2276"/>
                      <a:pt x="890" y="2598"/>
                      <a:pt x="902" y="3013"/>
                    </a:cubicBezTo>
                    <a:lnTo>
                      <a:pt x="1200" y="3317"/>
                    </a:lnTo>
                    <a:lnTo>
                      <a:pt x="2670" y="1986"/>
                    </a:lnTo>
                    <a:lnTo>
                      <a:pt x="946" y="278"/>
                    </a:lnTo>
                    <a:cubicBezTo>
                      <a:pt x="758" y="92"/>
                      <a:pt x="513" y="1"/>
                      <a:pt x="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6089600" y="2155375"/>
                <a:ext cx="47050" cy="86475"/>
              </a:xfrm>
              <a:custGeom>
                <a:avLst/>
                <a:gdLst/>
                <a:ahLst/>
                <a:cxnLst/>
                <a:rect l="l" t="t" r="r" b="b"/>
                <a:pathLst>
                  <a:path w="1882" h="3459" extrusionOk="0">
                    <a:moveTo>
                      <a:pt x="942" y="1"/>
                    </a:moveTo>
                    <a:cubicBezTo>
                      <a:pt x="423" y="1"/>
                      <a:pt x="1" y="422"/>
                      <a:pt x="1" y="942"/>
                    </a:cubicBezTo>
                    <a:lnTo>
                      <a:pt x="1" y="3459"/>
                    </a:lnTo>
                    <a:lnTo>
                      <a:pt x="1881" y="3459"/>
                    </a:lnTo>
                    <a:lnTo>
                      <a:pt x="1881" y="942"/>
                    </a:lnTo>
                    <a:cubicBezTo>
                      <a:pt x="1881" y="422"/>
                      <a:pt x="1461" y="1"/>
                      <a:pt x="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6027025" y="2101700"/>
                <a:ext cx="47050" cy="127525"/>
              </a:xfrm>
              <a:custGeom>
                <a:avLst/>
                <a:gdLst/>
                <a:ahLst/>
                <a:cxnLst/>
                <a:rect l="l" t="t" r="r" b="b"/>
                <a:pathLst>
                  <a:path w="1882" h="5101" extrusionOk="0">
                    <a:moveTo>
                      <a:pt x="941" y="0"/>
                    </a:moveTo>
                    <a:cubicBezTo>
                      <a:pt x="422" y="0"/>
                      <a:pt x="1" y="421"/>
                      <a:pt x="1" y="941"/>
                    </a:cubicBezTo>
                    <a:lnTo>
                      <a:pt x="1" y="5100"/>
                    </a:lnTo>
                    <a:lnTo>
                      <a:pt x="1881" y="5100"/>
                    </a:lnTo>
                    <a:lnTo>
                      <a:pt x="1881" y="941"/>
                    </a:lnTo>
                    <a:cubicBezTo>
                      <a:pt x="1881" y="421"/>
                      <a:pt x="1461" y="0"/>
                      <a:pt x="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5902400" y="2133275"/>
                <a:ext cx="47050" cy="95950"/>
              </a:xfrm>
              <a:custGeom>
                <a:avLst/>
                <a:gdLst/>
                <a:ahLst/>
                <a:cxnLst/>
                <a:rect l="l" t="t" r="r" b="b"/>
                <a:pathLst>
                  <a:path w="1882" h="3838" extrusionOk="0">
                    <a:moveTo>
                      <a:pt x="940" y="0"/>
                    </a:moveTo>
                    <a:cubicBezTo>
                      <a:pt x="421" y="0"/>
                      <a:pt x="1" y="421"/>
                      <a:pt x="1" y="941"/>
                    </a:cubicBezTo>
                    <a:lnTo>
                      <a:pt x="1" y="3837"/>
                    </a:lnTo>
                    <a:lnTo>
                      <a:pt x="1881" y="3837"/>
                    </a:lnTo>
                    <a:lnTo>
                      <a:pt x="1881" y="941"/>
                    </a:lnTo>
                    <a:cubicBezTo>
                      <a:pt x="1881" y="421"/>
                      <a:pt x="1460"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5964725" y="2082750"/>
                <a:ext cx="47025" cy="133825"/>
              </a:xfrm>
              <a:custGeom>
                <a:avLst/>
                <a:gdLst/>
                <a:ahLst/>
                <a:cxnLst/>
                <a:rect l="l" t="t" r="r" b="b"/>
                <a:pathLst>
                  <a:path w="1881" h="5353" extrusionOk="0">
                    <a:moveTo>
                      <a:pt x="940" y="1"/>
                    </a:moveTo>
                    <a:cubicBezTo>
                      <a:pt x="421" y="1"/>
                      <a:pt x="0" y="421"/>
                      <a:pt x="0" y="940"/>
                    </a:cubicBezTo>
                    <a:lnTo>
                      <a:pt x="0" y="5352"/>
                    </a:lnTo>
                    <a:lnTo>
                      <a:pt x="1881" y="5352"/>
                    </a:lnTo>
                    <a:lnTo>
                      <a:pt x="1881" y="940"/>
                    </a:lnTo>
                    <a:cubicBezTo>
                      <a:pt x="1881" y="421"/>
                      <a:pt x="1460" y="1"/>
                      <a:pt x="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6089600" y="2155375"/>
                <a:ext cx="47050" cy="86475"/>
              </a:xfrm>
              <a:custGeom>
                <a:avLst/>
                <a:gdLst/>
                <a:ahLst/>
                <a:cxnLst/>
                <a:rect l="l" t="t" r="r" b="b"/>
                <a:pathLst>
                  <a:path w="1882" h="3459" extrusionOk="0">
                    <a:moveTo>
                      <a:pt x="942" y="1"/>
                    </a:moveTo>
                    <a:cubicBezTo>
                      <a:pt x="888" y="1"/>
                      <a:pt x="836" y="8"/>
                      <a:pt x="786" y="16"/>
                    </a:cubicBezTo>
                    <a:cubicBezTo>
                      <a:pt x="1230" y="91"/>
                      <a:pt x="1570" y="475"/>
                      <a:pt x="1570" y="942"/>
                    </a:cubicBezTo>
                    <a:lnTo>
                      <a:pt x="1570" y="2075"/>
                    </a:lnTo>
                    <a:cubicBezTo>
                      <a:pt x="1570" y="2411"/>
                      <a:pt x="1290" y="2663"/>
                      <a:pt x="955" y="2663"/>
                    </a:cubicBezTo>
                    <a:cubicBezTo>
                      <a:pt x="953" y="2663"/>
                      <a:pt x="951" y="2663"/>
                      <a:pt x="949" y="2663"/>
                    </a:cubicBezTo>
                    <a:lnTo>
                      <a:pt x="942" y="2663"/>
                    </a:lnTo>
                    <a:cubicBezTo>
                      <a:pt x="485" y="2663"/>
                      <a:pt x="106" y="2979"/>
                      <a:pt x="1" y="3401"/>
                    </a:cubicBezTo>
                    <a:lnTo>
                      <a:pt x="1" y="3459"/>
                    </a:lnTo>
                    <a:lnTo>
                      <a:pt x="1881" y="3459"/>
                    </a:lnTo>
                    <a:lnTo>
                      <a:pt x="1881" y="3401"/>
                    </a:lnTo>
                    <a:lnTo>
                      <a:pt x="1881" y="1439"/>
                    </a:lnTo>
                    <a:lnTo>
                      <a:pt x="1881" y="980"/>
                    </a:lnTo>
                    <a:cubicBezTo>
                      <a:pt x="1880" y="938"/>
                      <a:pt x="1877" y="897"/>
                      <a:pt x="1873" y="856"/>
                    </a:cubicBezTo>
                    <a:cubicBezTo>
                      <a:pt x="1871" y="837"/>
                      <a:pt x="1870" y="819"/>
                      <a:pt x="1868" y="801"/>
                    </a:cubicBezTo>
                    <a:cubicBezTo>
                      <a:pt x="1865" y="778"/>
                      <a:pt x="1861" y="755"/>
                      <a:pt x="1857" y="733"/>
                    </a:cubicBezTo>
                    <a:cubicBezTo>
                      <a:pt x="1761" y="314"/>
                      <a:pt x="1389" y="1"/>
                      <a:pt x="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6027025" y="2101700"/>
                <a:ext cx="47050" cy="127525"/>
              </a:xfrm>
              <a:custGeom>
                <a:avLst/>
                <a:gdLst/>
                <a:ahLst/>
                <a:cxnLst/>
                <a:rect l="l" t="t" r="r" b="b"/>
                <a:pathLst>
                  <a:path w="1882" h="5101" extrusionOk="0">
                    <a:moveTo>
                      <a:pt x="941" y="0"/>
                    </a:moveTo>
                    <a:cubicBezTo>
                      <a:pt x="887" y="0"/>
                      <a:pt x="836" y="7"/>
                      <a:pt x="785" y="16"/>
                    </a:cubicBezTo>
                    <a:cubicBezTo>
                      <a:pt x="1230" y="90"/>
                      <a:pt x="1570" y="474"/>
                      <a:pt x="1570" y="941"/>
                    </a:cubicBezTo>
                    <a:lnTo>
                      <a:pt x="1570" y="3716"/>
                    </a:lnTo>
                    <a:cubicBezTo>
                      <a:pt x="1570" y="4054"/>
                      <a:pt x="1289" y="4306"/>
                      <a:pt x="952" y="4306"/>
                    </a:cubicBezTo>
                    <a:cubicBezTo>
                      <a:pt x="951" y="4306"/>
                      <a:pt x="949" y="4306"/>
                      <a:pt x="948" y="4306"/>
                    </a:cubicBezTo>
                    <a:lnTo>
                      <a:pt x="941" y="4306"/>
                    </a:lnTo>
                    <a:cubicBezTo>
                      <a:pt x="485" y="4306"/>
                      <a:pt x="105" y="4620"/>
                      <a:pt x="1" y="5044"/>
                    </a:cubicBezTo>
                    <a:lnTo>
                      <a:pt x="1" y="5100"/>
                    </a:lnTo>
                    <a:lnTo>
                      <a:pt x="1881" y="5100"/>
                    </a:lnTo>
                    <a:lnTo>
                      <a:pt x="1881" y="5044"/>
                    </a:lnTo>
                    <a:lnTo>
                      <a:pt x="1881" y="1429"/>
                    </a:lnTo>
                    <a:lnTo>
                      <a:pt x="1881" y="941"/>
                    </a:lnTo>
                    <a:cubicBezTo>
                      <a:pt x="1881" y="421"/>
                      <a:pt x="1461" y="0"/>
                      <a:pt x="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8"/>
              <p:cNvSpPr/>
              <p:nvPr/>
            </p:nvSpPr>
            <p:spPr>
              <a:xfrm>
                <a:off x="5902400" y="2133275"/>
                <a:ext cx="47050" cy="95950"/>
              </a:xfrm>
              <a:custGeom>
                <a:avLst/>
                <a:gdLst/>
                <a:ahLst/>
                <a:cxnLst/>
                <a:rect l="l" t="t" r="r" b="b"/>
                <a:pathLst>
                  <a:path w="1882" h="3838" extrusionOk="0">
                    <a:moveTo>
                      <a:pt x="940" y="0"/>
                    </a:moveTo>
                    <a:cubicBezTo>
                      <a:pt x="887" y="0"/>
                      <a:pt x="836" y="8"/>
                      <a:pt x="785" y="16"/>
                    </a:cubicBezTo>
                    <a:cubicBezTo>
                      <a:pt x="1230" y="90"/>
                      <a:pt x="1570" y="474"/>
                      <a:pt x="1570" y="941"/>
                    </a:cubicBezTo>
                    <a:lnTo>
                      <a:pt x="1570" y="2453"/>
                    </a:lnTo>
                    <a:cubicBezTo>
                      <a:pt x="1570" y="2791"/>
                      <a:pt x="1289" y="3043"/>
                      <a:pt x="952" y="3043"/>
                    </a:cubicBezTo>
                    <a:cubicBezTo>
                      <a:pt x="950" y="3043"/>
                      <a:pt x="949" y="3043"/>
                      <a:pt x="948" y="3043"/>
                    </a:cubicBezTo>
                    <a:lnTo>
                      <a:pt x="940" y="3043"/>
                    </a:lnTo>
                    <a:cubicBezTo>
                      <a:pt x="485" y="3043"/>
                      <a:pt x="106" y="3357"/>
                      <a:pt x="1" y="3781"/>
                    </a:cubicBezTo>
                    <a:lnTo>
                      <a:pt x="1" y="3837"/>
                    </a:lnTo>
                    <a:lnTo>
                      <a:pt x="1881" y="3837"/>
                    </a:lnTo>
                    <a:lnTo>
                      <a:pt x="1881" y="3781"/>
                    </a:lnTo>
                    <a:lnTo>
                      <a:pt x="1881" y="1439"/>
                    </a:lnTo>
                    <a:lnTo>
                      <a:pt x="1881" y="941"/>
                    </a:lnTo>
                    <a:cubicBezTo>
                      <a:pt x="1881" y="421"/>
                      <a:pt x="1460"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8"/>
              <p:cNvSpPr/>
              <p:nvPr/>
            </p:nvSpPr>
            <p:spPr>
              <a:xfrm>
                <a:off x="5964725" y="2082750"/>
                <a:ext cx="47025" cy="133825"/>
              </a:xfrm>
              <a:custGeom>
                <a:avLst/>
                <a:gdLst/>
                <a:ahLst/>
                <a:cxnLst/>
                <a:rect l="l" t="t" r="r" b="b"/>
                <a:pathLst>
                  <a:path w="1881" h="5353" extrusionOk="0">
                    <a:moveTo>
                      <a:pt x="940" y="1"/>
                    </a:moveTo>
                    <a:cubicBezTo>
                      <a:pt x="887" y="1"/>
                      <a:pt x="836" y="8"/>
                      <a:pt x="784" y="16"/>
                    </a:cubicBezTo>
                    <a:cubicBezTo>
                      <a:pt x="1230" y="91"/>
                      <a:pt x="1570" y="475"/>
                      <a:pt x="1570" y="940"/>
                    </a:cubicBezTo>
                    <a:lnTo>
                      <a:pt x="1570" y="3968"/>
                    </a:lnTo>
                    <a:cubicBezTo>
                      <a:pt x="1570" y="4305"/>
                      <a:pt x="1289" y="4558"/>
                      <a:pt x="953" y="4558"/>
                    </a:cubicBezTo>
                    <a:cubicBezTo>
                      <a:pt x="951" y="4558"/>
                      <a:pt x="949" y="4558"/>
                      <a:pt x="947" y="4558"/>
                    </a:cubicBezTo>
                    <a:lnTo>
                      <a:pt x="940" y="4558"/>
                    </a:lnTo>
                    <a:cubicBezTo>
                      <a:pt x="485" y="4558"/>
                      <a:pt x="105" y="4873"/>
                      <a:pt x="0" y="5296"/>
                    </a:cubicBezTo>
                    <a:lnTo>
                      <a:pt x="0" y="5352"/>
                    </a:lnTo>
                    <a:lnTo>
                      <a:pt x="1881" y="5352"/>
                    </a:lnTo>
                    <a:lnTo>
                      <a:pt x="1881" y="5296"/>
                    </a:lnTo>
                    <a:lnTo>
                      <a:pt x="1881" y="1438"/>
                    </a:lnTo>
                    <a:lnTo>
                      <a:pt x="1881" y="940"/>
                    </a:lnTo>
                    <a:cubicBezTo>
                      <a:pt x="1881" y="421"/>
                      <a:pt x="1460" y="1"/>
                      <a:pt x="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5826625" y="2422525"/>
                <a:ext cx="43975" cy="44000"/>
              </a:xfrm>
              <a:custGeom>
                <a:avLst/>
                <a:gdLst/>
                <a:ahLst/>
                <a:cxnLst/>
                <a:rect l="l" t="t" r="r" b="b"/>
                <a:pathLst>
                  <a:path w="1759" h="1760" extrusionOk="0">
                    <a:moveTo>
                      <a:pt x="880" y="1"/>
                    </a:moveTo>
                    <a:cubicBezTo>
                      <a:pt x="394" y="1"/>
                      <a:pt x="1" y="395"/>
                      <a:pt x="1" y="880"/>
                    </a:cubicBezTo>
                    <a:cubicBezTo>
                      <a:pt x="1" y="1365"/>
                      <a:pt x="394" y="1759"/>
                      <a:pt x="880" y="1759"/>
                    </a:cubicBezTo>
                    <a:cubicBezTo>
                      <a:pt x="1365" y="1759"/>
                      <a:pt x="1758" y="1365"/>
                      <a:pt x="1758" y="880"/>
                    </a:cubicBezTo>
                    <a:cubicBezTo>
                      <a:pt x="1758" y="395"/>
                      <a:pt x="1365" y="1"/>
                      <a:pt x="8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5852950" y="2429775"/>
                <a:ext cx="89875" cy="60250"/>
              </a:xfrm>
              <a:custGeom>
                <a:avLst/>
                <a:gdLst/>
                <a:ahLst/>
                <a:cxnLst/>
                <a:rect l="l" t="t" r="r" b="b"/>
                <a:pathLst>
                  <a:path w="3595" h="2410" extrusionOk="0">
                    <a:moveTo>
                      <a:pt x="861" y="0"/>
                    </a:moveTo>
                    <a:cubicBezTo>
                      <a:pt x="642" y="0"/>
                      <a:pt x="440" y="142"/>
                      <a:pt x="371" y="361"/>
                    </a:cubicBezTo>
                    <a:lnTo>
                      <a:pt x="89" y="1267"/>
                    </a:lnTo>
                    <a:cubicBezTo>
                      <a:pt x="1" y="1547"/>
                      <a:pt x="167" y="1844"/>
                      <a:pt x="452" y="1917"/>
                    </a:cubicBezTo>
                    <a:lnTo>
                      <a:pt x="2280" y="2380"/>
                    </a:lnTo>
                    <a:cubicBezTo>
                      <a:pt x="2360" y="2400"/>
                      <a:pt x="2440" y="2409"/>
                      <a:pt x="2519" y="2409"/>
                    </a:cubicBezTo>
                    <a:cubicBezTo>
                      <a:pt x="2951" y="2409"/>
                      <a:pt x="3346" y="2119"/>
                      <a:pt x="3459" y="1682"/>
                    </a:cubicBezTo>
                    <a:cubicBezTo>
                      <a:pt x="3594" y="1165"/>
                      <a:pt x="3287" y="636"/>
                      <a:pt x="2772" y="498"/>
                    </a:cubicBezTo>
                    <a:lnTo>
                      <a:pt x="995" y="18"/>
                    </a:lnTo>
                    <a:cubicBezTo>
                      <a:pt x="950" y="6"/>
                      <a:pt x="906" y="0"/>
                      <a:pt x="8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5861525" y="2429775"/>
                <a:ext cx="79850" cy="60225"/>
              </a:xfrm>
              <a:custGeom>
                <a:avLst/>
                <a:gdLst/>
                <a:ahLst/>
                <a:cxnLst/>
                <a:rect l="l" t="t" r="r" b="b"/>
                <a:pathLst>
                  <a:path w="3194" h="2409" extrusionOk="0">
                    <a:moveTo>
                      <a:pt x="518" y="0"/>
                    </a:moveTo>
                    <a:cubicBezTo>
                      <a:pt x="299" y="0"/>
                      <a:pt x="97" y="142"/>
                      <a:pt x="29" y="361"/>
                    </a:cubicBezTo>
                    <a:lnTo>
                      <a:pt x="1" y="447"/>
                    </a:lnTo>
                    <a:cubicBezTo>
                      <a:pt x="95" y="364"/>
                      <a:pt x="216" y="315"/>
                      <a:pt x="343" y="315"/>
                    </a:cubicBezTo>
                    <a:cubicBezTo>
                      <a:pt x="387" y="315"/>
                      <a:pt x="432" y="321"/>
                      <a:pt x="476" y="333"/>
                    </a:cubicBezTo>
                    <a:lnTo>
                      <a:pt x="648" y="379"/>
                    </a:lnTo>
                    <a:cubicBezTo>
                      <a:pt x="1071" y="493"/>
                      <a:pt x="1391" y="836"/>
                      <a:pt x="1478" y="1264"/>
                    </a:cubicBezTo>
                    <a:lnTo>
                      <a:pt x="1690" y="2316"/>
                    </a:lnTo>
                    <a:lnTo>
                      <a:pt x="1937" y="2378"/>
                    </a:lnTo>
                    <a:cubicBezTo>
                      <a:pt x="2016" y="2399"/>
                      <a:pt x="2095" y="2408"/>
                      <a:pt x="2173" y="2408"/>
                    </a:cubicBezTo>
                    <a:cubicBezTo>
                      <a:pt x="2463" y="2408"/>
                      <a:pt x="2734" y="2277"/>
                      <a:pt x="2917" y="2060"/>
                    </a:cubicBezTo>
                    <a:cubicBezTo>
                      <a:pt x="2937" y="2037"/>
                      <a:pt x="2955" y="2012"/>
                      <a:pt x="2973" y="1987"/>
                    </a:cubicBezTo>
                    <a:cubicBezTo>
                      <a:pt x="2996" y="1954"/>
                      <a:pt x="3019" y="1919"/>
                      <a:pt x="3038" y="1882"/>
                    </a:cubicBezTo>
                    <a:cubicBezTo>
                      <a:pt x="3045" y="1868"/>
                      <a:pt x="3051" y="1852"/>
                      <a:pt x="3059" y="1837"/>
                    </a:cubicBezTo>
                    <a:cubicBezTo>
                      <a:pt x="3146" y="1651"/>
                      <a:pt x="3194" y="1439"/>
                      <a:pt x="3025" y="1108"/>
                    </a:cubicBezTo>
                    <a:cubicBezTo>
                      <a:pt x="2853" y="770"/>
                      <a:pt x="2538" y="527"/>
                      <a:pt x="2171" y="428"/>
                    </a:cubicBezTo>
                    <a:lnTo>
                      <a:pt x="1260" y="182"/>
                    </a:lnTo>
                    <a:lnTo>
                      <a:pt x="652" y="18"/>
                    </a:lnTo>
                    <a:cubicBezTo>
                      <a:pt x="607" y="6"/>
                      <a:pt x="563"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8"/>
              <p:cNvSpPr/>
              <p:nvPr/>
            </p:nvSpPr>
            <p:spPr>
              <a:xfrm>
                <a:off x="6088825" y="2228025"/>
                <a:ext cx="48600" cy="48600"/>
              </a:xfrm>
              <a:custGeom>
                <a:avLst/>
                <a:gdLst/>
                <a:ahLst/>
                <a:cxnLst/>
                <a:rect l="l" t="t" r="r" b="b"/>
                <a:pathLst>
                  <a:path w="1944" h="1944" extrusionOk="0">
                    <a:moveTo>
                      <a:pt x="973" y="1"/>
                    </a:moveTo>
                    <a:cubicBezTo>
                      <a:pt x="435" y="1"/>
                      <a:pt x="0" y="436"/>
                      <a:pt x="0" y="972"/>
                    </a:cubicBezTo>
                    <a:cubicBezTo>
                      <a:pt x="0" y="1509"/>
                      <a:pt x="435" y="1944"/>
                      <a:pt x="973" y="1944"/>
                    </a:cubicBezTo>
                    <a:cubicBezTo>
                      <a:pt x="1509" y="1944"/>
                      <a:pt x="1944" y="1509"/>
                      <a:pt x="1944" y="972"/>
                    </a:cubicBezTo>
                    <a:cubicBezTo>
                      <a:pt x="1944" y="436"/>
                      <a:pt x="1509" y="1"/>
                      <a:pt x="9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8"/>
              <p:cNvSpPr/>
              <p:nvPr/>
            </p:nvSpPr>
            <p:spPr>
              <a:xfrm>
                <a:off x="6026250" y="2215400"/>
                <a:ext cx="48625" cy="48625"/>
              </a:xfrm>
              <a:custGeom>
                <a:avLst/>
                <a:gdLst/>
                <a:ahLst/>
                <a:cxnLst/>
                <a:rect l="l" t="t" r="r" b="b"/>
                <a:pathLst>
                  <a:path w="1945" h="1945" extrusionOk="0">
                    <a:moveTo>
                      <a:pt x="972" y="0"/>
                    </a:moveTo>
                    <a:cubicBezTo>
                      <a:pt x="435" y="0"/>
                      <a:pt x="0" y="435"/>
                      <a:pt x="0" y="972"/>
                    </a:cubicBezTo>
                    <a:cubicBezTo>
                      <a:pt x="0" y="1509"/>
                      <a:pt x="435" y="1944"/>
                      <a:pt x="972" y="1944"/>
                    </a:cubicBezTo>
                    <a:cubicBezTo>
                      <a:pt x="1509" y="1944"/>
                      <a:pt x="1944" y="1509"/>
                      <a:pt x="1944" y="972"/>
                    </a:cubicBezTo>
                    <a:cubicBezTo>
                      <a:pt x="1944" y="435"/>
                      <a:pt x="1509" y="0"/>
                      <a:pt x="9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8"/>
              <p:cNvSpPr/>
              <p:nvPr/>
            </p:nvSpPr>
            <p:spPr>
              <a:xfrm>
                <a:off x="5901600" y="2215400"/>
                <a:ext cx="48625" cy="48625"/>
              </a:xfrm>
              <a:custGeom>
                <a:avLst/>
                <a:gdLst/>
                <a:ahLst/>
                <a:cxnLst/>
                <a:rect l="l" t="t" r="r" b="b"/>
                <a:pathLst>
                  <a:path w="1945" h="1945" extrusionOk="0">
                    <a:moveTo>
                      <a:pt x="972" y="0"/>
                    </a:moveTo>
                    <a:cubicBezTo>
                      <a:pt x="436" y="0"/>
                      <a:pt x="1" y="435"/>
                      <a:pt x="1" y="972"/>
                    </a:cubicBezTo>
                    <a:cubicBezTo>
                      <a:pt x="1" y="1509"/>
                      <a:pt x="436" y="1944"/>
                      <a:pt x="972" y="1944"/>
                    </a:cubicBezTo>
                    <a:cubicBezTo>
                      <a:pt x="1510" y="1944"/>
                      <a:pt x="1945" y="1509"/>
                      <a:pt x="1945" y="972"/>
                    </a:cubicBezTo>
                    <a:cubicBezTo>
                      <a:pt x="1945" y="435"/>
                      <a:pt x="1510" y="0"/>
                      <a:pt x="9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8"/>
              <p:cNvSpPr/>
              <p:nvPr/>
            </p:nvSpPr>
            <p:spPr>
              <a:xfrm>
                <a:off x="5963925" y="2202750"/>
                <a:ext cx="48625" cy="48625"/>
              </a:xfrm>
              <a:custGeom>
                <a:avLst/>
                <a:gdLst/>
                <a:ahLst/>
                <a:cxnLst/>
                <a:rect l="l" t="t" r="r" b="b"/>
                <a:pathLst>
                  <a:path w="1945" h="1945" extrusionOk="0">
                    <a:moveTo>
                      <a:pt x="972" y="1"/>
                    </a:moveTo>
                    <a:cubicBezTo>
                      <a:pt x="436" y="1"/>
                      <a:pt x="1" y="436"/>
                      <a:pt x="1" y="973"/>
                    </a:cubicBezTo>
                    <a:cubicBezTo>
                      <a:pt x="1" y="1509"/>
                      <a:pt x="436" y="1945"/>
                      <a:pt x="972" y="1945"/>
                    </a:cubicBezTo>
                    <a:cubicBezTo>
                      <a:pt x="1509" y="1945"/>
                      <a:pt x="1945" y="1509"/>
                      <a:pt x="1945" y="973"/>
                    </a:cubicBezTo>
                    <a:cubicBezTo>
                      <a:pt x="1945" y="436"/>
                      <a:pt x="1509" y="1"/>
                      <a:pt x="9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8"/>
              <p:cNvSpPr/>
              <p:nvPr/>
            </p:nvSpPr>
            <p:spPr>
              <a:xfrm>
                <a:off x="6088300" y="2260075"/>
                <a:ext cx="49675" cy="81275"/>
              </a:xfrm>
              <a:custGeom>
                <a:avLst/>
                <a:gdLst/>
                <a:ahLst/>
                <a:cxnLst/>
                <a:rect l="l" t="t" r="r" b="b"/>
                <a:pathLst>
                  <a:path w="1987" h="3251" extrusionOk="0">
                    <a:moveTo>
                      <a:pt x="470" y="1"/>
                    </a:moveTo>
                    <a:cubicBezTo>
                      <a:pt x="210" y="1"/>
                      <a:pt x="1" y="211"/>
                      <a:pt x="1" y="470"/>
                    </a:cubicBezTo>
                    <a:lnTo>
                      <a:pt x="1" y="2355"/>
                    </a:lnTo>
                    <a:cubicBezTo>
                      <a:pt x="1" y="2849"/>
                      <a:pt x="402" y="3251"/>
                      <a:pt x="896" y="3251"/>
                    </a:cubicBezTo>
                    <a:lnTo>
                      <a:pt x="1090" y="3251"/>
                    </a:lnTo>
                    <a:cubicBezTo>
                      <a:pt x="1584" y="3251"/>
                      <a:pt x="1985" y="2849"/>
                      <a:pt x="1985" y="2355"/>
                    </a:cubicBezTo>
                    <a:lnTo>
                      <a:pt x="1985" y="470"/>
                    </a:lnTo>
                    <a:cubicBezTo>
                      <a:pt x="1986" y="211"/>
                      <a:pt x="1776" y="1"/>
                      <a:pt x="1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8"/>
              <p:cNvSpPr/>
              <p:nvPr/>
            </p:nvSpPr>
            <p:spPr>
              <a:xfrm>
                <a:off x="6025725" y="2247425"/>
                <a:ext cx="49650" cy="93925"/>
              </a:xfrm>
              <a:custGeom>
                <a:avLst/>
                <a:gdLst/>
                <a:ahLst/>
                <a:cxnLst/>
                <a:rect l="l" t="t" r="r" b="b"/>
                <a:pathLst>
                  <a:path w="1986" h="3757" extrusionOk="0">
                    <a:moveTo>
                      <a:pt x="471" y="1"/>
                    </a:moveTo>
                    <a:cubicBezTo>
                      <a:pt x="211" y="1"/>
                      <a:pt x="1" y="212"/>
                      <a:pt x="1" y="471"/>
                    </a:cubicBezTo>
                    <a:lnTo>
                      <a:pt x="1" y="2861"/>
                    </a:lnTo>
                    <a:cubicBezTo>
                      <a:pt x="1" y="3355"/>
                      <a:pt x="402" y="3757"/>
                      <a:pt x="896" y="3757"/>
                    </a:cubicBezTo>
                    <a:lnTo>
                      <a:pt x="1090" y="3757"/>
                    </a:lnTo>
                    <a:cubicBezTo>
                      <a:pt x="1584" y="3757"/>
                      <a:pt x="1986" y="3355"/>
                      <a:pt x="1986" y="2861"/>
                    </a:cubicBezTo>
                    <a:lnTo>
                      <a:pt x="1986" y="471"/>
                    </a:lnTo>
                    <a:cubicBezTo>
                      <a:pt x="1986" y="212"/>
                      <a:pt x="1776" y="1"/>
                      <a:pt x="1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8"/>
              <p:cNvSpPr/>
              <p:nvPr/>
            </p:nvSpPr>
            <p:spPr>
              <a:xfrm>
                <a:off x="5901100" y="2247425"/>
                <a:ext cx="49650" cy="93925"/>
              </a:xfrm>
              <a:custGeom>
                <a:avLst/>
                <a:gdLst/>
                <a:ahLst/>
                <a:cxnLst/>
                <a:rect l="l" t="t" r="r" b="b"/>
                <a:pathLst>
                  <a:path w="1986" h="3757" extrusionOk="0">
                    <a:moveTo>
                      <a:pt x="470" y="1"/>
                    </a:moveTo>
                    <a:cubicBezTo>
                      <a:pt x="210" y="1"/>
                      <a:pt x="0" y="212"/>
                      <a:pt x="0" y="471"/>
                    </a:cubicBezTo>
                    <a:lnTo>
                      <a:pt x="0" y="2861"/>
                    </a:lnTo>
                    <a:cubicBezTo>
                      <a:pt x="0" y="3355"/>
                      <a:pt x="402" y="3757"/>
                      <a:pt x="896" y="3757"/>
                    </a:cubicBezTo>
                    <a:lnTo>
                      <a:pt x="1090" y="3757"/>
                    </a:lnTo>
                    <a:cubicBezTo>
                      <a:pt x="1584" y="3757"/>
                      <a:pt x="1985" y="3355"/>
                      <a:pt x="1985" y="2861"/>
                    </a:cubicBezTo>
                    <a:lnTo>
                      <a:pt x="1985" y="471"/>
                    </a:lnTo>
                    <a:cubicBezTo>
                      <a:pt x="1985" y="212"/>
                      <a:pt x="1775" y="1"/>
                      <a:pt x="1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8"/>
              <p:cNvSpPr/>
              <p:nvPr/>
            </p:nvSpPr>
            <p:spPr>
              <a:xfrm>
                <a:off x="5963425" y="2234825"/>
                <a:ext cx="49625" cy="106525"/>
              </a:xfrm>
              <a:custGeom>
                <a:avLst/>
                <a:gdLst/>
                <a:ahLst/>
                <a:cxnLst/>
                <a:rect l="l" t="t" r="r" b="b"/>
                <a:pathLst>
                  <a:path w="1985" h="4261" extrusionOk="0">
                    <a:moveTo>
                      <a:pt x="470" y="0"/>
                    </a:moveTo>
                    <a:cubicBezTo>
                      <a:pt x="210" y="0"/>
                      <a:pt x="0" y="210"/>
                      <a:pt x="0" y="470"/>
                    </a:cubicBezTo>
                    <a:lnTo>
                      <a:pt x="0" y="3365"/>
                    </a:lnTo>
                    <a:cubicBezTo>
                      <a:pt x="0" y="3859"/>
                      <a:pt x="401" y="4261"/>
                      <a:pt x="896" y="4261"/>
                    </a:cubicBezTo>
                    <a:lnTo>
                      <a:pt x="1089" y="4261"/>
                    </a:lnTo>
                    <a:cubicBezTo>
                      <a:pt x="1584" y="4261"/>
                      <a:pt x="1985" y="3859"/>
                      <a:pt x="1985" y="3365"/>
                    </a:cubicBezTo>
                    <a:lnTo>
                      <a:pt x="1985" y="470"/>
                    </a:lnTo>
                    <a:cubicBezTo>
                      <a:pt x="1985" y="210"/>
                      <a:pt x="1775" y="0"/>
                      <a:pt x="1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8"/>
              <p:cNvSpPr/>
              <p:nvPr/>
            </p:nvSpPr>
            <p:spPr>
              <a:xfrm>
                <a:off x="6088300" y="2260075"/>
                <a:ext cx="49675" cy="81275"/>
              </a:xfrm>
              <a:custGeom>
                <a:avLst/>
                <a:gdLst/>
                <a:ahLst/>
                <a:cxnLst/>
                <a:rect l="l" t="t" r="r" b="b"/>
                <a:pathLst>
                  <a:path w="1987" h="3251" extrusionOk="0">
                    <a:moveTo>
                      <a:pt x="1204" y="1"/>
                    </a:moveTo>
                    <a:cubicBezTo>
                      <a:pt x="1464" y="1"/>
                      <a:pt x="1674" y="211"/>
                      <a:pt x="1674" y="470"/>
                    </a:cubicBezTo>
                    <a:lnTo>
                      <a:pt x="1674" y="585"/>
                    </a:lnTo>
                    <a:cubicBezTo>
                      <a:pt x="1674" y="1020"/>
                      <a:pt x="1322" y="1373"/>
                      <a:pt x="887" y="1373"/>
                    </a:cubicBezTo>
                    <a:lnTo>
                      <a:pt x="1" y="1373"/>
                    </a:lnTo>
                    <a:lnTo>
                      <a:pt x="1" y="2355"/>
                    </a:lnTo>
                    <a:cubicBezTo>
                      <a:pt x="1" y="2849"/>
                      <a:pt x="402" y="3251"/>
                      <a:pt x="896" y="3251"/>
                    </a:cubicBezTo>
                    <a:lnTo>
                      <a:pt x="1090" y="3251"/>
                    </a:lnTo>
                    <a:cubicBezTo>
                      <a:pt x="1584" y="3251"/>
                      <a:pt x="1985" y="2849"/>
                      <a:pt x="1985" y="2355"/>
                    </a:cubicBezTo>
                    <a:lnTo>
                      <a:pt x="1985" y="1398"/>
                    </a:lnTo>
                    <a:lnTo>
                      <a:pt x="1985" y="470"/>
                    </a:lnTo>
                    <a:cubicBezTo>
                      <a:pt x="1986" y="211"/>
                      <a:pt x="1776" y="1"/>
                      <a:pt x="1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8"/>
              <p:cNvSpPr/>
              <p:nvPr/>
            </p:nvSpPr>
            <p:spPr>
              <a:xfrm>
                <a:off x="6025725" y="2247425"/>
                <a:ext cx="49650" cy="93925"/>
              </a:xfrm>
              <a:custGeom>
                <a:avLst/>
                <a:gdLst/>
                <a:ahLst/>
                <a:cxnLst/>
                <a:rect l="l" t="t" r="r" b="b"/>
                <a:pathLst>
                  <a:path w="1986" h="3757" extrusionOk="0">
                    <a:moveTo>
                      <a:pt x="1205" y="1"/>
                    </a:moveTo>
                    <a:cubicBezTo>
                      <a:pt x="1464" y="1"/>
                      <a:pt x="1674" y="212"/>
                      <a:pt x="1674" y="471"/>
                    </a:cubicBezTo>
                    <a:lnTo>
                      <a:pt x="1674" y="668"/>
                    </a:lnTo>
                    <a:cubicBezTo>
                      <a:pt x="1674" y="1337"/>
                      <a:pt x="1132" y="1879"/>
                      <a:pt x="463" y="1879"/>
                    </a:cubicBezTo>
                    <a:lnTo>
                      <a:pt x="1" y="1879"/>
                    </a:lnTo>
                    <a:lnTo>
                      <a:pt x="1" y="2861"/>
                    </a:lnTo>
                    <a:cubicBezTo>
                      <a:pt x="1" y="3335"/>
                      <a:pt x="370" y="3720"/>
                      <a:pt x="837" y="3751"/>
                    </a:cubicBezTo>
                    <a:cubicBezTo>
                      <a:pt x="858" y="3752"/>
                      <a:pt x="876" y="3757"/>
                      <a:pt x="896" y="3757"/>
                    </a:cubicBezTo>
                    <a:lnTo>
                      <a:pt x="1090" y="3757"/>
                    </a:lnTo>
                    <a:cubicBezTo>
                      <a:pt x="1584" y="3757"/>
                      <a:pt x="1986" y="3355"/>
                      <a:pt x="1986" y="2861"/>
                    </a:cubicBezTo>
                    <a:lnTo>
                      <a:pt x="1986" y="1879"/>
                    </a:lnTo>
                    <a:lnTo>
                      <a:pt x="1986" y="471"/>
                    </a:lnTo>
                    <a:cubicBezTo>
                      <a:pt x="1986" y="212"/>
                      <a:pt x="1776" y="1"/>
                      <a:pt x="1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8"/>
              <p:cNvSpPr/>
              <p:nvPr/>
            </p:nvSpPr>
            <p:spPr>
              <a:xfrm>
                <a:off x="5901100" y="2247425"/>
                <a:ext cx="49650" cy="93925"/>
              </a:xfrm>
              <a:custGeom>
                <a:avLst/>
                <a:gdLst/>
                <a:ahLst/>
                <a:cxnLst/>
                <a:rect l="l" t="t" r="r" b="b"/>
                <a:pathLst>
                  <a:path w="1986" h="3757" extrusionOk="0">
                    <a:moveTo>
                      <a:pt x="1204" y="1"/>
                    </a:moveTo>
                    <a:cubicBezTo>
                      <a:pt x="1463" y="1"/>
                      <a:pt x="1674" y="212"/>
                      <a:pt x="1674" y="471"/>
                    </a:cubicBezTo>
                    <a:lnTo>
                      <a:pt x="1674" y="634"/>
                    </a:lnTo>
                    <a:cubicBezTo>
                      <a:pt x="1674" y="1321"/>
                      <a:pt x="1116" y="1879"/>
                      <a:pt x="429" y="1879"/>
                    </a:cubicBezTo>
                    <a:lnTo>
                      <a:pt x="298" y="1879"/>
                    </a:lnTo>
                    <a:cubicBezTo>
                      <a:pt x="194" y="1879"/>
                      <a:pt x="94" y="1896"/>
                      <a:pt x="0" y="1925"/>
                    </a:cubicBezTo>
                    <a:lnTo>
                      <a:pt x="0" y="2861"/>
                    </a:lnTo>
                    <a:cubicBezTo>
                      <a:pt x="0" y="3355"/>
                      <a:pt x="402" y="3757"/>
                      <a:pt x="896" y="3757"/>
                    </a:cubicBezTo>
                    <a:lnTo>
                      <a:pt x="1090" y="3757"/>
                    </a:lnTo>
                    <a:cubicBezTo>
                      <a:pt x="1584" y="3757"/>
                      <a:pt x="1985" y="3355"/>
                      <a:pt x="1985" y="2861"/>
                    </a:cubicBezTo>
                    <a:lnTo>
                      <a:pt x="1985" y="1879"/>
                    </a:lnTo>
                    <a:lnTo>
                      <a:pt x="1985" y="472"/>
                    </a:lnTo>
                    <a:cubicBezTo>
                      <a:pt x="1985" y="212"/>
                      <a:pt x="1775" y="1"/>
                      <a:pt x="1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8"/>
              <p:cNvSpPr/>
              <p:nvPr/>
            </p:nvSpPr>
            <p:spPr>
              <a:xfrm>
                <a:off x="5963425" y="2234825"/>
                <a:ext cx="49625" cy="106525"/>
              </a:xfrm>
              <a:custGeom>
                <a:avLst/>
                <a:gdLst/>
                <a:ahLst/>
                <a:cxnLst/>
                <a:rect l="l" t="t" r="r" b="b"/>
                <a:pathLst>
                  <a:path w="1985" h="4261" extrusionOk="0">
                    <a:moveTo>
                      <a:pt x="1204" y="0"/>
                    </a:moveTo>
                    <a:cubicBezTo>
                      <a:pt x="1463" y="0"/>
                      <a:pt x="1674" y="210"/>
                      <a:pt x="1674" y="470"/>
                    </a:cubicBezTo>
                    <a:lnTo>
                      <a:pt x="1674" y="1044"/>
                    </a:lnTo>
                    <a:cubicBezTo>
                      <a:pt x="1674" y="1783"/>
                      <a:pt x="1074" y="2383"/>
                      <a:pt x="335" y="2383"/>
                    </a:cubicBezTo>
                    <a:lnTo>
                      <a:pt x="0" y="2383"/>
                    </a:lnTo>
                    <a:lnTo>
                      <a:pt x="0" y="3365"/>
                    </a:lnTo>
                    <a:cubicBezTo>
                      <a:pt x="0" y="3839"/>
                      <a:pt x="370" y="4224"/>
                      <a:pt x="836" y="4255"/>
                    </a:cubicBezTo>
                    <a:cubicBezTo>
                      <a:pt x="857" y="4257"/>
                      <a:pt x="875" y="4261"/>
                      <a:pt x="896" y="4261"/>
                    </a:cubicBezTo>
                    <a:lnTo>
                      <a:pt x="1089" y="4261"/>
                    </a:lnTo>
                    <a:cubicBezTo>
                      <a:pt x="1584" y="4261"/>
                      <a:pt x="1985" y="3859"/>
                      <a:pt x="1985" y="3365"/>
                    </a:cubicBezTo>
                    <a:lnTo>
                      <a:pt x="1985" y="2383"/>
                    </a:lnTo>
                    <a:lnTo>
                      <a:pt x="1985" y="470"/>
                    </a:lnTo>
                    <a:cubicBezTo>
                      <a:pt x="1985" y="210"/>
                      <a:pt x="1775" y="0"/>
                      <a:pt x="1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8"/>
              <p:cNvSpPr/>
              <p:nvPr/>
            </p:nvSpPr>
            <p:spPr>
              <a:xfrm>
                <a:off x="5965000" y="2555550"/>
                <a:ext cx="110375" cy="93350"/>
              </a:xfrm>
              <a:custGeom>
                <a:avLst/>
                <a:gdLst/>
                <a:ahLst/>
                <a:cxnLst/>
                <a:rect l="l" t="t" r="r" b="b"/>
                <a:pathLst>
                  <a:path w="4415" h="3734" extrusionOk="0">
                    <a:moveTo>
                      <a:pt x="1" y="1"/>
                    </a:moveTo>
                    <a:lnTo>
                      <a:pt x="1" y="3733"/>
                    </a:lnTo>
                    <a:lnTo>
                      <a:pt x="4415" y="3733"/>
                    </a:lnTo>
                    <a:lnTo>
                      <a:pt x="44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8"/>
              <p:cNvSpPr/>
              <p:nvPr/>
            </p:nvSpPr>
            <p:spPr>
              <a:xfrm>
                <a:off x="5965000" y="2555550"/>
                <a:ext cx="110375" cy="93350"/>
              </a:xfrm>
              <a:custGeom>
                <a:avLst/>
                <a:gdLst/>
                <a:ahLst/>
                <a:cxnLst/>
                <a:rect l="l" t="t" r="r" b="b"/>
                <a:pathLst>
                  <a:path w="4415" h="3734" extrusionOk="0">
                    <a:moveTo>
                      <a:pt x="1" y="1"/>
                    </a:moveTo>
                    <a:lnTo>
                      <a:pt x="1" y="291"/>
                    </a:lnTo>
                    <a:lnTo>
                      <a:pt x="1" y="710"/>
                    </a:lnTo>
                    <a:cubicBezTo>
                      <a:pt x="583" y="1250"/>
                      <a:pt x="1361" y="1582"/>
                      <a:pt x="2218" y="1582"/>
                    </a:cubicBezTo>
                    <a:cubicBezTo>
                      <a:pt x="2372" y="1582"/>
                      <a:pt x="2524" y="1572"/>
                      <a:pt x="2672" y="1551"/>
                    </a:cubicBezTo>
                    <a:cubicBezTo>
                      <a:pt x="2713" y="1545"/>
                      <a:pt x="2754" y="1542"/>
                      <a:pt x="2794" y="1542"/>
                    </a:cubicBezTo>
                    <a:cubicBezTo>
                      <a:pt x="3235" y="1542"/>
                      <a:pt x="3609" y="1889"/>
                      <a:pt x="3609" y="2345"/>
                    </a:cubicBezTo>
                    <a:lnTo>
                      <a:pt x="3609" y="3733"/>
                    </a:lnTo>
                    <a:lnTo>
                      <a:pt x="4415" y="3733"/>
                    </a:lnTo>
                    <a:lnTo>
                      <a:pt x="4415" y="729"/>
                    </a:lnTo>
                    <a:lnTo>
                      <a:pt x="44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8"/>
              <p:cNvSpPr/>
              <p:nvPr/>
            </p:nvSpPr>
            <p:spPr>
              <a:xfrm>
                <a:off x="5930775" y="2416225"/>
                <a:ext cx="179250" cy="163325"/>
              </a:xfrm>
              <a:custGeom>
                <a:avLst/>
                <a:gdLst/>
                <a:ahLst/>
                <a:cxnLst/>
                <a:rect l="l" t="t" r="r" b="b"/>
                <a:pathLst>
                  <a:path w="7170" h="6533" extrusionOk="0">
                    <a:moveTo>
                      <a:pt x="3585" y="0"/>
                    </a:moveTo>
                    <a:cubicBezTo>
                      <a:pt x="2749" y="0"/>
                      <a:pt x="1914" y="319"/>
                      <a:pt x="1276" y="957"/>
                    </a:cubicBezTo>
                    <a:cubicBezTo>
                      <a:pt x="1" y="2233"/>
                      <a:pt x="1" y="4300"/>
                      <a:pt x="1276" y="5576"/>
                    </a:cubicBezTo>
                    <a:cubicBezTo>
                      <a:pt x="1914" y="6214"/>
                      <a:pt x="2749" y="6532"/>
                      <a:pt x="3585" y="6532"/>
                    </a:cubicBezTo>
                    <a:cubicBezTo>
                      <a:pt x="4421" y="6532"/>
                      <a:pt x="5257" y="6214"/>
                      <a:pt x="5894" y="5576"/>
                    </a:cubicBezTo>
                    <a:cubicBezTo>
                      <a:pt x="7170" y="4300"/>
                      <a:pt x="7170" y="2233"/>
                      <a:pt x="5894" y="957"/>
                    </a:cubicBezTo>
                    <a:cubicBezTo>
                      <a:pt x="5257" y="319"/>
                      <a:pt x="4421" y="0"/>
                      <a:pt x="35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8"/>
              <p:cNvSpPr/>
              <p:nvPr/>
            </p:nvSpPr>
            <p:spPr>
              <a:xfrm>
                <a:off x="5938800" y="2442825"/>
                <a:ext cx="163325" cy="136700"/>
              </a:xfrm>
              <a:custGeom>
                <a:avLst/>
                <a:gdLst/>
                <a:ahLst/>
                <a:cxnLst/>
                <a:rect l="l" t="t" r="r" b="b"/>
                <a:pathLst>
                  <a:path w="6533" h="5468" extrusionOk="0">
                    <a:moveTo>
                      <a:pt x="1060" y="0"/>
                    </a:moveTo>
                    <a:cubicBezTo>
                      <a:pt x="1053" y="0"/>
                      <a:pt x="1050" y="1"/>
                      <a:pt x="1049" y="2"/>
                    </a:cubicBezTo>
                    <a:cubicBezTo>
                      <a:pt x="1029" y="22"/>
                      <a:pt x="570" y="518"/>
                      <a:pt x="168" y="1174"/>
                    </a:cubicBezTo>
                    <a:cubicBezTo>
                      <a:pt x="61" y="1497"/>
                      <a:pt x="0" y="1842"/>
                      <a:pt x="0" y="2201"/>
                    </a:cubicBezTo>
                    <a:cubicBezTo>
                      <a:pt x="0" y="2631"/>
                      <a:pt x="85" y="3040"/>
                      <a:pt x="236" y="3415"/>
                    </a:cubicBezTo>
                    <a:lnTo>
                      <a:pt x="3800" y="3415"/>
                    </a:lnTo>
                    <a:cubicBezTo>
                      <a:pt x="4641" y="3415"/>
                      <a:pt x="5035" y="4490"/>
                      <a:pt x="4367" y="5002"/>
                    </a:cubicBezTo>
                    <a:cubicBezTo>
                      <a:pt x="4092" y="5213"/>
                      <a:pt x="3734" y="5385"/>
                      <a:pt x="3266" y="5468"/>
                    </a:cubicBezTo>
                    <a:cubicBezTo>
                      <a:pt x="5070" y="5468"/>
                      <a:pt x="6532" y="4005"/>
                      <a:pt x="6532" y="2202"/>
                    </a:cubicBezTo>
                    <a:cubicBezTo>
                      <a:pt x="6532" y="1826"/>
                      <a:pt x="6466" y="1466"/>
                      <a:pt x="6348" y="1130"/>
                    </a:cubicBezTo>
                    <a:cubicBezTo>
                      <a:pt x="6156" y="931"/>
                      <a:pt x="6012" y="784"/>
                      <a:pt x="6012" y="784"/>
                    </a:cubicBezTo>
                    <a:cubicBezTo>
                      <a:pt x="6012" y="784"/>
                      <a:pt x="1326" y="0"/>
                      <a:pt x="1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8"/>
              <p:cNvSpPr/>
              <p:nvPr/>
            </p:nvSpPr>
            <p:spPr>
              <a:xfrm>
                <a:off x="5901725" y="2664675"/>
                <a:ext cx="236950" cy="198175"/>
              </a:xfrm>
              <a:custGeom>
                <a:avLst/>
                <a:gdLst/>
                <a:ahLst/>
                <a:cxnLst/>
                <a:rect l="l" t="t" r="r" b="b"/>
                <a:pathLst>
                  <a:path w="9478" h="7927" extrusionOk="0">
                    <a:moveTo>
                      <a:pt x="1465" y="1"/>
                    </a:moveTo>
                    <a:lnTo>
                      <a:pt x="0" y="7927"/>
                    </a:lnTo>
                    <a:lnTo>
                      <a:pt x="9477" y="7927"/>
                    </a:lnTo>
                    <a:lnTo>
                      <a:pt x="80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8"/>
              <p:cNvSpPr/>
              <p:nvPr/>
            </p:nvSpPr>
            <p:spPr>
              <a:xfrm>
                <a:off x="5929800" y="2664675"/>
                <a:ext cx="208875" cy="198175"/>
              </a:xfrm>
              <a:custGeom>
                <a:avLst/>
                <a:gdLst/>
                <a:ahLst/>
                <a:cxnLst/>
                <a:rect l="l" t="t" r="r" b="b"/>
                <a:pathLst>
                  <a:path w="8355" h="7927" extrusionOk="0">
                    <a:moveTo>
                      <a:pt x="342" y="1"/>
                    </a:moveTo>
                    <a:lnTo>
                      <a:pt x="0" y="1849"/>
                    </a:lnTo>
                    <a:lnTo>
                      <a:pt x="3870" y="1849"/>
                    </a:lnTo>
                    <a:cubicBezTo>
                      <a:pt x="5063" y="1849"/>
                      <a:pt x="6086" y="2701"/>
                      <a:pt x="6303" y="3873"/>
                    </a:cubicBezTo>
                    <a:lnTo>
                      <a:pt x="7051" y="7927"/>
                    </a:lnTo>
                    <a:lnTo>
                      <a:pt x="8354" y="7927"/>
                    </a:lnTo>
                    <a:lnTo>
                      <a:pt x="6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8"/>
              <p:cNvSpPr/>
              <p:nvPr/>
            </p:nvSpPr>
            <p:spPr>
              <a:xfrm>
                <a:off x="5911200" y="2616650"/>
                <a:ext cx="217975" cy="70050"/>
              </a:xfrm>
              <a:custGeom>
                <a:avLst/>
                <a:gdLst/>
                <a:ahLst/>
                <a:cxnLst/>
                <a:rect l="l" t="t" r="r" b="b"/>
                <a:pathLst>
                  <a:path w="8719" h="2802" extrusionOk="0">
                    <a:moveTo>
                      <a:pt x="1687" y="0"/>
                    </a:moveTo>
                    <a:cubicBezTo>
                      <a:pt x="755" y="0"/>
                      <a:pt x="1" y="755"/>
                      <a:pt x="1" y="1686"/>
                    </a:cubicBezTo>
                    <a:lnTo>
                      <a:pt x="1" y="2132"/>
                    </a:lnTo>
                    <a:cubicBezTo>
                      <a:pt x="1" y="2501"/>
                      <a:pt x="301" y="2801"/>
                      <a:pt x="670" y="2801"/>
                    </a:cubicBezTo>
                    <a:lnTo>
                      <a:pt x="8049" y="2801"/>
                    </a:lnTo>
                    <a:cubicBezTo>
                      <a:pt x="8418" y="2801"/>
                      <a:pt x="8718" y="2501"/>
                      <a:pt x="8718" y="2132"/>
                    </a:cubicBezTo>
                    <a:lnTo>
                      <a:pt x="8718" y="1686"/>
                    </a:lnTo>
                    <a:cubicBezTo>
                      <a:pt x="8718" y="755"/>
                      <a:pt x="7964" y="0"/>
                      <a:pt x="7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8"/>
              <p:cNvSpPr/>
              <p:nvPr/>
            </p:nvSpPr>
            <p:spPr>
              <a:xfrm>
                <a:off x="5911450" y="2619450"/>
                <a:ext cx="217725" cy="67225"/>
              </a:xfrm>
              <a:custGeom>
                <a:avLst/>
                <a:gdLst/>
                <a:ahLst/>
                <a:cxnLst/>
                <a:rect l="l" t="t" r="r" b="b"/>
                <a:pathLst>
                  <a:path w="8709" h="2689" extrusionOk="0">
                    <a:moveTo>
                      <a:pt x="7622" y="1"/>
                    </a:moveTo>
                    <a:lnTo>
                      <a:pt x="7622" y="1"/>
                    </a:lnTo>
                    <a:cubicBezTo>
                      <a:pt x="7828" y="279"/>
                      <a:pt x="7950" y="623"/>
                      <a:pt x="7950" y="996"/>
                    </a:cubicBezTo>
                    <a:lnTo>
                      <a:pt x="7950" y="1441"/>
                    </a:lnTo>
                    <a:cubicBezTo>
                      <a:pt x="7950" y="1811"/>
                      <a:pt x="7651" y="2111"/>
                      <a:pt x="7281" y="2111"/>
                    </a:cubicBezTo>
                    <a:lnTo>
                      <a:pt x="0" y="2111"/>
                    </a:lnTo>
                    <a:cubicBezTo>
                      <a:pt x="45" y="2436"/>
                      <a:pt x="321" y="2688"/>
                      <a:pt x="660" y="2688"/>
                    </a:cubicBezTo>
                    <a:lnTo>
                      <a:pt x="8039" y="2688"/>
                    </a:lnTo>
                    <a:cubicBezTo>
                      <a:pt x="8408" y="2688"/>
                      <a:pt x="8708" y="2389"/>
                      <a:pt x="8708" y="2020"/>
                    </a:cubicBezTo>
                    <a:lnTo>
                      <a:pt x="8708" y="1574"/>
                    </a:lnTo>
                    <a:cubicBezTo>
                      <a:pt x="8708" y="855"/>
                      <a:pt x="8257" y="242"/>
                      <a:pt x="76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8"/>
              <p:cNvSpPr/>
              <p:nvPr/>
            </p:nvSpPr>
            <p:spPr>
              <a:xfrm>
                <a:off x="5880750" y="2313000"/>
                <a:ext cx="279400" cy="200475"/>
              </a:xfrm>
              <a:custGeom>
                <a:avLst/>
                <a:gdLst/>
                <a:ahLst/>
                <a:cxnLst/>
                <a:rect l="l" t="t" r="r" b="b"/>
                <a:pathLst>
                  <a:path w="11176" h="8019" extrusionOk="0">
                    <a:moveTo>
                      <a:pt x="1112" y="1"/>
                    </a:moveTo>
                    <a:cubicBezTo>
                      <a:pt x="477" y="1"/>
                      <a:pt x="1" y="582"/>
                      <a:pt x="127" y="1204"/>
                    </a:cubicBezTo>
                    <a:lnTo>
                      <a:pt x="1338" y="7212"/>
                    </a:lnTo>
                    <a:cubicBezTo>
                      <a:pt x="1432" y="7681"/>
                      <a:pt x="1844" y="8019"/>
                      <a:pt x="2323" y="8019"/>
                    </a:cubicBezTo>
                    <a:lnTo>
                      <a:pt x="8853" y="8019"/>
                    </a:lnTo>
                    <a:cubicBezTo>
                      <a:pt x="9332" y="8019"/>
                      <a:pt x="9745" y="7681"/>
                      <a:pt x="9839" y="7212"/>
                    </a:cubicBezTo>
                    <a:lnTo>
                      <a:pt x="11050" y="1204"/>
                    </a:lnTo>
                    <a:cubicBezTo>
                      <a:pt x="11176" y="582"/>
                      <a:pt x="10700" y="1"/>
                      <a:pt x="100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8"/>
              <p:cNvSpPr/>
              <p:nvPr/>
            </p:nvSpPr>
            <p:spPr>
              <a:xfrm>
                <a:off x="5913450" y="2313125"/>
                <a:ext cx="246550" cy="200350"/>
              </a:xfrm>
              <a:custGeom>
                <a:avLst/>
                <a:gdLst/>
                <a:ahLst/>
                <a:cxnLst/>
                <a:rect l="l" t="t" r="r" b="b"/>
                <a:pathLst>
                  <a:path w="9862" h="8014" extrusionOk="0">
                    <a:moveTo>
                      <a:pt x="8855" y="1"/>
                    </a:moveTo>
                    <a:lnTo>
                      <a:pt x="8855" y="1"/>
                    </a:lnTo>
                    <a:cubicBezTo>
                      <a:pt x="8860" y="86"/>
                      <a:pt x="8855" y="173"/>
                      <a:pt x="8837" y="261"/>
                    </a:cubicBezTo>
                    <a:lnTo>
                      <a:pt x="8225" y="3297"/>
                    </a:lnTo>
                    <a:cubicBezTo>
                      <a:pt x="7782" y="5495"/>
                      <a:pt x="5851" y="7075"/>
                      <a:pt x="3609" y="7075"/>
                    </a:cubicBezTo>
                    <a:lnTo>
                      <a:pt x="109" y="7075"/>
                    </a:lnTo>
                    <a:cubicBezTo>
                      <a:pt x="73" y="7075"/>
                      <a:pt x="37" y="7069"/>
                      <a:pt x="1" y="7066"/>
                    </a:cubicBezTo>
                    <a:lnTo>
                      <a:pt x="1" y="7066"/>
                    </a:lnTo>
                    <a:lnTo>
                      <a:pt x="30" y="7207"/>
                    </a:lnTo>
                    <a:cubicBezTo>
                      <a:pt x="124" y="7676"/>
                      <a:pt x="536" y="8014"/>
                      <a:pt x="1015" y="8014"/>
                    </a:cubicBezTo>
                    <a:lnTo>
                      <a:pt x="7545" y="8014"/>
                    </a:lnTo>
                    <a:cubicBezTo>
                      <a:pt x="8024" y="8014"/>
                      <a:pt x="8437" y="7676"/>
                      <a:pt x="8531" y="7207"/>
                    </a:cubicBezTo>
                    <a:lnTo>
                      <a:pt x="9742" y="1199"/>
                    </a:lnTo>
                    <a:cubicBezTo>
                      <a:pt x="9862" y="610"/>
                      <a:pt x="9439" y="57"/>
                      <a:pt x="88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8"/>
              <p:cNvSpPr/>
              <p:nvPr/>
            </p:nvSpPr>
            <p:spPr>
              <a:xfrm>
                <a:off x="6044750" y="2740625"/>
                <a:ext cx="73100" cy="122225"/>
              </a:xfrm>
              <a:custGeom>
                <a:avLst/>
                <a:gdLst/>
                <a:ahLst/>
                <a:cxnLst/>
                <a:rect l="l" t="t" r="r" b="b"/>
                <a:pathLst>
                  <a:path w="2924" h="4889" extrusionOk="0">
                    <a:moveTo>
                      <a:pt x="2853" y="1"/>
                    </a:moveTo>
                    <a:cubicBezTo>
                      <a:pt x="1659" y="275"/>
                      <a:pt x="678" y="1186"/>
                      <a:pt x="348" y="2406"/>
                    </a:cubicBezTo>
                    <a:lnTo>
                      <a:pt x="0" y="4889"/>
                    </a:lnTo>
                    <a:lnTo>
                      <a:pt x="392" y="4889"/>
                    </a:lnTo>
                    <a:lnTo>
                      <a:pt x="727" y="2496"/>
                    </a:lnTo>
                    <a:cubicBezTo>
                      <a:pt x="1020" y="1428"/>
                      <a:pt x="1878" y="629"/>
                      <a:pt x="2924" y="383"/>
                    </a:cubicBezTo>
                    <a:lnTo>
                      <a:pt x="28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8"/>
              <p:cNvSpPr/>
              <p:nvPr/>
            </p:nvSpPr>
            <p:spPr>
              <a:xfrm>
                <a:off x="5922550" y="2740525"/>
                <a:ext cx="73625" cy="122325"/>
              </a:xfrm>
              <a:custGeom>
                <a:avLst/>
                <a:gdLst/>
                <a:ahLst/>
                <a:cxnLst/>
                <a:rect l="l" t="t" r="r" b="b"/>
                <a:pathLst>
                  <a:path w="2945" h="4893" extrusionOk="0">
                    <a:moveTo>
                      <a:pt x="71" y="1"/>
                    </a:moveTo>
                    <a:lnTo>
                      <a:pt x="0" y="383"/>
                    </a:lnTo>
                    <a:cubicBezTo>
                      <a:pt x="1055" y="623"/>
                      <a:pt x="1923" y="1426"/>
                      <a:pt x="2218" y="2500"/>
                    </a:cubicBezTo>
                    <a:lnTo>
                      <a:pt x="2552" y="4893"/>
                    </a:lnTo>
                    <a:lnTo>
                      <a:pt x="2944" y="4893"/>
                    </a:lnTo>
                    <a:lnTo>
                      <a:pt x="2601" y="2434"/>
                    </a:lnTo>
                    <a:lnTo>
                      <a:pt x="2596" y="2410"/>
                    </a:lnTo>
                    <a:cubicBezTo>
                      <a:pt x="2265" y="1184"/>
                      <a:pt x="1275" y="269"/>
                      <a:pt x="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8"/>
              <p:cNvSpPr/>
              <p:nvPr/>
            </p:nvSpPr>
            <p:spPr>
              <a:xfrm>
                <a:off x="5995950" y="2358550"/>
                <a:ext cx="49025" cy="49025"/>
              </a:xfrm>
              <a:custGeom>
                <a:avLst/>
                <a:gdLst/>
                <a:ahLst/>
                <a:cxnLst/>
                <a:rect l="l" t="t" r="r" b="b"/>
                <a:pathLst>
                  <a:path w="1961" h="1961" extrusionOk="0">
                    <a:moveTo>
                      <a:pt x="980" y="1"/>
                    </a:moveTo>
                    <a:cubicBezTo>
                      <a:pt x="439" y="1"/>
                      <a:pt x="0" y="440"/>
                      <a:pt x="0" y="981"/>
                    </a:cubicBezTo>
                    <a:cubicBezTo>
                      <a:pt x="0" y="1522"/>
                      <a:pt x="439" y="1961"/>
                      <a:pt x="980" y="1961"/>
                    </a:cubicBezTo>
                    <a:cubicBezTo>
                      <a:pt x="1521" y="1961"/>
                      <a:pt x="1961" y="1522"/>
                      <a:pt x="1961" y="981"/>
                    </a:cubicBezTo>
                    <a:cubicBezTo>
                      <a:pt x="1961" y="440"/>
                      <a:pt x="1521" y="1"/>
                      <a:pt x="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8"/>
              <p:cNvSpPr/>
              <p:nvPr/>
            </p:nvSpPr>
            <p:spPr>
              <a:xfrm>
                <a:off x="6060700" y="2378200"/>
                <a:ext cx="49500" cy="9725"/>
              </a:xfrm>
              <a:custGeom>
                <a:avLst/>
                <a:gdLst/>
                <a:ahLst/>
                <a:cxnLst/>
                <a:rect l="l" t="t" r="r" b="b"/>
                <a:pathLst>
                  <a:path w="1980" h="389" extrusionOk="0">
                    <a:moveTo>
                      <a:pt x="0" y="1"/>
                    </a:moveTo>
                    <a:lnTo>
                      <a:pt x="0" y="389"/>
                    </a:lnTo>
                    <a:lnTo>
                      <a:pt x="1980" y="389"/>
                    </a:lnTo>
                    <a:lnTo>
                      <a:pt x="19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8"/>
              <p:cNvSpPr/>
              <p:nvPr/>
            </p:nvSpPr>
            <p:spPr>
              <a:xfrm>
                <a:off x="5930700" y="2378200"/>
                <a:ext cx="49525" cy="9725"/>
              </a:xfrm>
              <a:custGeom>
                <a:avLst/>
                <a:gdLst/>
                <a:ahLst/>
                <a:cxnLst/>
                <a:rect l="l" t="t" r="r" b="b"/>
                <a:pathLst>
                  <a:path w="1981" h="389" extrusionOk="0">
                    <a:moveTo>
                      <a:pt x="1" y="1"/>
                    </a:moveTo>
                    <a:lnTo>
                      <a:pt x="1" y="389"/>
                    </a:lnTo>
                    <a:lnTo>
                      <a:pt x="1981" y="389"/>
                    </a:lnTo>
                    <a:lnTo>
                      <a:pt x="19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8"/>
              <p:cNvSpPr/>
              <p:nvPr/>
            </p:nvSpPr>
            <p:spPr>
              <a:xfrm>
                <a:off x="6034950" y="2411350"/>
                <a:ext cx="108325" cy="102125"/>
              </a:xfrm>
              <a:custGeom>
                <a:avLst/>
                <a:gdLst/>
                <a:ahLst/>
                <a:cxnLst/>
                <a:rect l="l" t="t" r="r" b="b"/>
                <a:pathLst>
                  <a:path w="4333" h="4085" extrusionOk="0">
                    <a:moveTo>
                      <a:pt x="2948" y="0"/>
                    </a:moveTo>
                    <a:cubicBezTo>
                      <a:pt x="2070" y="0"/>
                      <a:pt x="1279" y="555"/>
                      <a:pt x="980" y="1381"/>
                    </a:cubicBezTo>
                    <a:lnTo>
                      <a:pt x="0" y="4085"/>
                    </a:lnTo>
                    <a:lnTo>
                      <a:pt x="414" y="4085"/>
                    </a:lnTo>
                    <a:lnTo>
                      <a:pt x="1345" y="1513"/>
                    </a:lnTo>
                    <a:cubicBezTo>
                      <a:pt x="1589" y="842"/>
                      <a:pt x="2234" y="389"/>
                      <a:pt x="2948" y="389"/>
                    </a:cubicBezTo>
                    <a:lnTo>
                      <a:pt x="4254" y="389"/>
                    </a:lnTo>
                    <a:lnTo>
                      <a:pt x="4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8"/>
              <p:cNvSpPr/>
              <p:nvPr/>
            </p:nvSpPr>
            <p:spPr>
              <a:xfrm>
                <a:off x="5897650" y="2411350"/>
                <a:ext cx="108325" cy="102125"/>
              </a:xfrm>
              <a:custGeom>
                <a:avLst/>
                <a:gdLst/>
                <a:ahLst/>
                <a:cxnLst/>
                <a:rect l="l" t="t" r="r" b="b"/>
                <a:pathLst>
                  <a:path w="4333" h="4085" extrusionOk="0">
                    <a:moveTo>
                      <a:pt x="0" y="0"/>
                    </a:moveTo>
                    <a:lnTo>
                      <a:pt x="79" y="389"/>
                    </a:lnTo>
                    <a:lnTo>
                      <a:pt x="1384" y="389"/>
                    </a:lnTo>
                    <a:cubicBezTo>
                      <a:pt x="2099" y="389"/>
                      <a:pt x="2744" y="841"/>
                      <a:pt x="2987" y="1513"/>
                    </a:cubicBezTo>
                    <a:lnTo>
                      <a:pt x="3919" y="4085"/>
                    </a:lnTo>
                    <a:lnTo>
                      <a:pt x="4332" y="4085"/>
                    </a:lnTo>
                    <a:lnTo>
                      <a:pt x="3353" y="1381"/>
                    </a:lnTo>
                    <a:cubicBezTo>
                      <a:pt x="3053" y="555"/>
                      <a:pt x="2263" y="0"/>
                      <a:pt x="1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8" name="Google Shape;1238;p28"/>
          <p:cNvGrpSpPr/>
          <p:nvPr/>
        </p:nvGrpSpPr>
        <p:grpSpPr>
          <a:xfrm flipH="1">
            <a:off x="160586" y="677306"/>
            <a:ext cx="828529" cy="1011389"/>
            <a:chOff x="4015650" y="1574663"/>
            <a:chExt cx="504125" cy="615388"/>
          </a:xfrm>
        </p:grpSpPr>
        <p:sp>
          <p:nvSpPr>
            <p:cNvPr id="1239" name="Google Shape;1239;p28"/>
            <p:cNvSpPr/>
            <p:nvPr/>
          </p:nvSpPr>
          <p:spPr>
            <a:xfrm>
              <a:off x="4020125" y="1574663"/>
              <a:ext cx="495175" cy="615375"/>
            </a:xfrm>
            <a:custGeom>
              <a:avLst/>
              <a:gdLst/>
              <a:ahLst/>
              <a:cxnLst/>
              <a:rect l="l" t="t" r="r" b="b"/>
              <a:pathLst>
                <a:path w="19807" h="24615" extrusionOk="0">
                  <a:moveTo>
                    <a:pt x="10451" y="1"/>
                  </a:moveTo>
                  <a:cubicBezTo>
                    <a:pt x="4850" y="1"/>
                    <a:pt x="2187" y="2733"/>
                    <a:pt x="1914" y="6473"/>
                  </a:cubicBezTo>
                  <a:lnTo>
                    <a:pt x="1914" y="6475"/>
                  </a:lnTo>
                  <a:cubicBezTo>
                    <a:pt x="1907" y="6581"/>
                    <a:pt x="1901" y="6687"/>
                    <a:pt x="1896" y="6796"/>
                  </a:cubicBezTo>
                  <a:cubicBezTo>
                    <a:pt x="1892" y="6883"/>
                    <a:pt x="1891" y="6971"/>
                    <a:pt x="1890" y="7059"/>
                  </a:cubicBezTo>
                  <a:cubicBezTo>
                    <a:pt x="1890" y="7083"/>
                    <a:pt x="1889" y="7105"/>
                    <a:pt x="1889" y="7128"/>
                  </a:cubicBezTo>
                  <a:lnTo>
                    <a:pt x="1889" y="9024"/>
                  </a:lnTo>
                  <a:cubicBezTo>
                    <a:pt x="1889" y="9268"/>
                    <a:pt x="1830" y="9509"/>
                    <a:pt x="1715" y="9724"/>
                  </a:cubicBezTo>
                  <a:lnTo>
                    <a:pt x="68" y="12822"/>
                  </a:lnTo>
                  <a:cubicBezTo>
                    <a:pt x="1" y="12948"/>
                    <a:pt x="52" y="13104"/>
                    <a:pt x="180" y="13166"/>
                  </a:cubicBezTo>
                  <a:lnTo>
                    <a:pt x="1320" y="13723"/>
                  </a:lnTo>
                  <a:cubicBezTo>
                    <a:pt x="1641" y="13879"/>
                    <a:pt x="1843" y="14204"/>
                    <a:pt x="1843" y="14559"/>
                  </a:cubicBezTo>
                  <a:lnTo>
                    <a:pt x="1843" y="17866"/>
                  </a:lnTo>
                  <a:cubicBezTo>
                    <a:pt x="1843" y="17945"/>
                    <a:pt x="1857" y="18022"/>
                    <a:pt x="1879" y="18097"/>
                  </a:cubicBezTo>
                  <a:cubicBezTo>
                    <a:pt x="1881" y="18103"/>
                    <a:pt x="1882" y="18110"/>
                    <a:pt x="1884" y="18117"/>
                  </a:cubicBezTo>
                  <a:cubicBezTo>
                    <a:pt x="1894" y="18148"/>
                    <a:pt x="1908" y="18178"/>
                    <a:pt x="1921" y="18209"/>
                  </a:cubicBezTo>
                  <a:cubicBezTo>
                    <a:pt x="1926" y="18219"/>
                    <a:pt x="1929" y="18229"/>
                    <a:pt x="1934" y="18238"/>
                  </a:cubicBezTo>
                  <a:cubicBezTo>
                    <a:pt x="1949" y="18267"/>
                    <a:pt x="1965" y="18295"/>
                    <a:pt x="1982" y="18321"/>
                  </a:cubicBezTo>
                  <a:cubicBezTo>
                    <a:pt x="1990" y="18334"/>
                    <a:pt x="1996" y="18345"/>
                    <a:pt x="2004" y="18356"/>
                  </a:cubicBezTo>
                  <a:cubicBezTo>
                    <a:pt x="2021" y="18383"/>
                    <a:pt x="2042" y="18407"/>
                    <a:pt x="2062" y="18433"/>
                  </a:cubicBezTo>
                  <a:cubicBezTo>
                    <a:pt x="2073" y="18445"/>
                    <a:pt x="2081" y="18458"/>
                    <a:pt x="2092" y="18470"/>
                  </a:cubicBezTo>
                  <a:cubicBezTo>
                    <a:pt x="2112" y="18493"/>
                    <a:pt x="2136" y="18517"/>
                    <a:pt x="2160" y="18540"/>
                  </a:cubicBezTo>
                  <a:cubicBezTo>
                    <a:pt x="2172" y="18554"/>
                    <a:pt x="2184" y="18566"/>
                    <a:pt x="2196" y="18578"/>
                  </a:cubicBezTo>
                  <a:cubicBezTo>
                    <a:pt x="2221" y="18601"/>
                    <a:pt x="2248" y="18622"/>
                    <a:pt x="2273" y="18645"/>
                  </a:cubicBezTo>
                  <a:cubicBezTo>
                    <a:pt x="2289" y="18657"/>
                    <a:pt x="2303" y="18670"/>
                    <a:pt x="2319" y="18683"/>
                  </a:cubicBezTo>
                  <a:cubicBezTo>
                    <a:pt x="2346" y="18704"/>
                    <a:pt x="2375" y="18725"/>
                    <a:pt x="2404" y="18745"/>
                  </a:cubicBezTo>
                  <a:cubicBezTo>
                    <a:pt x="2422" y="18757"/>
                    <a:pt x="2439" y="18770"/>
                    <a:pt x="2456" y="18782"/>
                  </a:cubicBezTo>
                  <a:cubicBezTo>
                    <a:pt x="2486" y="18802"/>
                    <a:pt x="2518" y="18822"/>
                    <a:pt x="2550" y="18840"/>
                  </a:cubicBezTo>
                  <a:cubicBezTo>
                    <a:pt x="2569" y="18853"/>
                    <a:pt x="2589" y="18866"/>
                    <a:pt x="2610" y="18878"/>
                  </a:cubicBezTo>
                  <a:cubicBezTo>
                    <a:pt x="2643" y="18897"/>
                    <a:pt x="2675" y="18914"/>
                    <a:pt x="2709" y="18932"/>
                  </a:cubicBezTo>
                  <a:cubicBezTo>
                    <a:pt x="2732" y="18945"/>
                    <a:pt x="2754" y="18957"/>
                    <a:pt x="2778" y="18968"/>
                  </a:cubicBezTo>
                  <a:cubicBezTo>
                    <a:pt x="2813" y="18987"/>
                    <a:pt x="2847" y="19003"/>
                    <a:pt x="2883" y="19020"/>
                  </a:cubicBezTo>
                  <a:cubicBezTo>
                    <a:pt x="2909" y="19032"/>
                    <a:pt x="2933" y="19044"/>
                    <a:pt x="2959" y="19055"/>
                  </a:cubicBezTo>
                  <a:cubicBezTo>
                    <a:pt x="2968" y="19059"/>
                    <a:pt x="2975" y="19064"/>
                    <a:pt x="2985" y="19067"/>
                  </a:cubicBezTo>
                  <a:cubicBezTo>
                    <a:pt x="3000" y="19074"/>
                    <a:pt x="3017" y="19081"/>
                    <a:pt x="3034" y="19087"/>
                  </a:cubicBezTo>
                  <a:cubicBezTo>
                    <a:pt x="3046" y="19093"/>
                    <a:pt x="3058" y="19097"/>
                    <a:pt x="3071" y="19102"/>
                  </a:cubicBezTo>
                  <a:cubicBezTo>
                    <a:pt x="3098" y="19115"/>
                    <a:pt x="3126" y="19126"/>
                    <a:pt x="3154" y="19137"/>
                  </a:cubicBezTo>
                  <a:cubicBezTo>
                    <a:pt x="3192" y="19152"/>
                    <a:pt x="3231" y="19167"/>
                    <a:pt x="3271" y="19181"/>
                  </a:cubicBezTo>
                  <a:cubicBezTo>
                    <a:pt x="3300" y="19193"/>
                    <a:pt x="3330" y="19203"/>
                    <a:pt x="3360" y="19214"/>
                  </a:cubicBezTo>
                  <a:cubicBezTo>
                    <a:pt x="3400" y="19228"/>
                    <a:pt x="3441" y="19242"/>
                    <a:pt x="3482" y="19255"/>
                  </a:cubicBezTo>
                  <a:cubicBezTo>
                    <a:pt x="3514" y="19266"/>
                    <a:pt x="3546" y="19276"/>
                    <a:pt x="3577" y="19287"/>
                  </a:cubicBezTo>
                  <a:cubicBezTo>
                    <a:pt x="3619" y="19299"/>
                    <a:pt x="3661" y="19312"/>
                    <a:pt x="3704" y="19325"/>
                  </a:cubicBezTo>
                  <a:cubicBezTo>
                    <a:pt x="3737" y="19335"/>
                    <a:pt x="3772" y="19345"/>
                    <a:pt x="3806" y="19354"/>
                  </a:cubicBezTo>
                  <a:cubicBezTo>
                    <a:pt x="3849" y="19367"/>
                    <a:pt x="3892" y="19378"/>
                    <a:pt x="3936" y="19389"/>
                  </a:cubicBezTo>
                  <a:cubicBezTo>
                    <a:pt x="3971" y="19398"/>
                    <a:pt x="4007" y="19408"/>
                    <a:pt x="4044" y="19417"/>
                  </a:cubicBezTo>
                  <a:cubicBezTo>
                    <a:pt x="4088" y="19428"/>
                    <a:pt x="4132" y="19439"/>
                    <a:pt x="4177" y="19449"/>
                  </a:cubicBezTo>
                  <a:cubicBezTo>
                    <a:pt x="4215" y="19459"/>
                    <a:pt x="4252" y="19467"/>
                    <a:pt x="4291" y="19475"/>
                  </a:cubicBezTo>
                  <a:cubicBezTo>
                    <a:pt x="4329" y="19484"/>
                    <a:pt x="4368" y="19492"/>
                    <a:pt x="4406" y="19501"/>
                  </a:cubicBezTo>
                  <a:cubicBezTo>
                    <a:pt x="4414" y="19502"/>
                    <a:pt x="4420" y="19504"/>
                    <a:pt x="4427" y="19505"/>
                  </a:cubicBezTo>
                  <a:cubicBezTo>
                    <a:pt x="4466" y="19513"/>
                    <a:pt x="4506" y="19521"/>
                    <a:pt x="4546" y="19528"/>
                  </a:cubicBezTo>
                  <a:cubicBezTo>
                    <a:pt x="4592" y="19537"/>
                    <a:pt x="4638" y="19547"/>
                    <a:pt x="4684" y="19555"/>
                  </a:cubicBezTo>
                  <a:cubicBezTo>
                    <a:pt x="4726" y="19563"/>
                    <a:pt x="4767" y="19570"/>
                    <a:pt x="4810" y="19577"/>
                  </a:cubicBezTo>
                  <a:cubicBezTo>
                    <a:pt x="4823" y="19579"/>
                    <a:pt x="4836" y="19583"/>
                    <a:pt x="4851" y="19585"/>
                  </a:cubicBezTo>
                  <a:cubicBezTo>
                    <a:pt x="4878" y="19590"/>
                    <a:pt x="4906" y="19594"/>
                    <a:pt x="4934" y="19599"/>
                  </a:cubicBezTo>
                  <a:cubicBezTo>
                    <a:pt x="4939" y="19599"/>
                    <a:pt x="4943" y="19600"/>
                    <a:pt x="4947" y="19601"/>
                  </a:cubicBezTo>
                  <a:cubicBezTo>
                    <a:pt x="4991" y="19608"/>
                    <a:pt x="5035" y="19614"/>
                    <a:pt x="5079" y="19621"/>
                  </a:cubicBezTo>
                  <a:cubicBezTo>
                    <a:pt x="5125" y="19629"/>
                    <a:pt x="5171" y="19635"/>
                    <a:pt x="5218" y="19642"/>
                  </a:cubicBezTo>
                  <a:cubicBezTo>
                    <a:pt x="5263" y="19648"/>
                    <a:pt x="5309" y="19654"/>
                    <a:pt x="5354" y="19660"/>
                  </a:cubicBezTo>
                  <a:cubicBezTo>
                    <a:pt x="5385" y="19663"/>
                    <a:pt x="5415" y="19669"/>
                    <a:pt x="5446" y="19672"/>
                  </a:cubicBezTo>
                  <a:cubicBezTo>
                    <a:pt x="5462" y="19674"/>
                    <a:pt x="5478" y="19676"/>
                    <a:pt x="5494" y="19678"/>
                  </a:cubicBezTo>
                  <a:cubicBezTo>
                    <a:pt x="5541" y="19683"/>
                    <a:pt x="5587" y="19688"/>
                    <a:pt x="5634" y="19693"/>
                  </a:cubicBezTo>
                  <a:cubicBezTo>
                    <a:pt x="5681" y="19698"/>
                    <a:pt x="5728" y="19704"/>
                    <a:pt x="5775" y="19708"/>
                  </a:cubicBezTo>
                  <a:cubicBezTo>
                    <a:pt x="5822" y="19714"/>
                    <a:pt x="5871" y="19718"/>
                    <a:pt x="5919" y="19722"/>
                  </a:cubicBezTo>
                  <a:cubicBezTo>
                    <a:pt x="5966" y="19727"/>
                    <a:pt x="6012" y="19731"/>
                    <a:pt x="6059" y="19735"/>
                  </a:cubicBezTo>
                  <a:cubicBezTo>
                    <a:pt x="6108" y="19739"/>
                    <a:pt x="6157" y="19742"/>
                    <a:pt x="6207" y="19745"/>
                  </a:cubicBezTo>
                  <a:cubicBezTo>
                    <a:pt x="6242" y="19748"/>
                    <a:pt x="6276" y="19751"/>
                    <a:pt x="6311" y="19753"/>
                  </a:cubicBezTo>
                  <a:cubicBezTo>
                    <a:pt x="6323" y="19754"/>
                    <a:pt x="6335" y="19754"/>
                    <a:pt x="6346" y="19756"/>
                  </a:cubicBezTo>
                  <a:cubicBezTo>
                    <a:pt x="6396" y="19759"/>
                    <a:pt x="6447" y="19762"/>
                    <a:pt x="6496" y="19764"/>
                  </a:cubicBezTo>
                  <a:cubicBezTo>
                    <a:pt x="6543" y="19767"/>
                    <a:pt x="6590" y="19770"/>
                    <a:pt x="6636" y="19772"/>
                  </a:cubicBezTo>
                  <a:cubicBezTo>
                    <a:pt x="6687" y="19774"/>
                    <a:pt x="6738" y="19776"/>
                    <a:pt x="6790" y="19778"/>
                  </a:cubicBezTo>
                  <a:cubicBezTo>
                    <a:pt x="6836" y="19779"/>
                    <a:pt x="6882" y="19781"/>
                    <a:pt x="6928" y="19782"/>
                  </a:cubicBezTo>
                  <a:cubicBezTo>
                    <a:pt x="6970" y="19783"/>
                    <a:pt x="7012" y="19784"/>
                    <a:pt x="7055" y="19785"/>
                  </a:cubicBezTo>
                  <a:cubicBezTo>
                    <a:pt x="7054" y="19786"/>
                    <a:pt x="7052" y="19789"/>
                    <a:pt x="7052" y="19789"/>
                  </a:cubicBezTo>
                  <a:lnTo>
                    <a:pt x="7052" y="20558"/>
                  </a:lnTo>
                  <a:lnTo>
                    <a:pt x="7052" y="23766"/>
                  </a:lnTo>
                  <a:cubicBezTo>
                    <a:pt x="7052" y="24235"/>
                    <a:pt x="7398" y="24615"/>
                    <a:pt x="7825" y="24615"/>
                  </a:cubicBezTo>
                  <a:lnTo>
                    <a:pt x="14055" y="24615"/>
                  </a:lnTo>
                  <a:cubicBezTo>
                    <a:pt x="14461" y="24615"/>
                    <a:pt x="14793" y="24268"/>
                    <a:pt x="14823" y="23824"/>
                  </a:cubicBezTo>
                  <a:cubicBezTo>
                    <a:pt x="14827" y="23759"/>
                    <a:pt x="14832" y="23696"/>
                    <a:pt x="14838" y="23632"/>
                  </a:cubicBezTo>
                  <a:lnTo>
                    <a:pt x="14839" y="23631"/>
                  </a:lnTo>
                  <a:cubicBezTo>
                    <a:pt x="14850" y="23479"/>
                    <a:pt x="14862" y="23326"/>
                    <a:pt x="14875" y="23175"/>
                  </a:cubicBezTo>
                  <a:cubicBezTo>
                    <a:pt x="14893" y="22995"/>
                    <a:pt x="14911" y="22816"/>
                    <a:pt x="14931" y="22639"/>
                  </a:cubicBezTo>
                  <a:lnTo>
                    <a:pt x="14932" y="22639"/>
                  </a:lnTo>
                  <a:cubicBezTo>
                    <a:pt x="14949" y="22477"/>
                    <a:pt x="14969" y="22319"/>
                    <a:pt x="14989" y="22160"/>
                  </a:cubicBezTo>
                  <a:lnTo>
                    <a:pt x="14988" y="22160"/>
                  </a:lnTo>
                  <a:cubicBezTo>
                    <a:pt x="15011" y="21980"/>
                    <a:pt x="15035" y="21802"/>
                    <a:pt x="15061" y="21626"/>
                  </a:cubicBezTo>
                  <a:cubicBezTo>
                    <a:pt x="15061" y="21626"/>
                    <a:pt x="15062" y="21626"/>
                    <a:pt x="15062" y="21625"/>
                  </a:cubicBezTo>
                  <a:cubicBezTo>
                    <a:pt x="15086" y="21456"/>
                    <a:pt x="15111" y="21290"/>
                    <a:pt x="15137" y="21125"/>
                  </a:cubicBezTo>
                  <a:lnTo>
                    <a:pt x="15137" y="21126"/>
                  </a:lnTo>
                  <a:cubicBezTo>
                    <a:pt x="15165" y="20943"/>
                    <a:pt x="15195" y="20763"/>
                    <a:pt x="15226" y="20587"/>
                  </a:cubicBezTo>
                  <a:cubicBezTo>
                    <a:pt x="15257" y="20405"/>
                    <a:pt x="15289" y="20227"/>
                    <a:pt x="15322" y="20054"/>
                  </a:cubicBezTo>
                  <a:lnTo>
                    <a:pt x="15321" y="20054"/>
                  </a:lnTo>
                  <a:cubicBezTo>
                    <a:pt x="15356" y="19869"/>
                    <a:pt x="15390" y="19690"/>
                    <a:pt x="15426" y="19516"/>
                  </a:cubicBezTo>
                  <a:cubicBezTo>
                    <a:pt x="15465" y="19323"/>
                    <a:pt x="15504" y="19139"/>
                    <a:pt x="15542" y="18962"/>
                  </a:cubicBezTo>
                  <a:lnTo>
                    <a:pt x="15542" y="18962"/>
                  </a:lnTo>
                  <a:lnTo>
                    <a:pt x="15541" y="18963"/>
                  </a:lnTo>
                  <a:cubicBezTo>
                    <a:pt x="15803" y="17749"/>
                    <a:pt x="16031" y="16959"/>
                    <a:pt x="16031" y="16959"/>
                  </a:cubicBezTo>
                  <a:cubicBezTo>
                    <a:pt x="16110" y="16899"/>
                    <a:pt x="16191" y="16840"/>
                    <a:pt x="16269" y="16779"/>
                  </a:cubicBezTo>
                  <a:cubicBezTo>
                    <a:pt x="16902" y="16277"/>
                    <a:pt x="17482" y="15710"/>
                    <a:pt x="17983" y="15073"/>
                  </a:cubicBezTo>
                  <a:cubicBezTo>
                    <a:pt x="18182" y="14821"/>
                    <a:pt x="18361" y="14559"/>
                    <a:pt x="18526" y="14291"/>
                  </a:cubicBezTo>
                  <a:cubicBezTo>
                    <a:pt x="18621" y="14137"/>
                    <a:pt x="18710" y="13979"/>
                    <a:pt x="18794" y="13820"/>
                  </a:cubicBezTo>
                  <a:cubicBezTo>
                    <a:pt x="18810" y="13790"/>
                    <a:pt x="18829" y="13761"/>
                    <a:pt x="18843" y="13731"/>
                  </a:cubicBezTo>
                  <a:cubicBezTo>
                    <a:pt x="19226" y="12985"/>
                    <a:pt x="19486" y="12191"/>
                    <a:pt x="19639" y="11375"/>
                  </a:cubicBezTo>
                  <a:cubicBezTo>
                    <a:pt x="19740" y="10829"/>
                    <a:pt x="19794" y="10273"/>
                    <a:pt x="19799" y="9714"/>
                  </a:cubicBezTo>
                  <a:cubicBezTo>
                    <a:pt x="19806" y="9016"/>
                    <a:pt x="19739" y="8312"/>
                    <a:pt x="19605" y="7616"/>
                  </a:cubicBezTo>
                  <a:cubicBezTo>
                    <a:pt x="19571" y="7442"/>
                    <a:pt x="19533" y="7268"/>
                    <a:pt x="19490" y="7095"/>
                  </a:cubicBezTo>
                  <a:cubicBezTo>
                    <a:pt x="19182" y="5829"/>
                    <a:pt x="18654" y="4616"/>
                    <a:pt x="17937" y="3526"/>
                  </a:cubicBezTo>
                  <a:cubicBezTo>
                    <a:pt x="17828" y="3362"/>
                    <a:pt x="17715" y="3199"/>
                    <a:pt x="17597" y="3040"/>
                  </a:cubicBezTo>
                  <a:cubicBezTo>
                    <a:pt x="17585" y="3024"/>
                    <a:pt x="17573" y="3008"/>
                    <a:pt x="17561" y="2992"/>
                  </a:cubicBezTo>
                  <a:cubicBezTo>
                    <a:pt x="17534" y="2957"/>
                    <a:pt x="17506" y="2923"/>
                    <a:pt x="17480" y="2889"/>
                  </a:cubicBezTo>
                  <a:cubicBezTo>
                    <a:pt x="17398" y="2782"/>
                    <a:pt x="17317" y="2675"/>
                    <a:pt x="17232" y="2571"/>
                  </a:cubicBezTo>
                  <a:cubicBezTo>
                    <a:pt x="17231" y="2570"/>
                    <a:pt x="17230" y="2569"/>
                    <a:pt x="17229" y="2568"/>
                  </a:cubicBezTo>
                  <a:cubicBezTo>
                    <a:pt x="17148" y="2470"/>
                    <a:pt x="17062" y="2375"/>
                    <a:pt x="16973" y="2283"/>
                  </a:cubicBezTo>
                  <a:cubicBezTo>
                    <a:pt x="16947" y="2255"/>
                    <a:pt x="16920" y="2229"/>
                    <a:pt x="16892" y="2203"/>
                  </a:cubicBezTo>
                  <a:cubicBezTo>
                    <a:pt x="16881" y="2190"/>
                    <a:pt x="16868" y="2179"/>
                    <a:pt x="16855" y="2167"/>
                  </a:cubicBezTo>
                  <a:cubicBezTo>
                    <a:pt x="16834" y="2146"/>
                    <a:pt x="16812" y="2126"/>
                    <a:pt x="16791" y="2106"/>
                  </a:cubicBezTo>
                  <a:cubicBezTo>
                    <a:pt x="16762" y="2078"/>
                    <a:pt x="16734" y="2050"/>
                    <a:pt x="16705" y="2024"/>
                  </a:cubicBezTo>
                  <a:cubicBezTo>
                    <a:pt x="16636" y="1961"/>
                    <a:pt x="16567" y="1903"/>
                    <a:pt x="16495" y="1844"/>
                  </a:cubicBezTo>
                  <a:cubicBezTo>
                    <a:pt x="16479" y="1831"/>
                    <a:pt x="16463" y="1818"/>
                    <a:pt x="16447" y="1805"/>
                  </a:cubicBezTo>
                  <a:cubicBezTo>
                    <a:pt x="16440" y="1799"/>
                    <a:pt x="16432" y="1793"/>
                    <a:pt x="16425" y="1787"/>
                  </a:cubicBezTo>
                  <a:cubicBezTo>
                    <a:pt x="14976" y="631"/>
                    <a:pt x="12935" y="107"/>
                    <a:pt x="11161" y="18"/>
                  </a:cubicBezTo>
                  <a:cubicBezTo>
                    <a:pt x="10925" y="6"/>
                    <a:pt x="10689" y="1"/>
                    <a:pt x="10451"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38100" dir="276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28"/>
            <p:cNvGrpSpPr/>
            <p:nvPr/>
          </p:nvGrpSpPr>
          <p:grpSpPr>
            <a:xfrm>
              <a:off x="4015650" y="1574675"/>
              <a:ext cx="504125" cy="615375"/>
              <a:chOff x="4795125" y="1295025"/>
              <a:chExt cx="504125" cy="615375"/>
            </a:xfrm>
          </p:grpSpPr>
          <p:sp>
            <p:nvSpPr>
              <p:cNvPr id="1241" name="Google Shape;1241;p28"/>
              <p:cNvSpPr/>
              <p:nvPr/>
            </p:nvSpPr>
            <p:spPr>
              <a:xfrm>
                <a:off x="4971400" y="1700125"/>
                <a:ext cx="224500" cy="210275"/>
              </a:xfrm>
              <a:custGeom>
                <a:avLst/>
                <a:gdLst/>
                <a:ahLst/>
                <a:cxnLst/>
                <a:rect l="l" t="t" r="r" b="b"/>
                <a:pathLst>
                  <a:path w="8980" h="8411" extrusionOk="0">
                    <a:moveTo>
                      <a:pt x="5889" y="1"/>
                    </a:moveTo>
                    <a:cubicBezTo>
                      <a:pt x="2100" y="1"/>
                      <a:pt x="1" y="3586"/>
                      <a:pt x="1" y="3586"/>
                    </a:cubicBezTo>
                    <a:lnTo>
                      <a:pt x="1" y="7563"/>
                    </a:lnTo>
                    <a:cubicBezTo>
                      <a:pt x="1" y="8030"/>
                      <a:pt x="347" y="8410"/>
                      <a:pt x="773" y="8410"/>
                    </a:cubicBezTo>
                    <a:lnTo>
                      <a:pt x="7004" y="8410"/>
                    </a:lnTo>
                    <a:cubicBezTo>
                      <a:pt x="7409" y="8410"/>
                      <a:pt x="7741" y="8064"/>
                      <a:pt x="7772" y="7620"/>
                    </a:cubicBezTo>
                    <a:cubicBezTo>
                      <a:pt x="8012" y="4110"/>
                      <a:pt x="8979" y="755"/>
                      <a:pt x="8979" y="755"/>
                    </a:cubicBezTo>
                    <a:cubicBezTo>
                      <a:pt x="7851" y="217"/>
                      <a:pt x="6819" y="1"/>
                      <a:pt x="58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8"/>
              <p:cNvSpPr/>
              <p:nvPr/>
            </p:nvSpPr>
            <p:spPr>
              <a:xfrm>
                <a:off x="4971400" y="1700125"/>
                <a:ext cx="224500" cy="210275"/>
              </a:xfrm>
              <a:custGeom>
                <a:avLst/>
                <a:gdLst/>
                <a:ahLst/>
                <a:cxnLst/>
                <a:rect l="l" t="t" r="r" b="b"/>
                <a:pathLst>
                  <a:path w="8980" h="8411" extrusionOk="0">
                    <a:moveTo>
                      <a:pt x="5889" y="1"/>
                    </a:moveTo>
                    <a:cubicBezTo>
                      <a:pt x="2100" y="1"/>
                      <a:pt x="1" y="3586"/>
                      <a:pt x="1" y="3586"/>
                    </a:cubicBezTo>
                    <a:lnTo>
                      <a:pt x="1" y="4354"/>
                    </a:lnTo>
                    <a:cubicBezTo>
                      <a:pt x="147" y="4361"/>
                      <a:pt x="310" y="4365"/>
                      <a:pt x="489" y="4365"/>
                    </a:cubicBezTo>
                    <a:cubicBezTo>
                      <a:pt x="1495" y="4365"/>
                      <a:pt x="2995" y="4244"/>
                      <a:pt x="4703" y="3851"/>
                    </a:cubicBezTo>
                    <a:cubicBezTo>
                      <a:pt x="5171" y="3966"/>
                      <a:pt x="6901" y="5728"/>
                      <a:pt x="6166" y="8410"/>
                    </a:cubicBezTo>
                    <a:lnTo>
                      <a:pt x="7003" y="8410"/>
                    </a:lnTo>
                    <a:cubicBezTo>
                      <a:pt x="7409" y="8410"/>
                      <a:pt x="7741" y="8064"/>
                      <a:pt x="7772" y="7620"/>
                    </a:cubicBezTo>
                    <a:cubicBezTo>
                      <a:pt x="8012" y="4110"/>
                      <a:pt x="8979" y="755"/>
                      <a:pt x="8979" y="755"/>
                    </a:cubicBezTo>
                    <a:cubicBezTo>
                      <a:pt x="7851" y="217"/>
                      <a:pt x="6819" y="1"/>
                      <a:pt x="58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8"/>
              <p:cNvSpPr/>
              <p:nvPr/>
            </p:nvSpPr>
            <p:spPr>
              <a:xfrm>
                <a:off x="4795125" y="1295025"/>
                <a:ext cx="504125" cy="494750"/>
              </a:xfrm>
              <a:custGeom>
                <a:avLst/>
                <a:gdLst/>
                <a:ahLst/>
                <a:cxnLst/>
                <a:rect l="l" t="t" r="r" b="b"/>
                <a:pathLst>
                  <a:path w="20165" h="19790" extrusionOk="0">
                    <a:moveTo>
                      <a:pt x="10450" y="0"/>
                    </a:moveTo>
                    <a:cubicBezTo>
                      <a:pt x="4527" y="0"/>
                      <a:pt x="1889" y="3055"/>
                      <a:pt x="1889" y="7128"/>
                    </a:cubicBezTo>
                    <a:lnTo>
                      <a:pt x="1889" y="9025"/>
                    </a:lnTo>
                    <a:cubicBezTo>
                      <a:pt x="1889" y="9269"/>
                      <a:pt x="1829" y="9509"/>
                      <a:pt x="1715" y="9724"/>
                    </a:cubicBezTo>
                    <a:lnTo>
                      <a:pt x="67" y="12823"/>
                    </a:lnTo>
                    <a:cubicBezTo>
                      <a:pt x="1" y="12949"/>
                      <a:pt x="51" y="13104"/>
                      <a:pt x="179" y="13167"/>
                    </a:cubicBezTo>
                    <a:lnTo>
                      <a:pt x="1319" y="13723"/>
                    </a:lnTo>
                    <a:cubicBezTo>
                      <a:pt x="1640" y="13879"/>
                      <a:pt x="1842" y="14205"/>
                      <a:pt x="1842" y="14560"/>
                    </a:cubicBezTo>
                    <a:lnTo>
                      <a:pt x="1842" y="17866"/>
                    </a:lnTo>
                    <a:cubicBezTo>
                      <a:pt x="1842" y="19106"/>
                      <a:pt x="4663" y="19789"/>
                      <a:pt x="7395" y="19789"/>
                    </a:cubicBezTo>
                    <a:cubicBezTo>
                      <a:pt x="7823" y="19789"/>
                      <a:pt x="8248" y="19772"/>
                      <a:pt x="8660" y="19739"/>
                    </a:cubicBezTo>
                    <a:cubicBezTo>
                      <a:pt x="9746" y="19649"/>
                      <a:pt x="10530" y="19529"/>
                      <a:pt x="11554" y="19202"/>
                    </a:cubicBezTo>
                    <a:cubicBezTo>
                      <a:pt x="13971" y="18431"/>
                      <a:pt x="16380" y="17112"/>
                      <a:pt x="17984" y="15074"/>
                    </a:cubicBezTo>
                    <a:cubicBezTo>
                      <a:pt x="19769" y="12805"/>
                      <a:pt x="20165" y="9861"/>
                      <a:pt x="19490" y="7095"/>
                    </a:cubicBezTo>
                    <a:cubicBezTo>
                      <a:pt x="19181" y="5829"/>
                      <a:pt x="18653" y="4616"/>
                      <a:pt x="17936" y="3527"/>
                    </a:cubicBezTo>
                    <a:cubicBezTo>
                      <a:pt x="17718" y="3197"/>
                      <a:pt x="17483" y="2878"/>
                      <a:pt x="17231" y="2572"/>
                    </a:cubicBezTo>
                    <a:cubicBezTo>
                      <a:pt x="15820" y="860"/>
                      <a:pt x="13295" y="125"/>
                      <a:pt x="11160" y="19"/>
                    </a:cubicBezTo>
                    <a:cubicBezTo>
                      <a:pt x="10924" y="6"/>
                      <a:pt x="10688" y="0"/>
                      <a:pt x="104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8"/>
              <p:cNvSpPr/>
              <p:nvPr/>
            </p:nvSpPr>
            <p:spPr>
              <a:xfrm>
                <a:off x="5008950" y="1815650"/>
                <a:ext cx="64325" cy="64325"/>
              </a:xfrm>
              <a:custGeom>
                <a:avLst/>
                <a:gdLst/>
                <a:ahLst/>
                <a:cxnLst/>
                <a:rect l="l" t="t" r="r" b="b"/>
                <a:pathLst>
                  <a:path w="2573" h="2573" extrusionOk="0">
                    <a:moveTo>
                      <a:pt x="1286" y="1"/>
                    </a:moveTo>
                    <a:cubicBezTo>
                      <a:pt x="576" y="1"/>
                      <a:pt x="1" y="576"/>
                      <a:pt x="1" y="1286"/>
                    </a:cubicBezTo>
                    <a:cubicBezTo>
                      <a:pt x="1" y="1997"/>
                      <a:pt x="576" y="2572"/>
                      <a:pt x="1286" y="2572"/>
                    </a:cubicBezTo>
                    <a:cubicBezTo>
                      <a:pt x="1997" y="2572"/>
                      <a:pt x="2572" y="1997"/>
                      <a:pt x="2572" y="1286"/>
                    </a:cubicBezTo>
                    <a:cubicBezTo>
                      <a:pt x="2572" y="576"/>
                      <a:pt x="1997" y="1"/>
                      <a:pt x="1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8"/>
              <p:cNvSpPr/>
              <p:nvPr/>
            </p:nvSpPr>
            <p:spPr>
              <a:xfrm>
                <a:off x="5021675" y="1828400"/>
                <a:ext cx="38850" cy="38850"/>
              </a:xfrm>
              <a:custGeom>
                <a:avLst/>
                <a:gdLst/>
                <a:ahLst/>
                <a:cxnLst/>
                <a:rect l="l" t="t" r="r" b="b"/>
                <a:pathLst>
                  <a:path w="1554" h="1554" extrusionOk="0">
                    <a:moveTo>
                      <a:pt x="777" y="0"/>
                    </a:moveTo>
                    <a:cubicBezTo>
                      <a:pt x="348" y="0"/>
                      <a:pt x="0" y="347"/>
                      <a:pt x="0" y="776"/>
                    </a:cubicBezTo>
                    <a:cubicBezTo>
                      <a:pt x="0" y="1205"/>
                      <a:pt x="348" y="1553"/>
                      <a:pt x="777" y="1553"/>
                    </a:cubicBezTo>
                    <a:cubicBezTo>
                      <a:pt x="1206" y="1553"/>
                      <a:pt x="1553" y="1205"/>
                      <a:pt x="1553" y="776"/>
                    </a:cubicBezTo>
                    <a:cubicBezTo>
                      <a:pt x="1553" y="347"/>
                      <a:pt x="1206" y="0"/>
                      <a:pt x="7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8"/>
              <p:cNvSpPr/>
              <p:nvPr/>
            </p:nvSpPr>
            <p:spPr>
              <a:xfrm>
                <a:off x="4841175" y="1418575"/>
                <a:ext cx="458075" cy="371200"/>
              </a:xfrm>
              <a:custGeom>
                <a:avLst/>
                <a:gdLst/>
                <a:ahLst/>
                <a:cxnLst/>
                <a:rect l="l" t="t" r="r" b="b"/>
                <a:pathLst>
                  <a:path w="18323" h="14848" extrusionOk="0">
                    <a:moveTo>
                      <a:pt x="11197" y="0"/>
                    </a:moveTo>
                    <a:cubicBezTo>
                      <a:pt x="10876" y="0"/>
                      <a:pt x="10545" y="15"/>
                      <a:pt x="10206" y="47"/>
                    </a:cubicBezTo>
                    <a:cubicBezTo>
                      <a:pt x="5754" y="463"/>
                      <a:pt x="5130" y="4352"/>
                      <a:pt x="6483" y="6727"/>
                    </a:cubicBezTo>
                    <a:cubicBezTo>
                      <a:pt x="6541" y="6825"/>
                      <a:pt x="6594" y="6925"/>
                      <a:pt x="6644" y="7026"/>
                    </a:cubicBezTo>
                    <a:cubicBezTo>
                      <a:pt x="7931" y="9633"/>
                      <a:pt x="6073" y="12723"/>
                      <a:pt x="3176" y="12972"/>
                    </a:cubicBezTo>
                    <a:cubicBezTo>
                      <a:pt x="2798" y="13005"/>
                      <a:pt x="2386" y="13024"/>
                      <a:pt x="1937" y="13024"/>
                    </a:cubicBezTo>
                    <a:cubicBezTo>
                      <a:pt x="1355" y="13024"/>
                      <a:pt x="712" y="12993"/>
                      <a:pt x="0" y="12924"/>
                    </a:cubicBezTo>
                    <a:lnTo>
                      <a:pt x="0" y="12924"/>
                    </a:lnTo>
                    <a:cubicBezTo>
                      <a:pt x="0" y="14164"/>
                      <a:pt x="2821" y="14847"/>
                      <a:pt x="5553" y="14847"/>
                    </a:cubicBezTo>
                    <a:cubicBezTo>
                      <a:pt x="5981" y="14847"/>
                      <a:pt x="6406" y="14830"/>
                      <a:pt x="6818" y="14797"/>
                    </a:cubicBezTo>
                    <a:cubicBezTo>
                      <a:pt x="7904" y="14707"/>
                      <a:pt x="8688" y="14587"/>
                      <a:pt x="9712" y="14260"/>
                    </a:cubicBezTo>
                    <a:cubicBezTo>
                      <a:pt x="12129" y="13489"/>
                      <a:pt x="14538" y="12170"/>
                      <a:pt x="16142" y="10132"/>
                    </a:cubicBezTo>
                    <a:cubicBezTo>
                      <a:pt x="17927" y="7863"/>
                      <a:pt x="18323" y="4919"/>
                      <a:pt x="17648" y="2153"/>
                    </a:cubicBezTo>
                    <a:cubicBezTo>
                      <a:pt x="17648" y="2153"/>
                      <a:pt x="15096" y="0"/>
                      <a:pt x="111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8"/>
              <p:cNvSpPr/>
              <p:nvPr/>
            </p:nvSpPr>
            <p:spPr>
              <a:xfrm>
                <a:off x="5096325" y="1769075"/>
                <a:ext cx="87350" cy="25200"/>
              </a:xfrm>
              <a:custGeom>
                <a:avLst/>
                <a:gdLst/>
                <a:ahLst/>
                <a:cxnLst/>
                <a:rect l="l" t="t" r="r" b="b"/>
                <a:pathLst>
                  <a:path w="3494" h="1008" extrusionOk="0">
                    <a:moveTo>
                      <a:pt x="3493" y="1"/>
                    </a:moveTo>
                    <a:lnTo>
                      <a:pt x="3061" y="260"/>
                    </a:lnTo>
                    <a:cubicBezTo>
                      <a:pt x="2887" y="355"/>
                      <a:pt x="2702" y="432"/>
                      <a:pt x="2510" y="486"/>
                    </a:cubicBezTo>
                    <a:cubicBezTo>
                      <a:pt x="2211" y="580"/>
                      <a:pt x="1904" y="591"/>
                      <a:pt x="1575" y="591"/>
                    </a:cubicBezTo>
                    <a:cubicBezTo>
                      <a:pt x="1482" y="591"/>
                      <a:pt x="1387" y="590"/>
                      <a:pt x="1289" y="590"/>
                    </a:cubicBezTo>
                    <a:lnTo>
                      <a:pt x="645" y="590"/>
                    </a:lnTo>
                    <a:cubicBezTo>
                      <a:pt x="430" y="654"/>
                      <a:pt x="215" y="715"/>
                      <a:pt x="0" y="798"/>
                    </a:cubicBezTo>
                    <a:cubicBezTo>
                      <a:pt x="215" y="882"/>
                      <a:pt x="430" y="943"/>
                      <a:pt x="645" y="1006"/>
                    </a:cubicBezTo>
                    <a:lnTo>
                      <a:pt x="1289" y="1006"/>
                    </a:lnTo>
                    <a:cubicBezTo>
                      <a:pt x="1385" y="1006"/>
                      <a:pt x="1483" y="1008"/>
                      <a:pt x="1584" y="1008"/>
                    </a:cubicBezTo>
                    <a:cubicBezTo>
                      <a:pt x="1922" y="1008"/>
                      <a:pt x="2284" y="993"/>
                      <a:pt x="2624" y="886"/>
                    </a:cubicBezTo>
                    <a:cubicBezTo>
                      <a:pt x="2846" y="824"/>
                      <a:pt x="3060" y="735"/>
                      <a:pt x="3263" y="623"/>
                    </a:cubicBezTo>
                    <a:lnTo>
                      <a:pt x="3377" y="554"/>
                    </a:lnTo>
                    <a:cubicBezTo>
                      <a:pt x="3417" y="361"/>
                      <a:pt x="3455" y="178"/>
                      <a:pt x="3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8"/>
              <p:cNvSpPr/>
              <p:nvPr/>
            </p:nvSpPr>
            <p:spPr>
              <a:xfrm>
                <a:off x="5096325" y="1796375"/>
                <a:ext cx="81850" cy="21900"/>
              </a:xfrm>
              <a:custGeom>
                <a:avLst/>
                <a:gdLst/>
                <a:ahLst/>
                <a:cxnLst/>
                <a:rect l="l" t="t" r="r" b="b"/>
                <a:pathLst>
                  <a:path w="3274" h="876" extrusionOk="0">
                    <a:moveTo>
                      <a:pt x="3273" y="1"/>
                    </a:moveTo>
                    <a:lnTo>
                      <a:pt x="3061" y="128"/>
                    </a:lnTo>
                    <a:cubicBezTo>
                      <a:pt x="2887" y="223"/>
                      <a:pt x="2702" y="301"/>
                      <a:pt x="2510" y="354"/>
                    </a:cubicBezTo>
                    <a:cubicBezTo>
                      <a:pt x="2213" y="447"/>
                      <a:pt x="1909" y="460"/>
                      <a:pt x="1583" y="460"/>
                    </a:cubicBezTo>
                    <a:cubicBezTo>
                      <a:pt x="1487" y="460"/>
                      <a:pt x="1389" y="459"/>
                      <a:pt x="1289" y="458"/>
                    </a:cubicBezTo>
                    <a:lnTo>
                      <a:pt x="645" y="458"/>
                    </a:lnTo>
                    <a:cubicBezTo>
                      <a:pt x="430" y="522"/>
                      <a:pt x="215" y="583"/>
                      <a:pt x="0" y="666"/>
                    </a:cubicBezTo>
                    <a:cubicBezTo>
                      <a:pt x="215" y="750"/>
                      <a:pt x="430" y="812"/>
                      <a:pt x="645" y="874"/>
                    </a:cubicBezTo>
                    <a:lnTo>
                      <a:pt x="1289" y="874"/>
                    </a:lnTo>
                    <a:cubicBezTo>
                      <a:pt x="1385" y="875"/>
                      <a:pt x="1483" y="876"/>
                      <a:pt x="1584" y="876"/>
                    </a:cubicBezTo>
                    <a:cubicBezTo>
                      <a:pt x="1922" y="876"/>
                      <a:pt x="2284" y="861"/>
                      <a:pt x="2624" y="754"/>
                    </a:cubicBezTo>
                    <a:cubicBezTo>
                      <a:pt x="2815" y="700"/>
                      <a:pt x="3000" y="623"/>
                      <a:pt x="3178" y="532"/>
                    </a:cubicBezTo>
                    <a:cubicBezTo>
                      <a:pt x="3210" y="351"/>
                      <a:pt x="3241" y="173"/>
                      <a:pt x="3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8"/>
              <p:cNvSpPr/>
              <p:nvPr/>
            </p:nvSpPr>
            <p:spPr>
              <a:xfrm>
                <a:off x="5096325" y="1823150"/>
                <a:ext cx="77225" cy="19150"/>
              </a:xfrm>
              <a:custGeom>
                <a:avLst/>
                <a:gdLst/>
                <a:ahLst/>
                <a:cxnLst/>
                <a:rect l="l" t="t" r="r" b="b"/>
                <a:pathLst>
                  <a:path w="3089" h="766" extrusionOk="0">
                    <a:moveTo>
                      <a:pt x="3089" y="1"/>
                    </a:moveTo>
                    <a:lnTo>
                      <a:pt x="3061" y="17"/>
                    </a:lnTo>
                    <a:cubicBezTo>
                      <a:pt x="2887" y="112"/>
                      <a:pt x="2702" y="190"/>
                      <a:pt x="2510" y="243"/>
                    </a:cubicBezTo>
                    <a:cubicBezTo>
                      <a:pt x="2213" y="337"/>
                      <a:pt x="1909" y="349"/>
                      <a:pt x="1583" y="349"/>
                    </a:cubicBezTo>
                    <a:cubicBezTo>
                      <a:pt x="1487" y="349"/>
                      <a:pt x="1389" y="348"/>
                      <a:pt x="1289" y="348"/>
                    </a:cubicBezTo>
                    <a:lnTo>
                      <a:pt x="645" y="348"/>
                    </a:lnTo>
                    <a:cubicBezTo>
                      <a:pt x="430" y="411"/>
                      <a:pt x="215" y="473"/>
                      <a:pt x="0" y="555"/>
                    </a:cubicBezTo>
                    <a:cubicBezTo>
                      <a:pt x="215" y="639"/>
                      <a:pt x="430" y="701"/>
                      <a:pt x="645" y="764"/>
                    </a:cubicBezTo>
                    <a:lnTo>
                      <a:pt x="1289" y="764"/>
                    </a:lnTo>
                    <a:cubicBezTo>
                      <a:pt x="1379" y="764"/>
                      <a:pt x="1472" y="765"/>
                      <a:pt x="1567" y="765"/>
                    </a:cubicBezTo>
                    <a:cubicBezTo>
                      <a:pt x="1909" y="765"/>
                      <a:pt x="2278" y="753"/>
                      <a:pt x="2624" y="643"/>
                    </a:cubicBezTo>
                    <a:cubicBezTo>
                      <a:pt x="2757" y="607"/>
                      <a:pt x="2887" y="556"/>
                      <a:pt x="3014" y="500"/>
                    </a:cubicBezTo>
                    <a:cubicBezTo>
                      <a:pt x="3038" y="331"/>
                      <a:pt x="3062" y="164"/>
                      <a:pt x="30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8"/>
              <p:cNvSpPr/>
              <p:nvPr/>
            </p:nvSpPr>
            <p:spPr>
              <a:xfrm>
                <a:off x="5096325" y="1849000"/>
                <a:ext cx="73550" cy="17300"/>
              </a:xfrm>
              <a:custGeom>
                <a:avLst/>
                <a:gdLst/>
                <a:ahLst/>
                <a:cxnLst/>
                <a:rect l="l" t="t" r="r" b="b"/>
                <a:pathLst>
                  <a:path w="2942" h="692" extrusionOk="0">
                    <a:moveTo>
                      <a:pt x="2941" y="1"/>
                    </a:moveTo>
                    <a:lnTo>
                      <a:pt x="2941" y="1"/>
                    </a:lnTo>
                    <a:cubicBezTo>
                      <a:pt x="2802" y="68"/>
                      <a:pt x="2660" y="127"/>
                      <a:pt x="2510" y="169"/>
                    </a:cubicBezTo>
                    <a:cubicBezTo>
                      <a:pt x="2207" y="265"/>
                      <a:pt x="1897" y="276"/>
                      <a:pt x="1563" y="276"/>
                    </a:cubicBezTo>
                    <a:cubicBezTo>
                      <a:pt x="1474" y="276"/>
                      <a:pt x="1382" y="275"/>
                      <a:pt x="1289" y="275"/>
                    </a:cubicBezTo>
                    <a:lnTo>
                      <a:pt x="645" y="275"/>
                    </a:lnTo>
                    <a:cubicBezTo>
                      <a:pt x="430" y="337"/>
                      <a:pt x="215" y="399"/>
                      <a:pt x="0" y="483"/>
                    </a:cubicBezTo>
                    <a:cubicBezTo>
                      <a:pt x="215" y="566"/>
                      <a:pt x="430" y="627"/>
                      <a:pt x="645" y="690"/>
                    </a:cubicBezTo>
                    <a:lnTo>
                      <a:pt x="1289" y="690"/>
                    </a:lnTo>
                    <a:cubicBezTo>
                      <a:pt x="1379" y="691"/>
                      <a:pt x="1472" y="692"/>
                      <a:pt x="1567" y="692"/>
                    </a:cubicBezTo>
                    <a:cubicBezTo>
                      <a:pt x="1909" y="692"/>
                      <a:pt x="2278" y="679"/>
                      <a:pt x="2624" y="570"/>
                    </a:cubicBezTo>
                    <a:cubicBezTo>
                      <a:pt x="2712" y="545"/>
                      <a:pt x="2798" y="513"/>
                      <a:pt x="2883" y="481"/>
                    </a:cubicBezTo>
                    <a:cubicBezTo>
                      <a:pt x="2901" y="319"/>
                      <a:pt x="2921" y="160"/>
                      <a:pt x="29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8"/>
              <p:cNvSpPr/>
              <p:nvPr/>
            </p:nvSpPr>
            <p:spPr>
              <a:xfrm>
                <a:off x="5096325" y="1874375"/>
                <a:ext cx="70700" cy="15950"/>
              </a:xfrm>
              <a:custGeom>
                <a:avLst/>
                <a:gdLst/>
                <a:ahLst/>
                <a:cxnLst/>
                <a:rect l="l" t="t" r="r" b="b"/>
                <a:pathLst>
                  <a:path w="2828" h="638" extrusionOk="0">
                    <a:moveTo>
                      <a:pt x="2828" y="1"/>
                    </a:moveTo>
                    <a:lnTo>
                      <a:pt x="2828" y="1"/>
                    </a:lnTo>
                    <a:cubicBezTo>
                      <a:pt x="2724" y="45"/>
                      <a:pt x="2619" y="85"/>
                      <a:pt x="2510" y="115"/>
                    </a:cubicBezTo>
                    <a:cubicBezTo>
                      <a:pt x="2207" y="210"/>
                      <a:pt x="1897" y="221"/>
                      <a:pt x="1563" y="221"/>
                    </a:cubicBezTo>
                    <a:cubicBezTo>
                      <a:pt x="1474" y="221"/>
                      <a:pt x="1382" y="220"/>
                      <a:pt x="1289" y="220"/>
                    </a:cubicBezTo>
                    <a:lnTo>
                      <a:pt x="645" y="220"/>
                    </a:lnTo>
                    <a:cubicBezTo>
                      <a:pt x="430" y="282"/>
                      <a:pt x="215" y="344"/>
                      <a:pt x="0" y="428"/>
                    </a:cubicBezTo>
                    <a:cubicBezTo>
                      <a:pt x="215" y="511"/>
                      <a:pt x="430" y="572"/>
                      <a:pt x="645" y="636"/>
                    </a:cubicBezTo>
                    <a:lnTo>
                      <a:pt x="1289" y="636"/>
                    </a:lnTo>
                    <a:cubicBezTo>
                      <a:pt x="1382" y="636"/>
                      <a:pt x="1477" y="637"/>
                      <a:pt x="1575" y="637"/>
                    </a:cubicBezTo>
                    <a:cubicBezTo>
                      <a:pt x="1915" y="637"/>
                      <a:pt x="2280" y="623"/>
                      <a:pt x="2624" y="515"/>
                    </a:cubicBezTo>
                    <a:cubicBezTo>
                      <a:pt x="2680" y="500"/>
                      <a:pt x="2735" y="477"/>
                      <a:pt x="2791" y="458"/>
                    </a:cubicBezTo>
                    <a:cubicBezTo>
                      <a:pt x="2802" y="305"/>
                      <a:pt x="2813" y="152"/>
                      <a:pt x="2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8"/>
              <p:cNvSpPr/>
              <p:nvPr/>
            </p:nvSpPr>
            <p:spPr>
              <a:xfrm>
                <a:off x="5023625" y="1458175"/>
                <a:ext cx="180200" cy="171825"/>
              </a:xfrm>
              <a:custGeom>
                <a:avLst/>
                <a:gdLst/>
                <a:ahLst/>
                <a:cxnLst/>
                <a:rect l="l" t="t" r="r" b="b"/>
                <a:pathLst>
                  <a:path w="7208" h="6873" extrusionOk="0">
                    <a:moveTo>
                      <a:pt x="3772" y="1"/>
                    </a:moveTo>
                    <a:cubicBezTo>
                      <a:pt x="2893" y="1"/>
                      <a:pt x="2013" y="336"/>
                      <a:pt x="1342" y="1007"/>
                    </a:cubicBezTo>
                    <a:cubicBezTo>
                      <a:pt x="0" y="2349"/>
                      <a:pt x="0" y="4525"/>
                      <a:pt x="1342" y="5867"/>
                    </a:cubicBezTo>
                    <a:cubicBezTo>
                      <a:pt x="1986" y="6512"/>
                      <a:pt x="2860" y="6873"/>
                      <a:pt x="3771" y="6873"/>
                    </a:cubicBezTo>
                    <a:cubicBezTo>
                      <a:pt x="4683" y="6873"/>
                      <a:pt x="5558" y="6512"/>
                      <a:pt x="6202" y="5867"/>
                    </a:cubicBezTo>
                    <a:cubicBezTo>
                      <a:pt x="6846" y="5223"/>
                      <a:pt x="7208" y="4349"/>
                      <a:pt x="7208" y="3437"/>
                    </a:cubicBezTo>
                    <a:cubicBezTo>
                      <a:pt x="7208" y="2525"/>
                      <a:pt x="6846" y="1651"/>
                      <a:pt x="6202" y="1007"/>
                    </a:cubicBezTo>
                    <a:cubicBezTo>
                      <a:pt x="5530" y="336"/>
                      <a:pt x="4651" y="1"/>
                      <a:pt x="3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8"/>
              <p:cNvSpPr/>
              <p:nvPr/>
            </p:nvSpPr>
            <p:spPr>
              <a:xfrm>
                <a:off x="5058450" y="1489850"/>
                <a:ext cx="117250" cy="106825"/>
              </a:xfrm>
              <a:custGeom>
                <a:avLst/>
                <a:gdLst/>
                <a:ahLst/>
                <a:cxnLst/>
                <a:rect l="l" t="t" r="r" b="b"/>
                <a:pathLst>
                  <a:path w="4690" h="4273" extrusionOk="0">
                    <a:moveTo>
                      <a:pt x="2345" y="0"/>
                    </a:moveTo>
                    <a:cubicBezTo>
                      <a:pt x="1798" y="0"/>
                      <a:pt x="1252" y="209"/>
                      <a:pt x="835" y="626"/>
                    </a:cubicBezTo>
                    <a:cubicBezTo>
                      <a:pt x="0" y="1460"/>
                      <a:pt x="0" y="2812"/>
                      <a:pt x="835" y="3647"/>
                    </a:cubicBezTo>
                    <a:cubicBezTo>
                      <a:pt x="1252" y="4064"/>
                      <a:pt x="1798" y="4272"/>
                      <a:pt x="2345" y="4272"/>
                    </a:cubicBezTo>
                    <a:cubicBezTo>
                      <a:pt x="2892" y="4272"/>
                      <a:pt x="3438" y="4064"/>
                      <a:pt x="3855" y="3647"/>
                    </a:cubicBezTo>
                    <a:cubicBezTo>
                      <a:pt x="4690" y="2812"/>
                      <a:pt x="4690" y="1460"/>
                      <a:pt x="3855" y="626"/>
                    </a:cubicBezTo>
                    <a:cubicBezTo>
                      <a:pt x="3438" y="209"/>
                      <a:pt x="2892" y="0"/>
                      <a:pt x="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8"/>
              <p:cNvSpPr/>
              <p:nvPr/>
            </p:nvSpPr>
            <p:spPr>
              <a:xfrm>
                <a:off x="5098175" y="1475325"/>
                <a:ext cx="37900" cy="29000"/>
              </a:xfrm>
              <a:custGeom>
                <a:avLst/>
                <a:gdLst/>
                <a:ahLst/>
                <a:cxnLst/>
                <a:rect l="l" t="t" r="r" b="b"/>
                <a:pathLst>
                  <a:path w="1516" h="1160" extrusionOk="0">
                    <a:moveTo>
                      <a:pt x="228" y="1"/>
                    </a:moveTo>
                    <a:lnTo>
                      <a:pt x="0" y="1160"/>
                    </a:lnTo>
                    <a:lnTo>
                      <a:pt x="1515" y="1160"/>
                    </a:lnTo>
                    <a:lnTo>
                      <a:pt x="12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8"/>
              <p:cNvSpPr/>
              <p:nvPr/>
            </p:nvSpPr>
            <p:spPr>
              <a:xfrm>
                <a:off x="5059400" y="1486725"/>
                <a:ext cx="43250" cy="43250"/>
              </a:xfrm>
              <a:custGeom>
                <a:avLst/>
                <a:gdLst/>
                <a:ahLst/>
                <a:cxnLst/>
                <a:rect l="l" t="t" r="r" b="b"/>
                <a:pathLst>
                  <a:path w="1730" h="1730" extrusionOk="0">
                    <a:moveTo>
                      <a:pt x="749" y="1"/>
                    </a:moveTo>
                    <a:lnTo>
                      <a:pt x="0" y="748"/>
                    </a:lnTo>
                    <a:lnTo>
                      <a:pt x="657" y="1729"/>
                    </a:lnTo>
                    <a:lnTo>
                      <a:pt x="1729" y="658"/>
                    </a:lnTo>
                    <a:lnTo>
                      <a:pt x="7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8"/>
              <p:cNvSpPr/>
              <p:nvPr/>
            </p:nvSpPr>
            <p:spPr>
              <a:xfrm>
                <a:off x="5049200" y="1525950"/>
                <a:ext cx="29000" cy="37925"/>
              </a:xfrm>
              <a:custGeom>
                <a:avLst/>
                <a:gdLst/>
                <a:ahLst/>
                <a:cxnLst/>
                <a:rect l="l" t="t" r="r" b="b"/>
                <a:pathLst>
                  <a:path w="1160" h="1517" extrusionOk="0">
                    <a:moveTo>
                      <a:pt x="1160" y="1"/>
                    </a:moveTo>
                    <a:lnTo>
                      <a:pt x="1" y="230"/>
                    </a:lnTo>
                    <a:lnTo>
                      <a:pt x="1" y="1288"/>
                    </a:lnTo>
                    <a:lnTo>
                      <a:pt x="1160" y="1517"/>
                    </a:lnTo>
                    <a:lnTo>
                      <a:pt x="11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8"/>
              <p:cNvSpPr/>
              <p:nvPr/>
            </p:nvSpPr>
            <p:spPr>
              <a:xfrm>
                <a:off x="5060600" y="1559375"/>
                <a:ext cx="43250" cy="43250"/>
              </a:xfrm>
              <a:custGeom>
                <a:avLst/>
                <a:gdLst/>
                <a:ahLst/>
                <a:cxnLst/>
                <a:rect l="l" t="t" r="r" b="b"/>
                <a:pathLst>
                  <a:path w="1730" h="1730" extrusionOk="0">
                    <a:moveTo>
                      <a:pt x="658" y="1"/>
                    </a:moveTo>
                    <a:lnTo>
                      <a:pt x="0" y="982"/>
                    </a:lnTo>
                    <a:lnTo>
                      <a:pt x="749" y="1730"/>
                    </a:lnTo>
                    <a:lnTo>
                      <a:pt x="1729" y="1072"/>
                    </a:lnTo>
                    <a:lnTo>
                      <a:pt x="6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8"/>
              <p:cNvSpPr/>
              <p:nvPr/>
            </p:nvSpPr>
            <p:spPr>
              <a:xfrm>
                <a:off x="5099850" y="1583850"/>
                <a:ext cx="37900" cy="28975"/>
              </a:xfrm>
              <a:custGeom>
                <a:avLst/>
                <a:gdLst/>
                <a:ahLst/>
                <a:cxnLst/>
                <a:rect l="l" t="t" r="r" b="b"/>
                <a:pathLst>
                  <a:path w="1516" h="1159" extrusionOk="0">
                    <a:moveTo>
                      <a:pt x="1" y="0"/>
                    </a:moveTo>
                    <a:lnTo>
                      <a:pt x="229" y="1158"/>
                    </a:lnTo>
                    <a:lnTo>
                      <a:pt x="1287" y="1158"/>
                    </a:lnTo>
                    <a:lnTo>
                      <a:pt x="15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8"/>
              <p:cNvSpPr/>
              <p:nvPr/>
            </p:nvSpPr>
            <p:spPr>
              <a:xfrm>
                <a:off x="5133275" y="1558200"/>
                <a:ext cx="43250" cy="43250"/>
              </a:xfrm>
              <a:custGeom>
                <a:avLst/>
                <a:gdLst/>
                <a:ahLst/>
                <a:cxnLst/>
                <a:rect l="l" t="t" r="r" b="b"/>
                <a:pathLst>
                  <a:path w="1730" h="1730" extrusionOk="0">
                    <a:moveTo>
                      <a:pt x="1071" y="1"/>
                    </a:moveTo>
                    <a:lnTo>
                      <a:pt x="1" y="1072"/>
                    </a:lnTo>
                    <a:lnTo>
                      <a:pt x="981" y="1730"/>
                    </a:lnTo>
                    <a:lnTo>
                      <a:pt x="1730" y="981"/>
                    </a:lnTo>
                    <a:lnTo>
                      <a:pt x="10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8"/>
              <p:cNvSpPr/>
              <p:nvPr/>
            </p:nvSpPr>
            <p:spPr>
              <a:xfrm>
                <a:off x="5157725" y="1524300"/>
                <a:ext cx="28950" cy="37900"/>
              </a:xfrm>
              <a:custGeom>
                <a:avLst/>
                <a:gdLst/>
                <a:ahLst/>
                <a:cxnLst/>
                <a:rect l="l" t="t" r="r" b="b"/>
                <a:pathLst>
                  <a:path w="1158" h="1516" extrusionOk="0">
                    <a:moveTo>
                      <a:pt x="0" y="0"/>
                    </a:moveTo>
                    <a:lnTo>
                      <a:pt x="0" y="1515"/>
                    </a:lnTo>
                    <a:lnTo>
                      <a:pt x="1158" y="1287"/>
                    </a:lnTo>
                    <a:lnTo>
                      <a:pt x="1158" y="229"/>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8"/>
              <p:cNvSpPr/>
              <p:nvPr/>
            </p:nvSpPr>
            <p:spPr>
              <a:xfrm>
                <a:off x="5132075" y="1485525"/>
                <a:ext cx="43250" cy="43250"/>
              </a:xfrm>
              <a:custGeom>
                <a:avLst/>
                <a:gdLst/>
                <a:ahLst/>
                <a:cxnLst/>
                <a:rect l="l" t="t" r="r" b="b"/>
                <a:pathLst>
                  <a:path w="1730" h="1730" extrusionOk="0">
                    <a:moveTo>
                      <a:pt x="981" y="0"/>
                    </a:moveTo>
                    <a:lnTo>
                      <a:pt x="0" y="658"/>
                    </a:lnTo>
                    <a:lnTo>
                      <a:pt x="1072" y="1729"/>
                    </a:lnTo>
                    <a:lnTo>
                      <a:pt x="1729" y="749"/>
                    </a:lnTo>
                    <a:lnTo>
                      <a:pt x="9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8"/>
              <p:cNvSpPr/>
              <p:nvPr/>
            </p:nvSpPr>
            <p:spPr>
              <a:xfrm>
                <a:off x="5088950" y="1515075"/>
                <a:ext cx="56325" cy="56325"/>
              </a:xfrm>
              <a:custGeom>
                <a:avLst/>
                <a:gdLst/>
                <a:ahLst/>
                <a:cxnLst/>
                <a:rect l="l" t="t" r="r" b="b"/>
                <a:pathLst>
                  <a:path w="2253" h="2253" extrusionOk="0">
                    <a:moveTo>
                      <a:pt x="1127" y="1"/>
                    </a:moveTo>
                    <a:cubicBezTo>
                      <a:pt x="505" y="1"/>
                      <a:pt x="1" y="505"/>
                      <a:pt x="1" y="1127"/>
                    </a:cubicBezTo>
                    <a:cubicBezTo>
                      <a:pt x="1" y="1748"/>
                      <a:pt x="505" y="2253"/>
                      <a:pt x="1127" y="2253"/>
                    </a:cubicBezTo>
                    <a:cubicBezTo>
                      <a:pt x="1748" y="2253"/>
                      <a:pt x="2253" y="1748"/>
                      <a:pt x="2253" y="1127"/>
                    </a:cubicBezTo>
                    <a:cubicBezTo>
                      <a:pt x="2253" y="505"/>
                      <a:pt x="1748" y="1"/>
                      <a:pt x="1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8"/>
              <p:cNvSpPr/>
              <p:nvPr/>
            </p:nvSpPr>
            <p:spPr>
              <a:xfrm>
                <a:off x="4842325" y="1320000"/>
                <a:ext cx="391800" cy="154725"/>
              </a:xfrm>
              <a:custGeom>
                <a:avLst/>
                <a:gdLst/>
                <a:ahLst/>
                <a:cxnLst/>
                <a:rect l="l" t="t" r="r" b="b"/>
                <a:pathLst>
                  <a:path w="15672" h="6189" extrusionOk="0">
                    <a:moveTo>
                      <a:pt x="9925" y="1"/>
                    </a:moveTo>
                    <a:cubicBezTo>
                      <a:pt x="8238" y="1"/>
                      <a:pt x="6775" y="395"/>
                      <a:pt x="5616" y="1171"/>
                    </a:cubicBezTo>
                    <a:cubicBezTo>
                      <a:pt x="4134" y="2087"/>
                      <a:pt x="3183" y="3024"/>
                      <a:pt x="2419" y="3777"/>
                    </a:cubicBezTo>
                    <a:cubicBezTo>
                      <a:pt x="1570" y="4613"/>
                      <a:pt x="958" y="5214"/>
                      <a:pt x="26" y="5475"/>
                    </a:cubicBezTo>
                    <a:cubicBezTo>
                      <a:pt x="10" y="5690"/>
                      <a:pt x="1" y="5908"/>
                      <a:pt x="1" y="6129"/>
                    </a:cubicBezTo>
                    <a:lnTo>
                      <a:pt x="1" y="6188"/>
                    </a:lnTo>
                    <a:cubicBezTo>
                      <a:pt x="1228" y="5913"/>
                      <a:pt x="1979" y="5173"/>
                      <a:pt x="2901" y="4265"/>
                    </a:cubicBezTo>
                    <a:cubicBezTo>
                      <a:pt x="3679" y="3498"/>
                      <a:pt x="4560" y="2630"/>
                      <a:pt x="5988" y="1748"/>
                    </a:cubicBezTo>
                    <a:cubicBezTo>
                      <a:pt x="7161" y="961"/>
                      <a:pt x="8547" y="690"/>
                      <a:pt x="9900" y="690"/>
                    </a:cubicBezTo>
                    <a:cubicBezTo>
                      <a:pt x="12658" y="690"/>
                      <a:pt x="15278" y="1816"/>
                      <a:pt x="15672" y="1993"/>
                    </a:cubicBezTo>
                    <a:cubicBezTo>
                      <a:pt x="15565" y="1851"/>
                      <a:pt x="15457" y="1710"/>
                      <a:pt x="15343" y="1572"/>
                    </a:cubicBezTo>
                    <a:cubicBezTo>
                      <a:pt x="15123" y="1306"/>
                      <a:pt x="14874" y="1066"/>
                      <a:pt x="14606" y="846"/>
                    </a:cubicBezTo>
                    <a:cubicBezTo>
                      <a:pt x="14002" y="641"/>
                      <a:pt x="13241" y="419"/>
                      <a:pt x="12387" y="252"/>
                    </a:cubicBezTo>
                    <a:cubicBezTo>
                      <a:pt x="11524" y="84"/>
                      <a:pt x="10701" y="1"/>
                      <a:pt x="99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8"/>
              <p:cNvSpPr/>
              <p:nvPr/>
            </p:nvSpPr>
            <p:spPr>
              <a:xfrm>
                <a:off x="4841425" y="1334175"/>
                <a:ext cx="457825" cy="455600"/>
              </a:xfrm>
              <a:custGeom>
                <a:avLst/>
                <a:gdLst/>
                <a:ahLst/>
                <a:cxnLst/>
                <a:rect l="l" t="t" r="r" b="b"/>
                <a:pathLst>
                  <a:path w="18313" h="18224" extrusionOk="0">
                    <a:moveTo>
                      <a:pt x="14277" y="0"/>
                    </a:moveTo>
                    <a:cubicBezTo>
                      <a:pt x="14503" y="280"/>
                      <a:pt x="14717" y="570"/>
                      <a:pt x="14914" y="869"/>
                    </a:cubicBezTo>
                    <a:cubicBezTo>
                      <a:pt x="15631" y="1958"/>
                      <a:pt x="16159" y="3171"/>
                      <a:pt x="16468" y="4438"/>
                    </a:cubicBezTo>
                    <a:cubicBezTo>
                      <a:pt x="17143" y="7203"/>
                      <a:pt x="16747" y="10147"/>
                      <a:pt x="14962" y="12415"/>
                    </a:cubicBezTo>
                    <a:cubicBezTo>
                      <a:pt x="13357" y="14454"/>
                      <a:pt x="10949" y="15773"/>
                      <a:pt x="8532" y="16544"/>
                    </a:cubicBezTo>
                    <a:cubicBezTo>
                      <a:pt x="7508" y="16870"/>
                      <a:pt x="6724" y="16991"/>
                      <a:pt x="5638" y="17080"/>
                    </a:cubicBezTo>
                    <a:cubicBezTo>
                      <a:pt x="5226" y="17114"/>
                      <a:pt x="4800" y="17131"/>
                      <a:pt x="4373" y="17131"/>
                    </a:cubicBezTo>
                    <a:cubicBezTo>
                      <a:pt x="2740" y="17131"/>
                      <a:pt x="1076" y="16887"/>
                      <a:pt x="1" y="16426"/>
                    </a:cubicBezTo>
                    <a:lnTo>
                      <a:pt x="1" y="16426"/>
                    </a:lnTo>
                    <a:cubicBezTo>
                      <a:pt x="185" y="17586"/>
                      <a:pt x="2905" y="18223"/>
                      <a:pt x="5542" y="18223"/>
                    </a:cubicBezTo>
                    <a:cubicBezTo>
                      <a:pt x="5970" y="18223"/>
                      <a:pt x="6396" y="18207"/>
                      <a:pt x="6808" y="18173"/>
                    </a:cubicBezTo>
                    <a:cubicBezTo>
                      <a:pt x="7894" y="18083"/>
                      <a:pt x="8678" y="17963"/>
                      <a:pt x="9702" y="17636"/>
                    </a:cubicBezTo>
                    <a:cubicBezTo>
                      <a:pt x="12120" y="16865"/>
                      <a:pt x="14528" y="15546"/>
                      <a:pt x="16132" y="13508"/>
                    </a:cubicBezTo>
                    <a:cubicBezTo>
                      <a:pt x="17917" y="11239"/>
                      <a:pt x="18313" y="8295"/>
                      <a:pt x="17638" y="5529"/>
                    </a:cubicBezTo>
                    <a:cubicBezTo>
                      <a:pt x="17329" y="4263"/>
                      <a:pt x="16801" y="3050"/>
                      <a:pt x="16084" y="1961"/>
                    </a:cubicBezTo>
                    <a:cubicBezTo>
                      <a:pt x="15866" y="1631"/>
                      <a:pt x="15632" y="1312"/>
                      <a:pt x="15379" y="1006"/>
                    </a:cubicBezTo>
                    <a:cubicBezTo>
                      <a:pt x="15063" y="622"/>
                      <a:pt x="14688" y="290"/>
                      <a:pt x="14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5"/>
        <p:cNvGrpSpPr/>
        <p:nvPr/>
      </p:nvGrpSpPr>
      <p:grpSpPr>
        <a:xfrm>
          <a:off x="0" y="0"/>
          <a:ext cx="0" cy="0"/>
          <a:chOff x="0" y="0"/>
          <a:chExt cx="0" cy="0"/>
        </a:xfrm>
      </p:grpSpPr>
      <p:sp>
        <p:nvSpPr>
          <p:cNvPr id="86" name="Google Shape;86;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87" name="Google Shape;87;p4"/>
          <p:cNvSpPr txBox="1">
            <a:spLocks noGrp="1"/>
          </p:cNvSpPr>
          <p:nvPr>
            <p:ph type="body" idx="1"/>
          </p:nvPr>
        </p:nvSpPr>
        <p:spPr>
          <a:xfrm>
            <a:off x="720000" y="1382513"/>
            <a:ext cx="7704000" cy="1335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2"/>
              </a:buClr>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grpSp>
        <p:nvGrpSpPr>
          <p:cNvPr id="88" name="Google Shape;88;p4"/>
          <p:cNvGrpSpPr/>
          <p:nvPr/>
        </p:nvGrpSpPr>
        <p:grpSpPr>
          <a:xfrm>
            <a:off x="7654552" y="175371"/>
            <a:ext cx="1175530" cy="216501"/>
            <a:chOff x="7843002" y="175371"/>
            <a:chExt cx="1175530" cy="216501"/>
          </a:xfrm>
        </p:grpSpPr>
        <p:grpSp>
          <p:nvGrpSpPr>
            <p:cNvPr id="89" name="Google Shape;89;p4"/>
            <p:cNvGrpSpPr/>
            <p:nvPr/>
          </p:nvGrpSpPr>
          <p:grpSpPr>
            <a:xfrm>
              <a:off x="7843002" y="175371"/>
              <a:ext cx="179094" cy="215960"/>
              <a:chOff x="7722302" y="4037571"/>
              <a:chExt cx="179094" cy="215960"/>
            </a:xfrm>
          </p:grpSpPr>
          <p:sp>
            <p:nvSpPr>
              <p:cNvPr id="90" name="Google Shape;90;p4"/>
              <p:cNvSpPr/>
              <p:nvPr/>
            </p:nvSpPr>
            <p:spPr>
              <a:xfrm>
                <a:off x="7722302" y="4037911"/>
                <a:ext cx="179094" cy="184186"/>
              </a:xfrm>
              <a:custGeom>
                <a:avLst/>
                <a:gdLst/>
                <a:ahLst/>
                <a:cxnLst/>
                <a:rect l="l" t="t" r="r" b="b"/>
                <a:pathLst>
                  <a:path w="2638" h="2713" extrusionOk="0">
                    <a:moveTo>
                      <a:pt x="1319" y="1"/>
                    </a:moveTo>
                    <a:cubicBezTo>
                      <a:pt x="591" y="1"/>
                      <a:pt x="1" y="634"/>
                      <a:pt x="1" y="1247"/>
                    </a:cubicBezTo>
                    <a:cubicBezTo>
                      <a:pt x="1" y="1748"/>
                      <a:pt x="142" y="2117"/>
                      <a:pt x="609" y="2331"/>
                    </a:cubicBezTo>
                    <a:lnTo>
                      <a:pt x="821" y="2712"/>
                    </a:lnTo>
                    <a:lnTo>
                      <a:pt x="1817" y="2712"/>
                    </a:lnTo>
                    <a:lnTo>
                      <a:pt x="2028" y="2331"/>
                    </a:lnTo>
                    <a:cubicBezTo>
                      <a:pt x="2496" y="2117"/>
                      <a:pt x="2638" y="1748"/>
                      <a:pt x="2638" y="1247"/>
                    </a:cubicBezTo>
                    <a:cubicBezTo>
                      <a:pt x="2638" y="608"/>
                      <a:pt x="2048"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7750680" y="4117071"/>
                <a:ext cx="46912" cy="46912"/>
              </a:xfrm>
              <a:custGeom>
                <a:avLst/>
                <a:gdLst/>
                <a:ahLst/>
                <a:cxnLst/>
                <a:rect l="l" t="t" r="r" b="b"/>
                <a:pathLst>
                  <a:path w="691" h="691" extrusionOk="0">
                    <a:moveTo>
                      <a:pt x="345" y="1"/>
                    </a:moveTo>
                    <a:cubicBezTo>
                      <a:pt x="154" y="1"/>
                      <a:pt x="1" y="155"/>
                      <a:pt x="1" y="346"/>
                    </a:cubicBezTo>
                    <a:cubicBezTo>
                      <a:pt x="1" y="536"/>
                      <a:pt x="154" y="690"/>
                      <a:pt x="345" y="690"/>
                    </a:cubicBezTo>
                    <a:cubicBezTo>
                      <a:pt x="536" y="690"/>
                      <a:pt x="690" y="536"/>
                      <a:pt x="690" y="346"/>
                    </a:cubicBezTo>
                    <a:cubicBezTo>
                      <a:pt x="690" y="155"/>
                      <a:pt x="536" y="1"/>
                      <a:pt x="3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7826582" y="4117071"/>
                <a:ext cx="46844" cy="46912"/>
              </a:xfrm>
              <a:custGeom>
                <a:avLst/>
                <a:gdLst/>
                <a:ahLst/>
                <a:cxnLst/>
                <a:rect l="l" t="t" r="r" b="b"/>
                <a:pathLst>
                  <a:path w="690" h="691" extrusionOk="0">
                    <a:moveTo>
                      <a:pt x="346" y="1"/>
                    </a:moveTo>
                    <a:cubicBezTo>
                      <a:pt x="155" y="1"/>
                      <a:pt x="0" y="155"/>
                      <a:pt x="0" y="346"/>
                    </a:cubicBezTo>
                    <a:cubicBezTo>
                      <a:pt x="0" y="536"/>
                      <a:pt x="155" y="690"/>
                      <a:pt x="346" y="690"/>
                    </a:cubicBezTo>
                    <a:cubicBezTo>
                      <a:pt x="536" y="690"/>
                      <a:pt x="690" y="536"/>
                      <a:pt x="690" y="346"/>
                    </a:cubicBezTo>
                    <a:cubicBezTo>
                      <a:pt x="690" y="155"/>
                      <a:pt x="536" y="1"/>
                      <a:pt x="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7796371" y="4170094"/>
                <a:ext cx="30958" cy="28106"/>
              </a:xfrm>
              <a:custGeom>
                <a:avLst/>
                <a:gdLst/>
                <a:ahLst/>
                <a:cxnLst/>
                <a:rect l="l" t="t" r="r" b="b"/>
                <a:pathLst>
                  <a:path w="456" h="414" extrusionOk="0">
                    <a:moveTo>
                      <a:pt x="228" y="1"/>
                    </a:moveTo>
                    <a:cubicBezTo>
                      <a:pt x="201" y="1"/>
                      <a:pt x="174" y="15"/>
                      <a:pt x="160" y="42"/>
                    </a:cubicBezTo>
                    <a:lnTo>
                      <a:pt x="27" y="300"/>
                    </a:lnTo>
                    <a:cubicBezTo>
                      <a:pt x="1" y="352"/>
                      <a:pt x="38" y="413"/>
                      <a:pt x="95" y="413"/>
                    </a:cubicBezTo>
                    <a:lnTo>
                      <a:pt x="361" y="413"/>
                    </a:lnTo>
                    <a:cubicBezTo>
                      <a:pt x="419" y="413"/>
                      <a:pt x="456" y="352"/>
                      <a:pt x="429" y="300"/>
                    </a:cubicBezTo>
                    <a:lnTo>
                      <a:pt x="297" y="42"/>
                    </a:lnTo>
                    <a:cubicBezTo>
                      <a:pt x="283" y="15"/>
                      <a:pt x="255" y="1"/>
                      <a:pt x="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7760999" y="4037571"/>
                <a:ext cx="128244" cy="152617"/>
              </a:xfrm>
              <a:custGeom>
                <a:avLst/>
                <a:gdLst/>
                <a:ahLst/>
                <a:cxnLst/>
                <a:rect l="l" t="t" r="r" b="b"/>
                <a:pathLst>
                  <a:path w="1889" h="2248" extrusionOk="0">
                    <a:moveTo>
                      <a:pt x="190" y="1"/>
                    </a:moveTo>
                    <a:lnTo>
                      <a:pt x="0" y="155"/>
                    </a:lnTo>
                    <a:lnTo>
                      <a:pt x="1699" y="2247"/>
                    </a:lnTo>
                    <a:lnTo>
                      <a:pt x="1888" y="2094"/>
                    </a:lnTo>
                    <a:lnTo>
                      <a:pt x="1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7733911" y="4207095"/>
                <a:ext cx="86967" cy="46437"/>
              </a:xfrm>
              <a:custGeom>
                <a:avLst/>
                <a:gdLst/>
                <a:ahLst/>
                <a:cxnLst/>
                <a:rect l="l" t="t" r="r" b="b"/>
                <a:pathLst>
                  <a:path w="1281" h="684" extrusionOk="0">
                    <a:moveTo>
                      <a:pt x="116" y="0"/>
                    </a:moveTo>
                    <a:cubicBezTo>
                      <a:pt x="116" y="0"/>
                      <a:pt x="115" y="0"/>
                      <a:pt x="114" y="0"/>
                    </a:cubicBezTo>
                    <a:lnTo>
                      <a:pt x="1" y="1"/>
                    </a:lnTo>
                    <a:lnTo>
                      <a:pt x="391" y="684"/>
                    </a:lnTo>
                    <a:lnTo>
                      <a:pt x="1280" y="684"/>
                    </a:lnTo>
                    <a:lnTo>
                      <a:pt x="1280" y="440"/>
                    </a:lnTo>
                    <a:lnTo>
                      <a:pt x="533" y="440"/>
                    </a:lnTo>
                    <a:lnTo>
                      <a:pt x="364" y="144"/>
                    </a:lnTo>
                    <a:cubicBezTo>
                      <a:pt x="313" y="55"/>
                      <a:pt x="218" y="0"/>
                      <a:pt x="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7818164" y="4207095"/>
                <a:ext cx="71624" cy="46437"/>
              </a:xfrm>
              <a:custGeom>
                <a:avLst/>
                <a:gdLst/>
                <a:ahLst/>
                <a:cxnLst/>
                <a:rect l="l" t="t" r="r" b="b"/>
                <a:pathLst>
                  <a:path w="1055" h="684" extrusionOk="0">
                    <a:moveTo>
                      <a:pt x="939" y="0"/>
                    </a:moveTo>
                    <a:cubicBezTo>
                      <a:pt x="838" y="0"/>
                      <a:pt x="743" y="55"/>
                      <a:pt x="693" y="144"/>
                    </a:cubicBezTo>
                    <a:lnTo>
                      <a:pt x="523" y="440"/>
                    </a:lnTo>
                    <a:lnTo>
                      <a:pt x="0" y="440"/>
                    </a:lnTo>
                    <a:lnTo>
                      <a:pt x="0" y="684"/>
                    </a:lnTo>
                    <a:lnTo>
                      <a:pt x="664" y="684"/>
                    </a:lnTo>
                    <a:lnTo>
                      <a:pt x="1055" y="1"/>
                    </a:lnTo>
                    <a:lnTo>
                      <a:pt x="942" y="0"/>
                    </a:lnTo>
                    <a:cubicBezTo>
                      <a:pt x="941" y="0"/>
                      <a:pt x="940" y="0"/>
                      <a:pt x="9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4"/>
            <p:cNvSpPr/>
            <p:nvPr/>
          </p:nvSpPr>
          <p:spPr>
            <a:xfrm>
              <a:off x="8246309" y="191325"/>
              <a:ext cx="203806" cy="200547"/>
            </a:xfrm>
            <a:custGeom>
              <a:avLst/>
              <a:gdLst/>
              <a:ahLst/>
              <a:cxnLst/>
              <a:rect l="l" t="t" r="r" b="b"/>
              <a:pathLst>
                <a:path w="3002" h="2954" extrusionOk="0">
                  <a:moveTo>
                    <a:pt x="1500" y="758"/>
                  </a:moveTo>
                  <a:cubicBezTo>
                    <a:pt x="1915" y="758"/>
                    <a:pt x="2252" y="1095"/>
                    <a:pt x="2252" y="1510"/>
                  </a:cubicBezTo>
                  <a:cubicBezTo>
                    <a:pt x="2252" y="1925"/>
                    <a:pt x="1915" y="2261"/>
                    <a:pt x="1500" y="2261"/>
                  </a:cubicBezTo>
                  <a:cubicBezTo>
                    <a:pt x="1086" y="2261"/>
                    <a:pt x="750" y="1925"/>
                    <a:pt x="750" y="1510"/>
                  </a:cubicBezTo>
                  <a:cubicBezTo>
                    <a:pt x="750" y="1095"/>
                    <a:pt x="1086" y="758"/>
                    <a:pt x="1500" y="758"/>
                  </a:cubicBezTo>
                  <a:close/>
                  <a:moveTo>
                    <a:pt x="1749" y="28"/>
                  </a:moveTo>
                  <a:cubicBezTo>
                    <a:pt x="1584" y="0"/>
                    <a:pt x="1416" y="0"/>
                    <a:pt x="1252" y="28"/>
                  </a:cubicBezTo>
                  <a:lnTo>
                    <a:pt x="1187" y="334"/>
                  </a:lnTo>
                  <a:cubicBezTo>
                    <a:pt x="1039" y="373"/>
                    <a:pt x="899" y="441"/>
                    <a:pt x="776" y="532"/>
                  </a:cubicBezTo>
                  <a:lnTo>
                    <a:pt x="497" y="392"/>
                  </a:lnTo>
                  <a:cubicBezTo>
                    <a:pt x="373" y="503"/>
                    <a:pt x="268" y="635"/>
                    <a:pt x="187" y="780"/>
                  </a:cubicBezTo>
                  <a:lnTo>
                    <a:pt x="386" y="1022"/>
                  </a:lnTo>
                  <a:cubicBezTo>
                    <a:pt x="324" y="1162"/>
                    <a:pt x="290" y="1313"/>
                    <a:pt x="284" y="1466"/>
                  </a:cubicBezTo>
                  <a:lnTo>
                    <a:pt x="1" y="1597"/>
                  </a:lnTo>
                  <a:cubicBezTo>
                    <a:pt x="10" y="1764"/>
                    <a:pt x="48" y="1928"/>
                    <a:pt x="110" y="2082"/>
                  </a:cubicBezTo>
                  <a:lnTo>
                    <a:pt x="424" y="2078"/>
                  </a:lnTo>
                  <a:cubicBezTo>
                    <a:pt x="494" y="2213"/>
                    <a:pt x="592" y="2334"/>
                    <a:pt x="708" y="2434"/>
                  </a:cubicBezTo>
                  <a:lnTo>
                    <a:pt x="634" y="2738"/>
                  </a:lnTo>
                  <a:cubicBezTo>
                    <a:pt x="770" y="2834"/>
                    <a:pt x="921" y="2907"/>
                    <a:pt x="1081" y="2954"/>
                  </a:cubicBezTo>
                  <a:lnTo>
                    <a:pt x="1272" y="2706"/>
                  </a:lnTo>
                  <a:cubicBezTo>
                    <a:pt x="1424" y="2734"/>
                    <a:pt x="1578" y="2734"/>
                    <a:pt x="1729" y="2706"/>
                  </a:cubicBezTo>
                  <a:lnTo>
                    <a:pt x="1919" y="2954"/>
                  </a:lnTo>
                  <a:cubicBezTo>
                    <a:pt x="2080" y="2907"/>
                    <a:pt x="2231" y="2834"/>
                    <a:pt x="2367" y="2738"/>
                  </a:cubicBezTo>
                  <a:lnTo>
                    <a:pt x="2293" y="2434"/>
                  </a:lnTo>
                  <a:cubicBezTo>
                    <a:pt x="2410" y="2334"/>
                    <a:pt x="2506" y="2213"/>
                    <a:pt x="2578" y="2078"/>
                  </a:cubicBezTo>
                  <a:lnTo>
                    <a:pt x="2890" y="2082"/>
                  </a:lnTo>
                  <a:cubicBezTo>
                    <a:pt x="2954" y="1928"/>
                    <a:pt x="2991" y="1764"/>
                    <a:pt x="3001" y="1597"/>
                  </a:cubicBezTo>
                  <a:lnTo>
                    <a:pt x="2717" y="1466"/>
                  </a:lnTo>
                  <a:cubicBezTo>
                    <a:pt x="2711" y="1313"/>
                    <a:pt x="2677" y="1162"/>
                    <a:pt x="2616" y="1022"/>
                  </a:cubicBezTo>
                  <a:lnTo>
                    <a:pt x="2815" y="780"/>
                  </a:lnTo>
                  <a:cubicBezTo>
                    <a:pt x="2734" y="635"/>
                    <a:pt x="2628" y="503"/>
                    <a:pt x="2504" y="392"/>
                  </a:cubicBezTo>
                  <a:lnTo>
                    <a:pt x="2225" y="532"/>
                  </a:lnTo>
                  <a:cubicBezTo>
                    <a:pt x="2102" y="441"/>
                    <a:pt x="1962" y="373"/>
                    <a:pt x="1814" y="3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4"/>
            <p:cNvGrpSpPr/>
            <p:nvPr/>
          </p:nvGrpSpPr>
          <p:grpSpPr>
            <a:xfrm>
              <a:off x="8674329" y="217803"/>
              <a:ext cx="344202" cy="165244"/>
              <a:chOff x="8553629" y="4080003"/>
              <a:chExt cx="344202" cy="165244"/>
            </a:xfrm>
          </p:grpSpPr>
          <p:sp>
            <p:nvSpPr>
              <p:cNvPr id="99" name="Google Shape;99;p4"/>
              <p:cNvSpPr/>
              <p:nvPr/>
            </p:nvSpPr>
            <p:spPr>
              <a:xfrm>
                <a:off x="8643924" y="4088218"/>
                <a:ext cx="162732" cy="148272"/>
              </a:xfrm>
              <a:custGeom>
                <a:avLst/>
                <a:gdLst/>
                <a:ahLst/>
                <a:cxnLst/>
                <a:rect l="l" t="t" r="r" b="b"/>
                <a:pathLst>
                  <a:path w="2397" h="2184" extrusionOk="0">
                    <a:moveTo>
                      <a:pt x="1199" y="1"/>
                    </a:moveTo>
                    <a:cubicBezTo>
                      <a:pt x="919" y="1"/>
                      <a:pt x="640" y="107"/>
                      <a:pt x="427" y="320"/>
                    </a:cubicBezTo>
                    <a:cubicBezTo>
                      <a:pt x="1" y="746"/>
                      <a:pt x="1" y="1438"/>
                      <a:pt x="427" y="1864"/>
                    </a:cubicBezTo>
                    <a:cubicBezTo>
                      <a:pt x="640" y="2077"/>
                      <a:pt x="919" y="2184"/>
                      <a:pt x="1199" y="2184"/>
                    </a:cubicBezTo>
                    <a:cubicBezTo>
                      <a:pt x="1478" y="2184"/>
                      <a:pt x="1758" y="2077"/>
                      <a:pt x="1971" y="1864"/>
                    </a:cubicBezTo>
                    <a:cubicBezTo>
                      <a:pt x="2397" y="1438"/>
                      <a:pt x="2397" y="746"/>
                      <a:pt x="1971" y="320"/>
                    </a:cubicBezTo>
                    <a:cubicBezTo>
                      <a:pt x="1758" y="107"/>
                      <a:pt x="1478" y="1"/>
                      <a:pt x="1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8702650" y="4121009"/>
                <a:ext cx="70538" cy="70470"/>
              </a:xfrm>
              <a:custGeom>
                <a:avLst/>
                <a:gdLst/>
                <a:ahLst/>
                <a:cxnLst/>
                <a:rect l="l" t="t" r="r" b="b"/>
                <a:pathLst>
                  <a:path w="1039" h="1038" extrusionOk="0">
                    <a:moveTo>
                      <a:pt x="0" y="0"/>
                    </a:moveTo>
                    <a:lnTo>
                      <a:pt x="0" y="1038"/>
                    </a:lnTo>
                    <a:lnTo>
                      <a:pt x="1038" y="51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8553629" y="4080003"/>
                <a:ext cx="344202" cy="165244"/>
              </a:xfrm>
              <a:custGeom>
                <a:avLst/>
                <a:gdLst/>
                <a:ahLst/>
                <a:cxnLst/>
                <a:rect l="l" t="t" r="r" b="b"/>
                <a:pathLst>
                  <a:path w="5070" h="2434" extrusionOk="0">
                    <a:moveTo>
                      <a:pt x="2535" y="241"/>
                    </a:moveTo>
                    <a:cubicBezTo>
                      <a:pt x="3079" y="241"/>
                      <a:pt x="4227" y="951"/>
                      <a:pt x="4638" y="1218"/>
                    </a:cubicBezTo>
                    <a:cubicBezTo>
                      <a:pt x="4110" y="1561"/>
                      <a:pt x="3034" y="2193"/>
                      <a:pt x="2535" y="2193"/>
                    </a:cubicBezTo>
                    <a:cubicBezTo>
                      <a:pt x="1990" y="2193"/>
                      <a:pt x="843" y="1483"/>
                      <a:pt x="431" y="1217"/>
                    </a:cubicBezTo>
                    <a:cubicBezTo>
                      <a:pt x="959" y="873"/>
                      <a:pt x="2035" y="241"/>
                      <a:pt x="2535" y="241"/>
                    </a:cubicBezTo>
                    <a:close/>
                    <a:moveTo>
                      <a:pt x="2535" y="1"/>
                    </a:moveTo>
                    <a:cubicBezTo>
                      <a:pt x="1794" y="1"/>
                      <a:pt x="213" y="1072"/>
                      <a:pt x="146" y="1117"/>
                    </a:cubicBezTo>
                    <a:lnTo>
                      <a:pt x="0" y="1218"/>
                    </a:lnTo>
                    <a:lnTo>
                      <a:pt x="146" y="1317"/>
                    </a:lnTo>
                    <a:cubicBezTo>
                      <a:pt x="213" y="1362"/>
                      <a:pt x="1794" y="2434"/>
                      <a:pt x="2535" y="2434"/>
                    </a:cubicBezTo>
                    <a:cubicBezTo>
                      <a:pt x="3276" y="2434"/>
                      <a:pt x="4857" y="1362"/>
                      <a:pt x="4923" y="1317"/>
                    </a:cubicBezTo>
                    <a:lnTo>
                      <a:pt x="5070" y="1218"/>
                    </a:lnTo>
                    <a:lnTo>
                      <a:pt x="4923" y="1117"/>
                    </a:lnTo>
                    <a:cubicBezTo>
                      <a:pt x="4857" y="1072"/>
                      <a:pt x="3276" y="1"/>
                      <a:pt x="2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 name="Google Shape;102;p4"/>
          <p:cNvGrpSpPr/>
          <p:nvPr/>
        </p:nvGrpSpPr>
        <p:grpSpPr>
          <a:xfrm flipH="1">
            <a:off x="-823561" y="1551913"/>
            <a:ext cx="1620772" cy="1856670"/>
            <a:chOff x="7620388" y="0"/>
            <a:chExt cx="1620772" cy="1856670"/>
          </a:xfrm>
        </p:grpSpPr>
        <p:sp>
          <p:nvSpPr>
            <p:cNvPr id="103" name="Google Shape;103;p4"/>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4"/>
          <p:cNvGrpSpPr/>
          <p:nvPr/>
        </p:nvGrpSpPr>
        <p:grpSpPr>
          <a:xfrm rot="5400000" flipH="1">
            <a:off x="8239514" y="2551225"/>
            <a:ext cx="1620772" cy="1856670"/>
            <a:chOff x="7620388" y="0"/>
            <a:chExt cx="1620772" cy="1856670"/>
          </a:xfrm>
        </p:grpSpPr>
        <p:sp>
          <p:nvSpPr>
            <p:cNvPr id="109" name="Google Shape;109;p4"/>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a:off x="263038" y="210900"/>
            <a:ext cx="193200" cy="193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4"/>
          <p:cNvGrpSpPr/>
          <p:nvPr/>
        </p:nvGrpSpPr>
        <p:grpSpPr>
          <a:xfrm>
            <a:off x="8592026" y="4852711"/>
            <a:ext cx="444351" cy="96545"/>
            <a:chOff x="8592026" y="4852711"/>
            <a:chExt cx="444351" cy="96545"/>
          </a:xfrm>
        </p:grpSpPr>
        <p:grpSp>
          <p:nvGrpSpPr>
            <p:cNvPr id="116" name="Google Shape;116;p4"/>
            <p:cNvGrpSpPr/>
            <p:nvPr/>
          </p:nvGrpSpPr>
          <p:grpSpPr>
            <a:xfrm>
              <a:off x="8765988" y="4852711"/>
              <a:ext cx="96426" cy="96545"/>
              <a:chOff x="4086476" y="3404648"/>
              <a:chExt cx="96426" cy="96545"/>
            </a:xfrm>
          </p:grpSpPr>
          <p:sp>
            <p:nvSpPr>
              <p:cNvPr id="117" name="Google Shape;117;p4"/>
              <p:cNvSpPr/>
              <p:nvPr/>
            </p:nvSpPr>
            <p:spPr>
              <a:xfrm>
                <a:off x="4086476" y="3404648"/>
                <a:ext cx="96426" cy="96545"/>
              </a:xfrm>
              <a:custGeom>
                <a:avLst/>
                <a:gdLst/>
                <a:ahLst/>
                <a:cxnLst/>
                <a:rect l="l" t="t" r="r" b="b"/>
                <a:pathLst>
                  <a:path w="856" h="857" extrusionOk="0">
                    <a:moveTo>
                      <a:pt x="117" y="1"/>
                    </a:moveTo>
                    <a:lnTo>
                      <a:pt x="0" y="118"/>
                    </a:lnTo>
                    <a:lnTo>
                      <a:pt x="739" y="856"/>
                    </a:lnTo>
                    <a:lnTo>
                      <a:pt x="856" y="740"/>
                    </a:lnTo>
                    <a:lnTo>
                      <a:pt x="1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4086476" y="3404648"/>
                <a:ext cx="96426" cy="96545"/>
              </a:xfrm>
              <a:custGeom>
                <a:avLst/>
                <a:gdLst/>
                <a:ahLst/>
                <a:cxnLst/>
                <a:rect l="l" t="t" r="r" b="b"/>
                <a:pathLst>
                  <a:path w="856" h="857" extrusionOk="0">
                    <a:moveTo>
                      <a:pt x="739" y="1"/>
                    </a:moveTo>
                    <a:lnTo>
                      <a:pt x="0" y="740"/>
                    </a:lnTo>
                    <a:lnTo>
                      <a:pt x="117" y="856"/>
                    </a:lnTo>
                    <a:lnTo>
                      <a:pt x="856" y="118"/>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4"/>
            <p:cNvGrpSpPr/>
            <p:nvPr/>
          </p:nvGrpSpPr>
          <p:grpSpPr>
            <a:xfrm>
              <a:off x="8939951" y="4852711"/>
              <a:ext cx="96426" cy="96545"/>
              <a:chOff x="4086476" y="3404648"/>
              <a:chExt cx="96426" cy="96545"/>
            </a:xfrm>
          </p:grpSpPr>
          <p:sp>
            <p:nvSpPr>
              <p:cNvPr id="120" name="Google Shape;120;p4"/>
              <p:cNvSpPr/>
              <p:nvPr/>
            </p:nvSpPr>
            <p:spPr>
              <a:xfrm>
                <a:off x="4086476" y="3404648"/>
                <a:ext cx="96426" cy="96545"/>
              </a:xfrm>
              <a:custGeom>
                <a:avLst/>
                <a:gdLst/>
                <a:ahLst/>
                <a:cxnLst/>
                <a:rect l="l" t="t" r="r" b="b"/>
                <a:pathLst>
                  <a:path w="856" h="857" extrusionOk="0">
                    <a:moveTo>
                      <a:pt x="117" y="1"/>
                    </a:moveTo>
                    <a:lnTo>
                      <a:pt x="0" y="118"/>
                    </a:lnTo>
                    <a:lnTo>
                      <a:pt x="739" y="856"/>
                    </a:lnTo>
                    <a:lnTo>
                      <a:pt x="856" y="740"/>
                    </a:lnTo>
                    <a:lnTo>
                      <a:pt x="1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4086476" y="3404648"/>
                <a:ext cx="96426" cy="96545"/>
              </a:xfrm>
              <a:custGeom>
                <a:avLst/>
                <a:gdLst/>
                <a:ahLst/>
                <a:cxnLst/>
                <a:rect l="l" t="t" r="r" b="b"/>
                <a:pathLst>
                  <a:path w="856" h="857" extrusionOk="0">
                    <a:moveTo>
                      <a:pt x="739" y="1"/>
                    </a:moveTo>
                    <a:lnTo>
                      <a:pt x="0" y="740"/>
                    </a:lnTo>
                    <a:lnTo>
                      <a:pt x="117" y="856"/>
                    </a:lnTo>
                    <a:lnTo>
                      <a:pt x="856" y="118"/>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8592026" y="4852711"/>
              <a:ext cx="96426" cy="96545"/>
              <a:chOff x="4086476" y="3404648"/>
              <a:chExt cx="96426" cy="96545"/>
            </a:xfrm>
          </p:grpSpPr>
          <p:sp>
            <p:nvSpPr>
              <p:cNvPr id="123" name="Google Shape;123;p4"/>
              <p:cNvSpPr/>
              <p:nvPr/>
            </p:nvSpPr>
            <p:spPr>
              <a:xfrm>
                <a:off x="4086476" y="3404648"/>
                <a:ext cx="96426" cy="96545"/>
              </a:xfrm>
              <a:custGeom>
                <a:avLst/>
                <a:gdLst/>
                <a:ahLst/>
                <a:cxnLst/>
                <a:rect l="l" t="t" r="r" b="b"/>
                <a:pathLst>
                  <a:path w="856" h="857" extrusionOk="0">
                    <a:moveTo>
                      <a:pt x="117" y="1"/>
                    </a:moveTo>
                    <a:lnTo>
                      <a:pt x="0" y="118"/>
                    </a:lnTo>
                    <a:lnTo>
                      <a:pt x="739" y="856"/>
                    </a:lnTo>
                    <a:lnTo>
                      <a:pt x="856" y="740"/>
                    </a:lnTo>
                    <a:lnTo>
                      <a:pt x="1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4086476" y="3404648"/>
                <a:ext cx="96426" cy="96545"/>
              </a:xfrm>
              <a:custGeom>
                <a:avLst/>
                <a:gdLst/>
                <a:ahLst/>
                <a:cxnLst/>
                <a:rect l="l" t="t" r="r" b="b"/>
                <a:pathLst>
                  <a:path w="856" h="857" extrusionOk="0">
                    <a:moveTo>
                      <a:pt x="739" y="1"/>
                    </a:moveTo>
                    <a:lnTo>
                      <a:pt x="0" y="740"/>
                    </a:lnTo>
                    <a:lnTo>
                      <a:pt x="117" y="856"/>
                    </a:lnTo>
                    <a:lnTo>
                      <a:pt x="856" y="118"/>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 name="Google Shape;125;p4"/>
          <p:cNvGrpSpPr/>
          <p:nvPr/>
        </p:nvGrpSpPr>
        <p:grpSpPr>
          <a:xfrm>
            <a:off x="3150013" y="4797024"/>
            <a:ext cx="2843975" cy="1355100"/>
            <a:chOff x="5944900" y="4608574"/>
            <a:chExt cx="2843975" cy="1355100"/>
          </a:xfrm>
        </p:grpSpPr>
        <p:sp>
          <p:nvSpPr>
            <p:cNvPr id="126" name="Google Shape;126;p4"/>
            <p:cNvSpPr/>
            <p:nvPr/>
          </p:nvSpPr>
          <p:spPr>
            <a:xfrm>
              <a:off x="5944900"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6689938"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34975"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9"/>
        <p:cNvGrpSpPr/>
        <p:nvPr/>
      </p:nvGrpSpPr>
      <p:grpSpPr>
        <a:xfrm>
          <a:off x="0" y="0"/>
          <a:ext cx="0" cy="0"/>
          <a:chOff x="0" y="0"/>
          <a:chExt cx="0" cy="0"/>
        </a:xfrm>
      </p:grpSpPr>
      <p:sp>
        <p:nvSpPr>
          <p:cNvPr id="130" name="Google Shape;130;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31" name="Google Shape;131;p5"/>
          <p:cNvSpPr txBox="1">
            <a:spLocks noGrp="1"/>
          </p:cNvSpPr>
          <p:nvPr>
            <p:ph type="subTitle" idx="1"/>
          </p:nvPr>
        </p:nvSpPr>
        <p:spPr>
          <a:xfrm>
            <a:off x="4936774" y="3794770"/>
            <a:ext cx="27426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5"/>
          <p:cNvSpPr txBox="1">
            <a:spLocks noGrp="1"/>
          </p:cNvSpPr>
          <p:nvPr>
            <p:ph type="subTitle" idx="2"/>
          </p:nvPr>
        </p:nvSpPr>
        <p:spPr>
          <a:xfrm>
            <a:off x="1464625" y="3794770"/>
            <a:ext cx="27426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5"/>
          <p:cNvSpPr txBox="1">
            <a:spLocks noGrp="1"/>
          </p:cNvSpPr>
          <p:nvPr>
            <p:ph type="subTitle" idx="3"/>
          </p:nvPr>
        </p:nvSpPr>
        <p:spPr>
          <a:xfrm>
            <a:off x="4936775" y="3470225"/>
            <a:ext cx="27426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4" name="Google Shape;134;p5"/>
          <p:cNvSpPr txBox="1">
            <a:spLocks noGrp="1"/>
          </p:cNvSpPr>
          <p:nvPr>
            <p:ph type="subTitle" idx="4"/>
          </p:nvPr>
        </p:nvSpPr>
        <p:spPr>
          <a:xfrm>
            <a:off x="1464625" y="3470225"/>
            <a:ext cx="27426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100">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35" name="Google Shape;135;p5"/>
          <p:cNvGrpSpPr/>
          <p:nvPr/>
        </p:nvGrpSpPr>
        <p:grpSpPr>
          <a:xfrm flipH="1">
            <a:off x="3150011" y="4608574"/>
            <a:ext cx="2843975" cy="1355100"/>
            <a:chOff x="5944900" y="4608574"/>
            <a:chExt cx="2843975" cy="1355100"/>
          </a:xfrm>
        </p:grpSpPr>
        <p:sp>
          <p:nvSpPr>
            <p:cNvPr id="136" name="Google Shape;136;p5"/>
            <p:cNvSpPr/>
            <p:nvPr/>
          </p:nvSpPr>
          <p:spPr>
            <a:xfrm>
              <a:off x="5944900"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6689938"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7434975"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5"/>
          <p:cNvGrpSpPr/>
          <p:nvPr/>
        </p:nvGrpSpPr>
        <p:grpSpPr>
          <a:xfrm>
            <a:off x="8408913" y="2277938"/>
            <a:ext cx="1620772" cy="1856670"/>
            <a:chOff x="7620388" y="0"/>
            <a:chExt cx="1620772" cy="1856670"/>
          </a:xfrm>
        </p:grpSpPr>
        <p:sp>
          <p:nvSpPr>
            <p:cNvPr id="140" name="Google Shape;140;p5"/>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5"/>
          <p:cNvGrpSpPr/>
          <p:nvPr/>
        </p:nvGrpSpPr>
        <p:grpSpPr>
          <a:xfrm rot="-5400000">
            <a:off x="-870313" y="893187"/>
            <a:ext cx="1620772" cy="1856670"/>
            <a:chOff x="7620388" y="0"/>
            <a:chExt cx="1620772" cy="1856670"/>
          </a:xfrm>
        </p:grpSpPr>
        <p:sp>
          <p:nvSpPr>
            <p:cNvPr id="146" name="Google Shape;146;p5"/>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5"/>
          <p:cNvGrpSpPr/>
          <p:nvPr/>
        </p:nvGrpSpPr>
        <p:grpSpPr>
          <a:xfrm flipH="1">
            <a:off x="8603203" y="207638"/>
            <a:ext cx="335045" cy="386896"/>
            <a:chOff x="345700" y="808663"/>
            <a:chExt cx="335045" cy="386896"/>
          </a:xfrm>
        </p:grpSpPr>
        <p:sp>
          <p:nvSpPr>
            <p:cNvPr id="152" name="Google Shape;152;p5"/>
            <p:cNvSpPr/>
            <p:nvPr/>
          </p:nvSpPr>
          <p:spPr>
            <a:xfrm>
              <a:off x="345700" y="808663"/>
              <a:ext cx="335045" cy="386896"/>
            </a:xfrm>
            <a:custGeom>
              <a:avLst/>
              <a:gdLst/>
              <a:ahLst/>
              <a:cxnLst/>
              <a:rect l="l" t="t" r="r" b="b"/>
              <a:pathLst>
                <a:path w="6507" h="7514" extrusionOk="0">
                  <a:moveTo>
                    <a:pt x="3254" y="1"/>
                  </a:moveTo>
                  <a:lnTo>
                    <a:pt x="1" y="1879"/>
                  </a:lnTo>
                  <a:lnTo>
                    <a:pt x="1" y="5636"/>
                  </a:lnTo>
                  <a:lnTo>
                    <a:pt x="3254" y="7513"/>
                  </a:lnTo>
                  <a:lnTo>
                    <a:pt x="6507" y="5636"/>
                  </a:lnTo>
                  <a:lnTo>
                    <a:pt x="6507" y="1879"/>
                  </a:lnTo>
                  <a:lnTo>
                    <a:pt x="3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433080" y="907165"/>
              <a:ext cx="164459" cy="189895"/>
            </a:xfrm>
            <a:custGeom>
              <a:avLst/>
              <a:gdLst/>
              <a:ahLst/>
              <a:cxnLst/>
              <a:rect l="l" t="t" r="r" b="b"/>
              <a:pathLst>
                <a:path w="3194" h="3688" extrusionOk="0">
                  <a:moveTo>
                    <a:pt x="1636" y="0"/>
                  </a:moveTo>
                  <a:lnTo>
                    <a:pt x="0" y="853"/>
                  </a:lnTo>
                  <a:lnTo>
                    <a:pt x="1555" y="1874"/>
                  </a:lnTo>
                  <a:lnTo>
                    <a:pt x="1477" y="3688"/>
                  </a:lnTo>
                  <a:lnTo>
                    <a:pt x="3114" y="2835"/>
                  </a:lnTo>
                  <a:lnTo>
                    <a:pt x="3193" y="991"/>
                  </a:lnTo>
                  <a:lnTo>
                    <a:pt x="1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5"/>
          <p:cNvGrpSpPr/>
          <p:nvPr/>
        </p:nvGrpSpPr>
        <p:grpSpPr>
          <a:xfrm>
            <a:off x="200914" y="175371"/>
            <a:ext cx="1175530" cy="216501"/>
            <a:chOff x="238939" y="175371"/>
            <a:chExt cx="1175530" cy="216501"/>
          </a:xfrm>
        </p:grpSpPr>
        <p:grpSp>
          <p:nvGrpSpPr>
            <p:cNvPr id="155" name="Google Shape;155;p5"/>
            <p:cNvGrpSpPr/>
            <p:nvPr/>
          </p:nvGrpSpPr>
          <p:grpSpPr>
            <a:xfrm>
              <a:off x="238939" y="175371"/>
              <a:ext cx="179094" cy="215960"/>
              <a:chOff x="7722302" y="4037571"/>
              <a:chExt cx="179094" cy="215960"/>
            </a:xfrm>
          </p:grpSpPr>
          <p:sp>
            <p:nvSpPr>
              <p:cNvPr id="156" name="Google Shape;156;p5"/>
              <p:cNvSpPr/>
              <p:nvPr/>
            </p:nvSpPr>
            <p:spPr>
              <a:xfrm>
                <a:off x="7722302" y="4037911"/>
                <a:ext cx="179094" cy="184186"/>
              </a:xfrm>
              <a:custGeom>
                <a:avLst/>
                <a:gdLst/>
                <a:ahLst/>
                <a:cxnLst/>
                <a:rect l="l" t="t" r="r" b="b"/>
                <a:pathLst>
                  <a:path w="2638" h="2713" extrusionOk="0">
                    <a:moveTo>
                      <a:pt x="1319" y="1"/>
                    </a:moveTo>
                    <a:cubicBezTo>
                      <a:pt x="591" y="1"/>
                      <a:pt x="1" y="634"/>
                      <a:pt x="1" y="1247"/>
                    </a:cubicBezTo>
                    <a:cubicBezTo>
                      <a:pt x="1" y="1748"/>
                      <a:pt x="142" y="2117"/>
                      <a:pt x="609" y="2331"/>
                    </a:cubicBezTo>
                    <a:lnTo>
                      <a:pt x="821" y="2712"/>
                    </a:lnTo>
                    <a:lnTo>
                      <a:pt x="1817" y="2712"/>
                    </a:lnTo>
                    <a:lnTo>
                      <a:pt x="2028" y="2331"/>
                    </a:lnTo>
                    <a:cubicBezTo>
                      <a:pt x="2496" y="2117"/>
                      <a:pt x="2638" y="1748"/>
                      <a:pt x="2638" y="1247"/>
                    </a:cubicBezTo>
                    <a:cubicBezTo>
                      <a:pt x="2638" y="608"/>
                      <a:pt x="2048"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7750680" y="4117071"/>
                <a:ext cx="46912" cy="46912"/>
              </a:xfrm>
              <a:custGeom>
                <a:avLst/>
                <a:gdLst/>
                <a:ahLst/>
                <a:cxnLst/>
                <a:rect l="l" t="t" r="r" b="b"/>
                <a:pathLst>
                  <a:path w="691" h="691" extrusionOk="0">
                    <a:moveTo>
                      <a:pt x="345" y="1"/>
                    </a:moveTo>
                    <a:cubicBezTo>
                      <a:pt x="154" y="1"/>
                      <a:pt x="1" y="155"/>
                      <a:pt x="1" y="346"/>
                    </a:cubicBezTo>
                    <a:cubicBezTo>
                      <a:pt x="1" y="536"/>
                      <a:pt x="154" y="690"/>
                      <a:pt x="345" y="690"/>
                    </a:cubicBezTo>
                    <a:cubicBezTo>
                      <a:pt x="536" y="690"/>
                      <a:pt x="690" y="536"/>
                      <a:pt x="690" y="346"/>
                    </a:cubicBezTo>
                    <a:cubicBezTo>
                      <a:pt x="690" y="155"/>
                      <a:pt x="536" y="1"/>
                      <a:pt x="3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7826582" y="4117071"/>
                <a:ext cx="46844" cy="46912"/>
              </a:xfrm>
              <a:custGeom>
                <a:avLst/>
                <a:gdLst/>
                <a:ahLst/>
                <a:cxnLst/>
                <a:rect l="l" t="t" r="r" b="b"/>
                <a:pathLst>
                  <a:path w="690" h="691" extrusionOk="0">
                    <a:moveTo>
                      <a:pt x="346" y="1"/>
                    </a:moveTo>
                    <a:cubicBezTo>
                      <a:pt x="155" y="1"/>
                      <a:pt x="0" y="155"/>
                      <a:pt x="0" y="346"/>
                    </a:cubicBezTo>
                    <a:cubicBezTo>
                      <a:pt x="0" y="536"/>
                      <a:pt x="155" y="690"/>
                      <a:pt x="346" y="690"/>
                    </a:cubicBezTo>
                    <a:cubicBezTo>
                      <a:pt x="536" y="690"/>
                      <a:pt x="690" y="536"/>
                      <a:pt x="690" y="346"/>
                    </a:cubicBezTo>
                    <a:cubicBezTo>
                      <a:pt x="690" y="155"/>
                      <a:pt x="536" y="1"/>
                      <a:pt x="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7796371" y="4170094"/>
                <a:ext cx="30958" cy="28106"/>
              </a:xfrm>
              <a:custGeom>
                <a:avLst/>
                <a:gdLst/>
                <a:ahLst/>
                <a:cxnLst/>
                <a:rect l="l" t="t" r="r" b="b"/>
                <a:pathLst>
                  <a:path w="456" h="414" extrusionOk="0">
                    <a:moveTo>
                      <a:pt x="228" y="1"/>
                    </a:moveTo>
                    <a:cubicBezTo>
                      <a:pt x="201" y="1"/>
                      <a:pt x="174" y="15"/>
                      <a:pt x="160" y="42"/>
                    </a:cubicBezTo>
                    <a:lnTo>
                      <a:pt x="27" y="300"/>
                    </a:lnTo>
                    <a:cubicBezTo>
                      <a:pt x="1" y="352"/>
                      <a:pt x="38" y="413"/>
                      <a:pt x="95" y="413"/>
                    </a:cubicBezTo>
                    <a:lnTo>
                      <a:pt x="361" y="413"/>
                    </a:lnTo>
                    <a:cubicBezTo>
                      <a:pt x="419" y="413"/>
                      <a:pt x="456" y="352"/>
                      <a:pt x="429" y="300"/>
                    </a:cubicBezTo>
                    <a:lnTo>
                      <a:pt x="297" y="42"/>
                    </a:lnTo>
                    <a:cubicBezTo>
                      <a:pt x="283" y="15"/>
                      <a:pt x="255" y="1"/>
                      <a:pt x="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7760999" y="4037571"/>
                <a:ext cx="128244" cy="152617"/>
              </a:xfrm>
              <a:custGeom>
                <a:avLst/>
                <a:gdLst/>
                <a:ahLst/>
                <a:cxnLst/>
                <a:rect l="l" t="t" r="r" b="b"/>
                <a:pathLst>
                  <a:path w="1889" h="2248" extrusionOk="0">
                    <a:moveTo>
                      <a:pt x="190" y="1"/>
                    </a:moveTo>
                    <a:lnTo>
                      <a:pt x="0" y="155"/>
                    </a:lnTo>
                    <a:lnTo>
                      <a:pt x="1699" y="2247"/>
                    </a:lnTo>
                    <a:lnTo>
                      <a:pt x="1888" y="2094"/>
                    </a:lnTo>
                    <a:lnTo>
                      <a:pt x="1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7733911" y="4207095"/>
                <a:ext cx="86967" cy="46437"/>
              </a:xfrm>
              <a:custGeom>
                <a:avLst/>
                <a:gdLst/>
                <a:ahLst/>
                <a:cxnLst/>
                <a:rect l="l" t="t" r="r" b="b"/>
                <a:pathLst>
                  <a:path w="1281" h="684" extrusionOk="0">
                    <a:moveTo>
                      <a:pt x="116" y="0"/>
                    </a:moveTo>
                    <a:cubicBezTo>
                      <a:pt x="116" y="0"/>
                      <a:pt x="115" y="0"/>
                      <a:pt x="114" y="0"/>
                    </a:cubicBezTo>
                    <a:lnTo>
                      <a:pt x="1" y="1"/>
                    </a:lnTo>
                    <a:lnTo>
                      <a:pt x="391" y="684"/>
                    </a:lnTo>
                    <a:lnTo>
                      <a:pt x="1280" y="684"/>
                    </a:lnTo>
                    <a:lnTo>
                      <a:pt x="1280" y="440"/>
                    </a:lnTo>
                    <a:lnTo>
                      <a:pt x="533" y="440"/>
                    </a:lnTo>
                    <a:lnTo>
                      <a:pt x="364" y="144"/>
                    </a:lnTo>
                    <a:cubicBezTo>
                      <a:pt x="313" y="55"/>
                      <a:pt x="218" y="0"/>
                      <a:pt x="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7818164" y="4207095"/>
                <a:ext cx="71624" cy="46437"/>
              </a:xfrm>
              <a:custGeom>
                <a:avLst/>
                <a:gdLst/>
                <a:ahLst/>
                <a:cxnLst/>
                <a:rect l="l" t="t" r="r" b="b"/>
                <a:pathLst>
                  <a:path w="1055" h="684" extrusionOk="0">
                    <a:moveTo>
                      <a:pt x="939" y="0"/>
                    </a:moveTo>
                    <a:cubicBezTo>
                      <a:pt x="838" y="0"/>
                      <a:pt x="743" y="55"/>
                      <a:pt x="693" y="144"/>
                    </a:cubicBezTo>
                    <a:lnTo>
                      <a:pt x="523" y="440"/>
                    </a:lnTo>
                    <a:lnTo>
                      <a:pt x="0" y="440"/>
                    </a:lnTo>
                    <a:lnTo>
                      <a:pt x="0" y="684"/>
                    </a:lnTo>
                    <a:lnTo>
                      <a:pt x="664" y="684"/>
                    </a:lnTo>
                    <a:lnTo>
                      <a:pt x="1055" y="1"/>
                    </a:lnTo>
                    <a:lnTo>
                      <a:pt x="942" y="0"/>
                    </a:lnTo>
                    <a:cubicBezTo>
                      <a:pt x="941" y="0"/>
                      <a:pt x="940" y="0"/>
                      <a:pt x="9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5"/>
            <p:cNvSpPr/>
            <p:nvPr/>
          </p:nvSpPr>
          <p:spPr>
            <a:xfrm>
              <a:off x="642247" y="191325"/>
              <a:ext cx="203806" cy="200547"/>
            </a:xfrm>
            <a:custGeom>
              <a:avLst/>
              <a:gdLst/>
              <a:ahLst/>
              <a:cxnLst/>
              <a:rect l="l" t="t" r="r" b="b"/>
              <a:pathLst>
                <a:path w="3002" h="2954" extrusionOk="0">
                  <a:moveTo>
                    <a:pt x="1500" y="758"/>
                  </a:moveTo>
                  <a:cubicBezTo>
                    <a:pt x="1915" y="758"/>
                    <a:pt x="2252" y="1095"/>
                    <a:pt x="2252" y="1510"/>
                  </a:cubicBezTo>
                  <a:cubicBezTo>
                    <a:pt x="2252" y="1925"/>
                    <a:pt x="1915" y="2261"/>
                    <a:pt x="1500" y="2261"/>
                  </a:cubicBezTo>
                  <a:cubicBezTo>
                    <a:pt x="1086" y="2261"/>
                    <a:pt x="750" y="1925"/>
                    <a:pt x="750" y="1510"/>
                  </a:cubicBezTo>
                  <a:cubicBezTo>
                    <a:pt x="750" y="1095"/>
                    <a:pt x="1086" y="758"/>
                    <a:pt x="1500" y="758"/>
                  </a:cubicBezTo>
                  <a:close/>
                  <a:moveTo>
                    <a:pt x="1749" y="28"/>
                  </a:moveTo>
                  <a:cubicBezTo>
                    <a:pt x="1584" y="0"/>
                    <a:pt x="1416" y="0"/>
                    <a:pt x="1252" y="28"/>
                  </a:cubicBezTo>
                  <a:lnTo>
                    <a:pt x="1187" y="334"/>
                  </a:lnTo>
                  <a:cubicBezTo>
                    <a:pt x="1039" y="373"/>
                    <a:pt x="899" y="441"/>
                    <a:pt x="776" y="532"/>
                  </a:cubicBezTo>
                  <a:lnTo>
                    <a:pt x="497" y="392"/>
                  </a:lnTo>
                  <a:cubicBezTo>
                    <a:pt x="373" y="503"/>
                    <a:pt x="268" y="635"/>
                    <a:pt x="187" y="780"/>
                  </a:cubicBezTo>
                  <a:lnTo>
                    <a:pt x="386" y="1022"/>
                  </a:lnTo>
                  <a:cubicBezTo>
                    <a:pt x="324" y="1162"/>
                    <a:pt x="290" y="1313"/>
                    <a:pt x="284" y="1466"/>
                  </a:cubicBezTo>
                  <a:lnTo>
                    <a:pt x="1" y="1597"/>
                  </a:lnTo>
                  <a:cubicBezTo>
                    <a:pt x="10" y="1764"/>
                    <a:pt x="48" y="1928"/>
                    <a:pt x="110" y="2082"/>
                  </a:cubicBezTo>
                  <a:lnTo>
                    <a:pt x="424" y="2078"/>
                  </a:lnTo>
                  <a:cubicBezTo>
                    <a:pt x="494" y="2213"/>
                    <a:pt x="592" y="2334"/>
                    <a:pt x="708" y="2434"/>
                  </a:cubicBezTo>
                  <a:lnTo>
                    <a:pt x="634" y="2738"/>
                  </a:lnTo>
                  <a:cubicBezTo>
                    <a:pt x="770" y="2834"/>
                    <a:pt x="921" y="2907"/>
                    <a:pt x="1081" y="2954"/>
                  </a:cubicBezTo>
                  <a:lnTo>
                    <a:pt x="1272" y="2706"/>
                  </a:lnTo>
                  <a:cubicBezTo>
                    <a:pt x="1424" y="2734"/>
                    <a:pt x="1578" y="2734"/>
                    <a:pt x="1729" y="2706"/>
                  </a:cubicBezTo>
                  <a:lnTo>
                    <a:pt x="1919" y="2954"/>
                  </a:lnTo>
                  <a:cubicBezTo>
                    <a:pt x="2080" y="2907"/>
                    <a:pt x="2231" y="2834"/>
                    <a:pt x="2367" y="2738"/>
                  </a:cubicBezTo>
                  <a:lnTo>
                    <a:pt x="2293" y="2434"/>
                  </a:lnTo>
                  <a:cubicBezTo>
                    <a:pt x="2410" y="2334"/>
                    <a:pt x="2506" y="2213"/>
                    <a:pt x="2578" y="2078"/>
                  </a:cubicBezTo>
                  <a:lnTo>
                    <a:pt x="2890" y="2082"/>
                  </a:lnTo>
                  <a:cubicBezTo>
                    <a:pt x="2954" y="1928"/>
                    <a:pt x="2991" y="1764"/>
                    <a:pt x="3001" y="1597"/>
                  </a:cubicBezTo>
                  <a:lnTo>
                    <a:pt x="2717" y="1466"/>
                  </a:lnTo>
                  <a:cubicBezTo>
                    <a:pt x="2711" y="1313"/>
                    <a:pt x="2677" y="1162"/>
                    <a:pt x="2616" y="1022"/>
                  </a:cubicBezTo>
                  <a:lnTo>
                    <a:pt x="2815" y="780"/>
                  </a:lnTo>
                  <a:cubicBezTo>
                    <a:pt x="2734" y="635"/>
                    <a:pt x="2628" y="503"/>
                    <a:pt x="2504" y="392"/>
                  </a:cubicBezTo>
                  <a:lnTo>
                    <a:pt x="2225" y="532"/>
                  </a:lnTo>
                  <a:cubicBezTo>
                    <a:pt x="2102" y="441"/>
                    <a:pt x="1962" y="373"/>
                    <a:pt x="1814" y="3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5"/>
            <p:cNvGrpSpPr/>
            <p:nvPr/>
          </p:nvGrpSpPr>
          <p:grpSpPr>
            <a:xfrm>
              <a:off x="1070266" y="217803"/>
              <a:ext cx="344202" cy="165244"/>
              <a:chOff x="8553629" y="4080003"/>
              <a:chExt cx="344202" cy="165244"/>
            </a:xfrm>
          </p:grpSpPr>
          <p:sp>
            <p:nvSpPr>
              <p:cNvPr id="165" name="Google Shape;165;p5"/>
              <p:cNvSpPr/>
              <p:nvPr/>
            </p:nvSpPr>
            <p:spPr>
              <a:xfrm>
                <a:off x="8643924" y="4088218"/>
                <a:ext cx="162732" cy="148272"/>
              </a:xfrm>
              <a:custGeom>
                <a:avLst/>
                <a:gdLst/>
                <a:ahLst/>
                <a:cxnLst/>
                <a:rect l="l" t="t" r="r" b="b"/>
                <a:pathLst>
                  <a:path w="2397" h="2184" extrusionOk="0">
                    <a:moveTo>
                      <a:pt x="1199" y="1"/>
                    </a:moveTo>
                    <a:cubicBezTo>
                      <a:pt x="919" y="1"/>
                      <a:pt x="640" y="107"/>
                      <a:pt x="427" y="320"/>
                    </a:cubicBezTo>
                    <a:cubicBezTo>
                      <a:pt x="1" y="746"/>
                      <a:pt x="1" y="1438"/>
                      <a:pt x="427" y="1864"/>
                    </a:cubicBezTo>
                    <a:cubicBezTo>
                      <a:pt x="640" y="2077"/>
                      <a:pt x="919" y="2184"/>
                      <a:pt x="1199" y="2184"/>
                    </a:cubicBezTo>
                    <a:cubicBezTo>
                      <a:pt x="1478" y="2184"/>
                      <a:pt x="1758" y="2077"/>
                      <a:pt x="1971" y="1864"/>
                    </a:cubicBezTo>
                    <a:cubicBezTo>
                      <a:pt x="2397" y="1438"/>
                      <a:pt x="2397" y="746"/>
                      <a:pt x="1971" y="320"/>
                    </a:cubicBezTo>
                    <a:cubicBezTo>
                      <a:pt x="1758" y="107"/>
                      <a:pt x="1478" y="1"/>
                      <a:pt x="1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8702650" y="4121009"/>
                <a:ext cx="70538" cy="70470"/>
              </a:xfrm>
              <a:custGeom>
                <a:avLst/>
                <a:gdLst/>
                <a:ahLst/>
                <a:cxnLst/>
                <a:rect l="l" t="t" r="r" b="b"/>
                <a:pathLst>
                  <a:path w="1039" h="1038" extrusionOk="0">
                    <a:moveTo>
                      <a:pt x="0" y="0"/>
                    </a:moveTo>
                    <a:lnTo>
                      <a:pt x="0" y="1038"/>
                    </a:lnTo>
                    <a:lnTo>
                      <a:pt x="1038" y="51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8553629" y="4080003"/>
                <a:ext cx="344202" cy="165244"/>
              </a:xfrm>
              <a:custGeom>
                <a:avLst/>
                <a:gdLst/>
                <a:ahLst/>
                <a:cxnLst/>
                <a:rect l="l" t="t" r="r" b="b"/>
                <a:pathLst>
                  <a:path w="5070" h="2434" extrusionOk="0">
                    <a:moveTo>
                      <a:pt x="2535" y="241"/>
                    </a:moveTo>
                    <a:cubicBezTo>
                      <a:pt x="3079" y="241"/>
                      <a:pt x="4227" y="951"/>
                      <a:pt x="4638" y="1218"/>
                    </a:cubicBezTo>
                    <a:cubicBezTo>
                      <a:pt x="4110" y="1561"/>
                      <a:pt x="3034" y="2193"/>
                      <a:pt x="2535" y="2193"/>
                    </a:cubicBezTo>
                    <a:cubicBezTo>
                      <a:pt x="1990" y="2193"/>
                      <a:pt x="843" y="1483"/>
                      <a:pt x="431" y="1217"/>
                    </a:cubicBezTo>
                    <a:cubicBezTo>
                      <a:pt x="959" y="873"/>
                      <a:pt x="2035" y="241"/>
                      <a:pt x="2535" y="241"/>
                    </a:cubicBezTo>
                    <a:close/>
                    <a:moveTo>
                      <a:pt x="2535" y="1"/>
                    </a:moveTo>
                    <a:cubicBezTo>
                      <a:pt x="1794" y="1"/>
                      <a:pt x="213" y="1072"/>
                      <a:pt x="146" y="1117"/>
                    </a:cubicBezTo>
                    <a:lnTo>
                      <a:pt x="0" y="1218"/>
                    </a:lnTo>
                    <a:lnTo>
                      <a:pt x="146" y="1317"/>
                    </a:lnTo>
                    <a:cubicBezTo>
                      <a:pt x="213" y="1362"/>
                      <a:pt x="1794" y="2434"/>
                      <a:pt x="2535" y="2434"/>
                    </a:cubicBezTo>
                    <a:cubicBezTo>
                      <a:pt x="3276" y="2434"/>
                      <a:pt x="4857" y="1362"/>
                      <a:pt x="4923" y="1317"/>
                    </a:cubicBezTo>
                    <a:lnTo>
                      <a:pt x="5070" y="1218"/>
                    </a:lnTo>
                    <a:lnTo>
                      <a:pt x="4923" y="1117"/>
                    </a:lnTo>
                    <a:cubicBezTo>
                      <a:pt x="4857" y="1072"/>
                      <a:pt x="3276" y="1"/>
                      <a:pt x="2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grpSp>
        <p:nvGrpSpPr>
          <p:cNvPr id="170" name="Google Shape;170;p6"/>
          <p:cNvGrpSpPr/>
          <p:nvPr/>
        </p:nvGrpSpPr>
        <p:grpSpPr>
          <a:xfrm>
            <a:off x="8423988" y="-12"/>
            <a:ext cx="1620772" cy="1856670"/>
            <a:chOff x="7620388" y="0"/>
            <a:chExt cx="1620772" cy="1856670"/>
          </a:xfrm>
        </p:grpSpPr>
        <p:sp>
          <p:nvSpPr>
            <p:cNvPr id="171" name="Google Shape;171;p6"/>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6"/>
          <p:cNvGrpSpPr/>
          <p:nvPr/>
        </p:nvGrpSpPr>
        <p:grpSpPr>
          <a:xfrm rot="-5400000">
            <a:off x="-184613" y="3404775"/>
            <a:ext cx="1620772" cy="1856670"/>
            <a:chOff x="7620388" y="0"/>
            <a:chExt cx="1620772" cy="1856670"/>
          </a:xfrm>
        </p:grpSpPr>
        <p:sp>
          <p:nvSpPr>
            <p:cNvPr id="177" name="Google Shape;177;p6"/>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6"/>
          <p:cNvSpPr/>
          <p:nvPr/>
        </p:nvSpPr>
        <p:spPr>
          <a:xfrm>
            <a:off x="8543638" y="210900"/>
            <a:ext cx="193200" cy="1932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3895050"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rot="-5400000">
            <a:off x="8615213" y="3001575"/>
            <a:ext cx="397975" cy="31976"/>
            <a:chOff x="7690800" y="1808375"/>
            <a:chExt cx="397975" cy="31976"/>
          </a:xfrm>
        </p:grpSpPr>
        <p:sp>
          <p:nvSpPr>
            <p:cNvPr id="185" name="Google Shape;185;p6"/>
            <p:cNvSpPr/>
            <p:nvPr/>
          </p:nvSpPr>
          <p:spPr>
            <a:xfrm>
              <a:off x="7889857" y="1808375"/>
              <a:ext cx="198918" cy="31976"/>
            </a:xfrm>
            <a:custGeom>
              <a:avLst/>
              <a:gdLst/>
              <a:ahLst/>
              <a:cxnLst/>
              <a:rect l="l" t="t" r="r" b="b"/>
              <a:pathLst>
                <a:path w="2930" h="471" extrusionOk="0">
                  <a:moveTo>
                    <a:pt x="1" y="1"/>
                  </a:moveTo>
                  <a:lnTo>
                    <a:pt x="1" y="471"/>
                  </a:lnTo>
                  <a:lnTo>
                    <a:pt x="2929" y="471"/>
                  </a:lnTo>
                  <a:lnTo>
                    <a:pt x="2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7752038" y="1808375"/>
              <a:ext cx="99459" cy="31976"/>
            </a:xfrm>
            <a:custGeom>
              <a:avLst/>
              <a:gdLst/>
              <a:ahLst/>
              <a:cxnLst/>
              <a:rect l="l" t="t" r="r" b="b"/>
              <a:pathLst>
                <a:path w="1465" h="471" extrusionOk="0">
                  <a:moveTo>
                    <a:pt x="0" y="1"/>
                  </a:moveTo>
                  <a:lnTo>
                    <a:pt x="0" y="471"/>
                  </a:lnTo>
                  <a:lnTo>
                    <a:pt x="1464" y="471"/>
                  </a:lnTo>
                  <a:lnTo>
                    <a:pt x="1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7690800" y="1808375"/>
              <a:ext cx="32044" cy="31976"/>
            </a:xfrm>
            <a:custGeom>
              <a:avLst/>
              <a:gdLst/>
              <a:ahLst/>
              <a:cxnLst/>
              <a:rect l="l" t="t" r="r" b="b"/>
              <a:pathLst>
                <a:path w="472" h="471" extrusionOk="0">
                  <a:moveTo>
                    <a:pt x="1" y="1"/>
                  </a:moveTo>
                  <a:lnTo>
                    <a:pt x="1" y="471"/>
                  </a:lnTo>
                  <a:lnTo>
                    <a:pt x="471" y="471"/>
                  </a:lnTo>
                  <a:lnTo>
                    <a:pt x="4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6"/>
          <p:cNvGrpSpPr/>
          <p:nvPr/>
        </p:nvGrpSpPr>
        <p:grpSpPr>
          <a:xfrm>
            <a:off x="5486668" y="4690523"/>
            <a:ext cx="369262" cy="317232"/>
            <a:chOff x="5486668" y="4690523"/>
            <a:chExt cx="369262" cy="317232"/>
          </a:xfrm>
        </p:grpSpPr>
        <p:sp>
          <p:nvSpPr>
            <p:cNvPr id="189" name="Google Shape;189;p6"/>
            <p:cNvSpPr/>
            <p:nvPr/>
          </p:nvSpPr>
          <p:spPr>
            <a:xfrm>
              <a:off x="5759392" y="4690861"/>
              <a:ext cx="96539" cy="96433"/>
            </a:xfrm>
            <a:custGeom>
              <a:avLst/>
              <a:gdLst/>
              <a:ahLst/>
              <a:cxnLst/>
              <a:rect l="l" t="t" r="r" b="b"/>
              <a:pathLst>
                <a:path w="857" h="856" extrusionOk="0">
                  <a:moveTo>
                    <a:pt x="118" y="0"/>
                  </a:moveTo>
                  <a:lnTo>
                    <a:pt x="1" y="117"/>
                  </a:lnTo>
                  <a:lnTo>
                    <a:pt x="740" y="855"/>
                  </a:lnTo>
                  <a:lnTo>
                    <a:pt x="856" y="739"/>
                  </a:lnTo>
                  <a:lnTo>
                    <a:pt x="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5759279" y="4690523"/>
              <a:ext cx="96539" cy="96545"/>
            </a:xfrm>
            <a:custGeom>
              <a:avLst/>
              <a:gdLst/>
              <a:ahLst/>
              <a:cxnLst/>
              <a:rect l="l" t="t" r="r" b="b"/>
              <a:pathLst>
                <a:path w="857" h="857" extrusionOk="0">
                  <a:moveTo>
                    <a:pt x="740" y="1"/>
                  </a:moveTo>
                  <a:lnTo>
                    <a:pt x="1" y="740"/>
                  </a:lnTo>
                  <a:lnTo>
                    <a:pt x="118" y="856"/>
                  </a:lnTo>
                  <a:lnTo>
                    <a:pt x="856" y="118"/>
                  </a:lnTo>
                  <a:lnTo>
                    <a:pt x="7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5486668" y="4911322"/>
              <a:ext cx="96539" cy="96433"/>
            </a:xfrm>
            <a:custGeom>
              <a:avLst/>
              <a:gdLst/>
              <a:ahLst/>
              <a:cxnLst/>
              <a:rect l="l" t="t" r="r" b="b"/>
              <a:pathLst>
                <a:path w="857" h="856" extrusionOk="0">
                  <a:moveTo>
                    <a:pt x="118" y="1"/>
                  </a:moveTo>
                  <a:lnTo>
                    <a:pt x="0" y="117"/>
                  </a:lnTo>
                  <a:lnTo>
                    <a:pt x="739" y="856"/>
                  </a:lnTo>
                  <a:lnTo>
                    <a:pt x="857" y="739"/>
                  </a:lnTo>
                  <a:lnTo>
                    <a:pt x="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5486668" y="4911322"/>
              <a:ext cx="96539" cy="96433"/>
            </a:xfrm>
            <a:custGeom>
              <a:avLst/>
              <a:gdLst/>
              <a:ahLst/>
              <a:cxnLst/>
              <a:rect l="l" t="t" r="r" b="b"/>
              <a:pathLst>
                <a:path w="857" h="856" extrusionOk="0">
                  <a:moveTo>
                    <a:pt x="739" y="1"/>
                  </a:moveTo>
                  <a:lnTo>
                    <a:pt x="0" y="739"/>
                  </a:lnTo>
                  <a:lnTo>
                    <a:pt x="118" y="856"/>
                  </a:lnTo>
                  <a:lnTo>
                    <a:pt x="857" y="117"/>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5757589" y="4911097"/>
              <a:ext cx="96539" cy="96433"/>
            </a:xfrm>
            <a:custGeom>
              <a:avLst/>
              <a:gdLst/>
              <a:ahLst/>
              <a:cxnLst/>
              <a:rect l="l" t="t" r="r" b="b"/>
              <a:pathLst>
                <a:path w="857" h="856" extrusionOk="0">
                  <a:moveTo>
                    <a:pt x="118" y="1"/>
                  </a:moveTo>
                  <a:lnTo>
                    <a:pt x="1" y="117"/>
                  </a:lnTo>
                  <a:lnTo>
                    <a:pt x="739" y="856"/>
                  </a:lnTo>
                  <a:lnTo>
                    <a:pt x="857" y="739"/>
                  </a:lnTo>
                  <a:lnTo>
                    <a:pt x="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5757702" y="4911322"/>
              <a:ext cx="96426" cy="96433"/>
            </a:xfrm>
            <a:custGeom>
              <a:avLst/>
              <a:gdLst/>
              <a:ahLst/>
              <a:cxnLst/>
              <a:rect l="l" t="t" r="r" b="b"/>
              <a:pathLst>
                <a:path w="856" h="856" extrusionOk="0">
                  <a:moveTo>
                    <a:pt x="739" y="1"/>
                  </a:moveTo>
                  <a:lnTo>
                    <a:pt x="1" y="739"/>
                  </a:lnTo>
                  <a:lnTo>
                    <a:pt x="118" y="856"/>
                  </a:lnTo>
                  <a:lnTo>
                    <a:pt x="856" y="117"/>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6"/>
          <p:cNvGrpSpPr/>
          <p:nvPr/>
        </p:nvGrpSpPr>
        <p:grpSpPr>
          <a:xfrm>
            <a:off x="8592026" y="4852711"/>
            <a:ext cx="444351" cy="96545"/>
            <a:chOff x="8592026" y="4852711"/>
            <a:chExt cx="444351" cy="96545"/>
          </a:xfrm>
        </p:grpSpPr>
        <p:grpSp>
          <p:nvGrpSpPr>
            <p:cNvPr id="196" name="Google Shape;196;p6"/>
            <p:cNvGrpSpPr/>
            <p:nvPr/>
          </p:nvGrpSpPr>
          <p:grpSpPr>
            <a:xfrm>
              <a:off x="8765988" y="4852711"/>
              <a:ext cx="96427" cy="96545"/>
              <a:chOff x="4086476" y="3404648"/>
              <a:chExt cx="96427" cy="96545"/>
            </a:xfrm>
          </p:grpSpPr>
          <p:sp>
            <p:nvSpPr>
              <p:cNvPr id="197" name="Google Shape;197;p6"/>
              <p:cNvSpPr/>
              <p:nvPr/>
            </p:nvSpPr>
            <p:spPr>
              <a:xfrm>
                <a:off x="4086476" y="3404648"/>
                <a:ext cx="96427" cy="96545"/>
              </a:xfrm>
              <a:custGeom>
                <a:avLst/>
                <a:gdLst/>
                <a:ahLst/>
                <a:cxnLst/>
                <a:rect l="l" t="t" r="r" b="b"/>
                <a:pathLst>
                  <a:path w="856" h="857" extrusionOk="0">
                    <a:moveTo>
                      <a:pt x="117" y="1"/>
                    </a:moveTo>
                    <a:lnTo>
                      <a:pt x="0" y="118"/>
                    </a:lnTo>
                    <a:lnTo>
                      <a:pt x="739" y="856"/>
                    </a:lnTo>
                    <a:lnTo>
                      <a:pt x="856" y="740"/>
                    </a:lnTo>
                    <a:lnTo>
                      <a:pt x="1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4086476" y="3404648"/>
                <a:ext cx="96427" cy="96545"/>
              </a:xfrm>
              <a:custGeom>
                <a:avLst/>
                <a:gdLst/>
                <a:ahLst/>
                <a:cxnLst/>
                <a:rect l="l" t="t" r="r" b="b"/>
                <a:pathLst>
                  <a:path w="856" h="857" extrusionOk="0">
                    <a:moveTo>
                      <a:pt x="739" y="1"/>
                    </a:moveTo>
                    <a:lnTo>
                      <a:pt x="0" y="740"/>
                    </a:lnTo>
                    <a:lnTo>
                      <a:pt x="117" y="856"/>
                    </a:lnTo>
                    <a:lnTo>
                      <a:pt x="856" y="118"/>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6"/>
            <p:cNvGrpSpPr/>
            <p:nvPr/>
          </p:nvGrpSpPr>
          <p:grpSpPr>
            <a:xfrm>
              <a:off x="8939951" y="4852711"/>
              <a:ext cx="96426" cy="96545"/>
              <a:chOff x="4086476" y="3404648"/>
              <a:chExt cx="96426" cy="96545"/>
            </a:xfrm>
          </p:grpSpPr>
          <p:sp>
            <p:nvSpPr>
              <p:cNvPr id="200" name="Google Shape;200;p6"/>
              <p:cNvSpPr/>
              <p:nvPr/>
            </p:nvSpPr>
            <p:spPr>
              <a:xfrm>
                <a:off x="4086476" y="3404648"/>
                <a:ext cx="96426" cy="96545"/>
              </a:xfrm>
              <a:custGeom>
                <a:avLst/>
                <a:gdLst/>
                <a:ahLst/>
                <a:cxnLst/>
                <a:rect l="l" t="t" r="r" b="b"/>
                <a:pathLst>
                  <a:path w="856" h="857" extrusionOk="0">
                    <a:moveTo>
                      <a:pt x="117" y="1"/>
                    </a:moveTo>
                    <a:lnTo>
                      <a:pt x="0" y="118"/>
                    </a:lnTo>
                    <a:lnTo>
                      <a:pt x="739" y="856"/>
                    </a:lnTo>
                    <a:lnTo>
                      <a:pt x="856" y="740"/>
                    </a:lnTo>
                    <a:lnTo>
                      <a:pt x="1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4086476" y="3404648"/>
                <a:ext cx="96426" cy="96545"/>
              </a:xfrm>
              <a:custGeom>
                <a:avLst/>
                <a:gdLst/>
                <a:ahLst/>
                <a:cxnLst/>
                <a:rect l="l" t="t" r="r" b="b"/>
                <a:pathLst>
                  <a:path w="856" h="857" extrusionOk="0">
                    <a:moveTo>
                      <a:pt x="739" y="1"/>
                    </a:moveTo>
                    <a:lnTo>
                      <a:pt x="0" y="740"/>
                    </a:lnTo>
                    <a:lnTo>
                      <a:pt x="117" y="856"/>
                    </a:lnTo>
                    <a:lnTo>
                      <a:pt x="856" y="118"/>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6"/>
            <p:cNvGrpSpPr/>
            <p:nvPr/>
          </p:nvGrpSpPr>
          <p:grpSpPr>
            <a:xfrm>
              <a:off x="8592026" y="4852711"/>
              <a:ext cx="96426" cy="96545"/>
              <a:chOff x="4086476" y="3404648"/>
              <a:chExt cx="96426" cy="96545"/>
            </a:xfrm>
          </p:grpSpPr>
          <p:sp>
            <p:nvSpPr>
              <p:cNvPr id="203" name="Google Shape;203;p6"/>
              <p:cNvSpPr/>
              <p:nvPr/>
            </p:nvSpPr>
            <p:spPr>
              <a:xfrm>
                <a:off x="4086476" y="3404648"/>
                <a:ext cx="96426" cy="96545"/>
              </a:xfrm>
              <a:custGeom>
                <a:avLst/>
                <a:gdLst/>
                <a:ahLst/>
                <a:cxnLst/>
                <a:rect l="l" t="t" r="r" b="b"/>
                <a:pathLst>
                  <a:path w="856" h="857" extrusionOk="0">
                    <a:moveTo>
                      <a:pt x="117" y="1"/>
                    </a:moveTo>
                    <a:lnTo>
                      <a:pt x="0" y="118"/>
                    </a:lnTo>
                    <a:lnTo>
                      <a:pt x="739" y="856"/>
                    </a:lnTo>
                    <a:lnTo>
                      <a:pt x="856" y="740"/>
                    </a:lnTo>
                    <a:lnTo>
                      <a:pt x="1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4086476" y="3404648"/>
                <a:ext cx="96426" cy="96545"/>
              </a:xfrm>
              <a:custGeom>
                <a:avLst/>
                <a:gdLst/>
                <a:ahLst/>
                <a:cxnLst/>
                <a:rect l="l" t="t" r="r" b="b"/>
                <a:pathLst>
                  <a:path w="856" h="857" extrusionOk="0">
                    <a:moveTo>
                      <a:pt x="739" y="1"/>
                    </a:moveTo>
                    <a:lnTo>
                      <a:pt x="0" y="740"/>
                    </a:lnTo>
                    <a:lnTo>
                      <a:pt x="117" y="856"/>
                    </a:lnTo>
                    <a:lnTo>
                      <a:pt x="856" y="118"/>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6"/>
          <p:cNvSpPr/>
          <p:nvPr/>
        </p:nvSpPr>
        <p:spPr>
          <a:xfrm>
            <a:off x="3895050" y="-982026"/>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6"/>
          <p:cNvGrpSpPr/>
          <p:nvPr/>
        </p:nvGrpSpPr>
        <p:grpSpPr>
          <a:xfrm>
            <a:off x="277221" y="158519"/>
            <a:ext cx="193215" cy="761965"/>
            <a:chOff x="232896" y="179869"/>
            <a:chExt cx="193215" cy="761965"/>
          </a:xfrm>
        </p:grpSpPr>
        <p:grpSp>
          <p:nvGrpSpPr>
            <p:cNvPr id="207" name="Google Shape;207;p6"/>
            <p:cNvGrpSpPr/>
            <p:nvPr/>
          </p:nvGrpSpPr>
          <p:grpSpPr>
            <a:xfrm rot="-5400000">
              <a:off x="232896" y="179869"/>
              <a:ext cx="193215" cy="193215"/>
              <a:chOff x="3175050" y="1197625"/>
              <a:chExt cx="71150" cy="71150"/>
            </a:xfrm>
          </p:grpSpPr>
          <p:sp>
            <p:nvSpPr>
              <p:cNvPr id="208" name="Google Shape;208;p6"/>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6"/>
            <p:cNvGrpSpPr/>
            <p:nvPr/>
          </p:nvGrpSpPr>
          <p:grpSpPr>
            <a:xfrm rot="-5400000">
              <a:off x="232896" y="464244"/>
              <a:ext cx="193215" cy="193215"/>
              <a:chOff x="3175050" y="1197625"/>
              <a:chExt cx="71150" cy="71150"/>
            </a:xfrm>
          </p:grpSpPr>
          <p:sp>
            <p:nvSpPr>
              <p:cNvPr id="211" name="Google Shape;211;p6"/>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6"/>
            <p:cNvGrpSpPr/>
            <p:nvPr/>
          </p:nvGrpSpPr>
          <p:grpSpPr>
            <a:xfrm rot="-5400000">
              <a:off x="232896" y="748619"/>
              <a:ext cx="193215" cy="193215"/>
              <a:chOff x="3175050" y="1197625"/>
              <a:chExt cx="71150" cy="71150"/>
            </a:xfrm>
          </p:grpSpPr>
          <p:sp>
            <p:nvSpPr>
              <p:cNvPr id="214" name="Google Shape;214;p6"/>
              <p:cNvSpPr/>
              <p:nvPr/>
            </p:nvSpPr>
            <p:spPr>
              <a:xfrm>
                <a:off x="3204975" y="1197625"/>
                <a:ext cx="11300" cy="71150"/>
              </a:xfrm>
              <a:custGeom>
                <a:avLst/>
                <a:gdLst/>
                <a:ahLst/>
                <a:cxnLst/>
                <a:rect l="l" t="t" r="r" b="b"/>
                <a:pathLst>
                  <a:path w="452" h="2846" extrusionOk="0">
                    <a:moveTo>
                      <a:pt x="1" y="0"/>
                    </a:moveTo>
                    <a:lnTo>
                      <a:pt x="1" y="2846"/>
                    </a:lnTo>
                    <a:lnTo>
                      <a:pt x="451" y="2846"/>
                    </a:lnTo>
                    <a:lnTo>
                      <a:pt x="4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3175050" y="1227550"/>
                <a:ext cx="71150" cy="11300"/>
              </a:xfrm>
              <a:custGeom>
                <a:avLst/>
                <a:gdLst/>
                <a:ahLst/>
                <a:cxnLst/>
                <a:rect l="l" t="t" r="r" b="b"/>
                <a:pathLst>
                  <a:path w="2846" h="452" extrusionOk="0">
                    <a:moveTo>
                      <a:pt x="0" y="1"/>
                    </a:moveTo>
                    <a:lnTo>
                      <a:pt x="0" y="451"/>
                    </a:lnTo>
                    <a:lnTo>
                      <a:pt x="2846" y="451"/>
                    </a:lnTo>
                    <a:lnTo>
                      <a:pt x="28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6"/>
        <p:cNvGrpSpPr/>
        <p:nvPr/>
      </p:nvGrpSpPr>
      <p:grpSpPr>
        <a:xfrm>
          <a:off x="0" y="0"/>
          <a:ext cx="0" cy="0"/>
          <a:chOff x="0" y="0"/>
          <a:chExt cx="0" cy="0"/>
        </a:xfrm>
      </p:grpSpPr>
      <p:sp>
        <p:nvSpPr>
          <p:cNvPr id="217" name="Google Shape;217;p7"/>
          <p:cNvSpPr txBox="1">
            <a:spLocks noGrp="1"/>
          </p:cNvSpPr>
          <p:nvPr>
            <p:ph type="title"/>
          </p:nvPr>
        </p:nvSpPr>
        <p:spPr>
          <a:xfrm>
            <a:off x="2424600" y="1688313"/>
            <a:ext cx="4294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18" name="Google Shape;218;p7"/>
          <p:cNvSpPr txBox="1">
            <a:spLocks noGrp="1"/>
          </p:cNvSpPr>
          <p:nvPr>
            <p:ph type="subTitle" idx="1"/>
          </p:nvPr>
        </p:nvSpPr>
        <p:spPr>
          <a:xfrm>
            <a:off x="2424600" y="2133088"/>
            <a:ext cx="4294800" cy="132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219" name="Google Shape;219;p7"/>
          <p:cNvGrpSpPr/>
          <p:nvPr/>
        </p:nvGrpSpPr>
        <p:grpSpPr>
          <a:xfrm>
            <a:off x="2716876" y="-815639"/>
            <a:ext cx="3710250" cy="1767863"/>
            <a:chOff x="5944900" y="4608574"/>
            <a:chExt cx="2843975" cy="1355100"/>
          </a:xfrm>
        </p:grpSpPr>
        <p:sp>
          <p:nvSpPr>
            <p:cNvPr id="220" name="Google Shape;220;p7"/>
            <p:cNvSpPr/>
            <p:nvPr/>
          </p:nvSpPr>
          <p:spPr>
            <a:xfrm>
              <a:off x="5944900"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6689938"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7434975"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7"/>
          <p:cNvGrpSpPr/>
          <p:nvPr/>
        </p:nvGrpSpPr>
        <p:grpSpPr>
          <a:xfrm flipH="1">
            <a:off x="-302561" y="539500"/>
            <a:ext cx="1620772" cy="1856670"/>
            <a:chOff x="7620388" y="0"/>
            <a:chExt cx="1620772" cy="1856670"/>
          </a:xfrm>
        </p:grpSpPr>
        <p:sp>
          <p:nvSpPr>
            <p:cNvPr id="224" name="Google Shape;224;p7"/>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7"/>
          <p:cNvGrpSpPr/>
          <p:nvPr/>
        </p:nvGrpSpPr>
        <p:grpSpPr>
          <a:xfrm rot="5400000" flipH="1">
            <a:off x="7578789" y="3260675"/>
            <a:ext cx="1620772" cy="1856670"/>
            <a:chOff x="7620388" y="0"/>
            <a:chExt cx="1620772" cy="1856670"/>
          </a:xfrm>
        </p:grpSpPr>
        <p:sp>
          <p:nvSpPr>
            <p:cNvPr id="230" name="Google Shape;230;p7"/>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8276818" y="4599748"/>
            <a:ext cx="640184" cy="317231"/>
            <a:chOff x="1046600" y="3896938"/>
            <a:chExt cx="511574" cy="253501"/>
          </a:xfrm>
        </p:grpSpPr>
        <p:sp>
          <p:nvSpPr>
            <p:cNvPr id="236" name="Google Shape;236;p7"/>
            <p:cNvSpPr/>
            <p:nvPr/>
          </p:nvSpPr>
          <p:spPr>
            <a:xfrm>
              <a:off x="1264535" y="3897208"/>
              <a:ext cx="77145" cy="77059"/>
            </a:xfrm>
            <a:custGeom>
              <a:avLst/>
              <a:gdLst/>
              <a:ahLst/>
              <a:cxnLst/>
              <a:rect l="l" t="t" r="r" b="b"/>
              <a:pathLst>
                <a:path w="857" h="856" extrusionOk="0">
                  <a:moveTo>
                    <a:pt x="118" y="0"/>
                  </a:moveTo>
                  <a:lnTo>
                    <a:pt x="1" y="117"/>
                  </a:lnTo>
                  <a:lnTo>
                    <a:pt x="740" y="855"/>
                  </a:lnTo>
                  <a:lnTo>
                    <a:pt x="856" y="739"/>
                  </a:lnTo>
                  <a:lnTo>
                    <a:pt x="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1264445" y="3896938"/>
              <a:ext cx="77145" cy="77149"/>
            </a:xfrm>
            <a:custGeom>
              <a:avLst/>
              <a:gdLst/>
              <a:ahLst/>
              <a:cxnLst/>
              <a:rect l="l" t="t" r="r" b="b"/>
              <a:pathLst>
                <a:path w="857" h="857" extrusionOk="0">
                  <a:moveTo>
                    <a:pt x="740" y="1"/>
                  </a:moveTo>
                  <a:lnTo>
                    <a:pt x="1" y="740"/>
                  </a:lnTo>
                  <a:lnTo>
                    <a:pt x="118" y="856"/>
                  </a:lnTo>
                  <a:lnTo>
                    <a:pt x="856" y="118"/>
                  </a:lnTo>
                  <a:lnTo>
                    <a:pt x="7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1481119" y="3896938"/>
              <a:ext cx="77055" cy="77149"/>
            </a:xfrm>
            <a:custGeom>
              <a:avLst/>
              <a:gdLst/>
              <a:ahLst/>
              <a:cxnLst/>
              <a:rect l="l" t="t" r="r" b="b"/>
              <a:pathLst>
                <a:path w="856" h="857" extrusionOk="0">
                  <a:moveTo>
                    <a:pt x="117" y="1"/>
                  </a:moveTo>
                  <a:lnTo>
                    <a:pt x="0" y="118"/>
                  </a:lnTo>
                  <a:lnTo>
                    <a:pt x="739" y="856"/>
                  </a:lnTo>
                  <a:lnTo>
                    <a:pt x="856" y="740"/>
                  </a:lnTo>
                  <a:lnTo>
                    <a:pt x="1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1481119" y="3896938"/>
              <a:ext cx="77055" cy="77149"/>
            </a:xfrm>
            <a:custGeom>
              <a:avLst/>
              <a:gdLst/>
              <a:ahLst/>
              <a:cxnLst/>
              <a:rect l="l" t="t" r="r" b="b"/>
              <a:pathLst>
                <a:path w="856" h="857" extrusionOk="0">
                  <a:moveTo>
                    <a:pt x="739" y="1"/>
                  </a:moveTo>
                  <a:lnTo>
                    <a:pt x="0" y="740"/>
                  </a:lnTo>
                  <a:lnTo>
                    <a:pt x="117" y="856"/>
                  </a:lnTo>
                  <a:lnTo>
                    <a:pt x="856" y="118"/>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1046600" y="4073379"/>
              <a:ext cx="77145" cy="77059"/>
            </a:xfrm>
            <a:custGeom>
              <a:avLst/>
              <a:gdLst/>
              <a:ahLst/>
              <a:cxnLst/>
              <a:rect l="l" t="t" r="r" b="b"/>
              <a:pathLst>
                <a:path w="857" h="856" extrusionOk="0">
                  <a:moveTo>
                    <a:pt x="118" y="1"/>
                  </a:moveTo>
                  <a:lnTo>
                    <a:pt x="0" y="117"/>
                  </a:lnTo>
                  <a:lnTo>
                    <a:pt x="739" y="856"/>
                  </a:lnTo>
                  <a:lnTo>
                    <a:pt x="857" y="739"/>
                  </a:lnTo>
                  <a:lnTo>
                    <a:pt x="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1046600" y="4073379"/>
              <a:ext cx="77145" cy="77059"/>
            </a:xfrm>
            <a:custGeom>
              <a:avLst/>
              <a:gdLst/>
              <a:ahLst/>
              <a:cxnLst/>
              <a:rect l="l" t="t" r="r" b="b"/>
              <a:pathLst>
                <a:path w="857" h="856" extrusionOk="0">
                  <a:moveTo>
                    <a:pt x="739" y="1"/>
                  </a:moveTo>
                  <a:lnTo>
                    <a:pt x="0" y="739"/>
                  </a:lnTo>
                  <a:lnTo>
                    <a:pt x="118" y="856"/>
                  </a:lnTo>
                  <a:lnTo>
                    <a:pt x="857" y="117"/>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1263094" y="4073199"/>
              <a:ext cx="77145" cy="77059"/>
            </a:xfrm>
            <a:custGeom>
              <a:avLst/>
              <a:gdLst/>
              <a:ahLst/>
              <a:cxnLst/>
              <a:rect l="l" t="t" r="r" b="b"/>
              <a:pathLst>
                <a:path w="857" h="856" extrusionOk="0">
                  <a:moveTo>
                    <a:pt x="118" y="1"/>
                  </a:moveTo>
                  <a:lnTo>
                    <a:pt x="1" y="117"/>
                  </a:lnTo>
                  <a:lnTo>
                    <a:pt x="739" y="856"/>
                  </a:lnTo>
                  <a:lnTo>
                    <a:pt x="857" y="739"/>
                  </a:lnTo>
                  <a:lnTo>
                    <a:pt x="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1263184" y="4073379"/>
              <a:ext cx="77055" cy="77059"/>
            </a:xfrm>
            <a:custGeom>
              <a:avLst/>
              <a:gdLst/>
              <a:ahLst/>
              <a:cxnLst/>
              <a:rect l="l" t="t" r="r" b="b"/>
              <a:pathLst>
                <a:path w="856" h="856" extrusionOk="0">
                  <a:moveTo>
                    <a:pt x="739" y="1"/>
                  </a:moveTo>
                  <a:lnTo>
                    <a:pt x="1" y="739"/>
                  </a:lnTo>
                  <a:lnTo>
                    <a:pt x="118" y="856"/>
                  </a:lnTo>
                  <a:lnTo>
                    <a:pt x="856" y="117"/>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7"/>
          <p:cNvGrpSpPr/>
          <p:nvPr/>
        </p:nvGrpSpPr>
        <p:grpSpPr>
          <a:xfrm>
            <a:off x="300175" y="4663088"/>
            <a:ext cx="335045" cy="386896"/>
            <a:chOff x="345700" y="808663"/>
            <a:chExt cx="335045" cy="386896"/>
          </a:xfrm>
        </p:grpSpPr>
        <p:sp>
          <p:nvSpPr>
            <p:cNvPr id="245" name="Google Shape;245;p7"/>
            <p:cNvSpPr/>
            <p:nvPr/>
          </p:nvSpPr>
          <p:spPr>
            <a:xfrm>
              <a:off x="345700" y="808663"/>
              <a:ext cx="335045" cy="386896"/>
            </a:xfrm>
            <a:custGeom>
              <a:avLst/>
              <a:gdLst/>
              <a:ahLst/>
              <a:cxnLst/>
              <a:rect l="l" t="t" r="r" b="b"/>
              <a:pathLst>
                <a:path w="6507" h="7514" extrusionOk="0">
                  <a:moveTo>
                    <a:pt x="3254" y="1"/>
                  </a:moveTo>
                  <a:lnTo>
                    <a:pt x="1" y="1879"/>
                  </a:lnTo>
                  <a:lnTo>
                    <a:pt x="1" y="5636"/>
                  </a:lnTo>
                  <a:lnTo>
                    <a:pt x="3254" y="7513"/>
                  </a:lnTo>
                  <a:lnTo>
                    <a:pt x="6507" y="5636"/>
                  </a:lnTo>
                  <a:lnTo>
                    <a:pt x="6507" y="1879"/>
                  </a:lnTo>
                  <a:lnTo>
                    <a:pt x="3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433080" y="907165"/>
              <a:ext cx="164459" cy="189895"/>
            </a:xfrm>
            <a:custGeom>
              <a:avLst/>
              <a:gdLst/>
              <a:ahLst/>
              <a:cxnLst/>
              <a:rect l="l" t="t" r="r" b="b"/>
              <a:pathLst>
                <a:path w="3194" h="3688" extrusionOk="0">
                  <a:moveTo>
                    <a:pt x="1636" y="0"/>
                  </a:moveTo>
                  <a:lnTo>
                    <a:pt x="0" y="853"/>
                  </a:lnTo>
                  <a:lnTo>
                    <a:pt x="1555" y="1874"/>
                  </a:lnTo>
                  <a:lnTo>
                    <a:pt x="1477" y="3688"/>
                  </a:lnTo>
                  <a:lnTo>
                    <a:pt x="3114" y="2835"/>
                  </a:lnTo>
                  <a:lnTo>
                    <a:pt x="3193" y="991"/>
                  </a:lnTo>
                  <a:lnTo>
                    <a:pt x="1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7"/>
          <p:cNvGrpSpPr/>
          <p:nvPr/>
        </p:nvGrpSpPr>
        <p:grpSpPr>
          <a:xfrm rot="5400000">
            <a:off x="155088" y="2778125"/>
            <a:ext cx="397975" cy="31976"/>
            <a:chOff x="7690800" y="1808375"/>
            <a:chExt cx="397975" cy="31976"/>
          </a:xfrm>
        </p:grpSpPr>
        <p:sp>
          <p:nvSpPr>
            <p:cNvPr id="248" name="Google Shape;248;p7"/>
            <p:cNvSpPr/>
            <p:nvPr/>
          </p:nvSpPr>
          <p:spPr>
            <a:xfrm>
              <a:off x="7889857" y="1808375"/>
              <a:ext cx="198918" cy="31976"/>
            </a:xfrm>
            <a:custGeom>
              <a:avLst/>
              <a:gdLst/>
              <a:ahLst/>
              <a:cxnLst/>
              <a:rect l="l" t="t" r="r" b="b"/>
              <a:pathLst>
                <a:path w="2930" h="471" extrusionOk="0">
                  <a:moveTo>
                    <a:pt x="1" y="1"/>
                  </a:moveTo>
                  <a:lnTo>
                    <a:pt x="1" y="471"/>
                  </a:lnTo>
                  <a:lnTo>
                    <a:pt x="2929" y="471"/>
                  </a:lnTo>
                  <a:lnTo>
                    <a:pt x="2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7752038" y="1808375"/>
              <a:ext cx="99459" cy="31976"/>
            </a:xfrm>
            <a:custGeom>
              <a:avLst/>
              <a:gdLst/>
              <a:ahLst/>
              <a:cxnLst/>
              <a:rect l="l" t="t" r="r" b="b"/>
              <a:pathLst>
                <a:path w="1465" h="471" extrusionOk="0">
                  <a:moveTo>
                    <a:pt x="0" y="1"/>
                  </a:moveTo>
                  <a:lnTo>
                    <a:pt x="0" y="471"/>
                  </a:lnTo>
                  <a:lnTo>
                    <a:pt x="1464" y="471"/>
                  </a:lnTo>
                  <a:lnTo>
                    <a:pt x="1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7690800" y="1808375"/>
              <a:ext cx="32044" cy="31976"/>
            </a:xfrm>
            <a:custGeom>
              <a:avLst/>
              <a:gdLst/>
              <a:ahLst/>
              <a:cxnLst/>
              <a:rect l="l" t="t" r="r" b="b"/>
              <a:pathLst>
                <a:path w="472" h="471" extrusionOk="0">
                  <a:moveTo>
                    <a:pt x="1" y="1"/>
                  </a:moveTo>
                  <a:lnTo>
                    <a:pt x="1" y="471"/>
                  </a:lnTo>
                  <a:lnTo>
                    <a:pt x="471" y="471"/>
                  </a:lnTo>
                  <a:lnTo>
                    <a:pt x="4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7"/>
          <p:cNvGrpSpPr/>
          <p:nvPr/>
        </p:nvGrpSpPr>
        <p:grpSpPr>
          <a:xfrm rot="5400000">
            <a:off x="8597663" y="523500"/>
            <a:ext cx="397975" cy="31976"/>
            <a:chOff x="7690800" y="1808375"/>
            <a:chExt cx="397975" cy="31976"/>
          </a:xfrm>
        </p:grpSpPr>
        <p:sp>
          <p:nvSpPr>
            <p:cNvPr id="252" name="Google Shape;252;p7"/>
            <p:cNvSpPr/>
            <p:nvPr/>
          </p:nvSpPr>
          <p:spPr>
            <a:xfrm>
              <a:off x="7889857" y="1808375"/>
              <a:ext cx="198918" cy="31976"/>
            </a:xfrm>
            <a:custGeom>
              <a:avLst/>
              <a:gdLst/>
              <a:ahLst/>
              <a:cxnLst/>
              <a:rect l="l" t="t" r="r" b="b"/>
              <a:pathLst>
                <a:path w="2930" h="471" extrusionOk="0">
                  <a:moveTo>
                    <a:pt x="1" y="1"/>
                  </a:moveTo>
                  <a:lnTo>
                    <a:pt x="1" y="471"/>
                  </a:lnTo>
                  <a:lnTo>
                    <a:pt x="2929" y="471"/>
                  </a:lnTo>
                  <a:lnTo>
                    <a:pt x="2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7752038" y="1808375"/>
              <a:ext cx="99459" cy="31976"/>
            </a:xfrm>
            <a:custGeom>
              <a:avLst/>
              <a:gdLst/>
              <a:ahLst/>
              <a:cxnLst/>
              <a:rect l="l" t="t" r="r" b="b"/>
              <a:pathLst>
                <a:path w="1465" h="471" extrusionOk="0">
                  <a:moveTo>
                    <a:pt x="0" y="1"/>
                  </a:moveTo>
                  <a:lnTo>
                    <a:pt x="0" y="471"/>
                  </a:lnTo>
                  <a:lnTo>
                    <a:pt x="1464" y="471"/>
                  </a:lnTo>
                  <a:lnTo>
                    <a:pt x="1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7690800" y="1808375"/>
              <a:ext cx="32044" cy="31976"/>
            </a:xfrm>
            <a:custGeom>
              <a:avLst/>
              <a:gdLst/>
              <a:ahLst/>
              <a:cxnLst/>
              <a:rect l="l" t="t" r="r" b="b"/>
              <a:pathLst>
                <a:path w="472" h="471" extrusionOk="0">
                  <a:moveTo>
                    <a:pt x="1" y="1"/>
                  </a:moveTo>
                  <a:lnTo>
                    <a:pt x="1" y="471"/>
                  </a:lnTo>
                  <a:lnTo>
                    <a:pt x="471" y="471"/>
                  </a:lnTo>
                  <a:lnTo>
                    <a:pt x="4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5"/>
        <p:cNvGrpSpPr/>
        <p:nvPr/>
      </p:nvGrpSpPr>
      <p:grpSpPr>
        <a:xfrm>
          <a:off x="0" y="0"/>
          <a:ext cx="0" cy="0"/>
          <a:chOff x="0" y="0"/>
          <a:chExt cx="0" cy="0"/>
        </a:xfrm>
      </p:grpSpPr>
      <p:grpSp>
        <p:nvGrpSpPr>
          <p:cNvPr id="256" name="Google Shape;256;p8"/>
          <p:cNvGrpSpPr/>
          <p:nvPr/>
        </p:nvGrpSpPr>
        <p:grpSpPr>
          <a:xfrm>
            <a:off x="3150013" y="4608574"/>
            <a:ext cx="2843975" cy="1355100"/>
            <a:chOff x="5944900" y="4608574"/>
            <a:chExt cx="2843975" cy="1355100"/>
          </a:xfrm>
        </p:grpSpPr>
        <p:sp>
          <p:nvSpPr>
            <p:cNvPr id="257" name="Google Shape;257;p8"/>
            <p:cNvSpPr/>
            <p:nvPr/>
          </p:nvSpPr>
          <p:spPr>
            <a:xfrm>
              <a:off x="5944900"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689938"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7434975"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8"/>
          <p:cNvSpPr txBox="1">
            <a:spLocks noGrp="1"/>
          </p:cNvSpPr>
          <p:nvPr>
            <p:ph type="title"/>
          </p:nvPr>
        </p:nvSpPr>
        <p:spPr>
          <a:xfrm>
            <a:off x="1252050" y="1401750"/>
            <a:ext cx="6639900" cy="2340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61" name="Google Shape;261;p8"/>
          <p:cNvGrpSpPr/>
          <p:nvPr/>
        </p:nvGrpSpPr>
        <p:grpSpPr>
          <a:xfrm>
            <a:off x="7654552" y="175371"/>
            <a:ext cx="1175530" cy="216501"/>
            <a:chOff x="7843002" y="175371"/>
            <a:chExt cx="1175530" cy="216501"/>
          </a:xfrm>
        </p:grpSpPr>
        <p:grpSp>
          <p:nvGrpSpPr>
            <p:cNvPr id="262" name="Google Shape;262;p8"/>
            <p:cNvGrpSpPr/>
            <p:nvPr/>
          </p:nvGrpSpPr>
          <p:grpSpPr>
            <a:xfrm>
              <a:off x="7843002" y="175371"/>
              <a:ext cx="179094" cy="215960"/>
              <a:chOff x="7722302" y="4037571"/>
              <a:chExt cx="179094" cy="215960"/>
            </a:xfrm>
          </p:grpSpPr>
          <p:sp>
            <p:nvSpPr>
              <p:cNvPr id="263" name="Google Shape;263;p8"/>
              <p:cNvSpPr/>
              <p:nvPr/>
            </p:nvSpPr>
            <p:spPr>
              <a:xfrm>
                <a:off x="7722302" y="4037911"/>
                <a:ext cx="179094" cy="184186"/>
              </a:xfrm>
              <a:custGeom>
                <a:avLst/>
                <a:gdLst/>
                <a:ahLst/>
                <a:cxnLst/>
                <a:rect l="l" t="t" r="r" b="b"/>
                <a:pathLst>
                  <a:path w="2638" h="2713" extrusionOk="0">
                    <a:moveTo>
                      <a:pt x="1319" y="1"/>
                    </a:moveTo>
                    <a:cubicBezTo>
                      <a:pt x="591" y="1"/>
                      <a:pt x="1" y="634"/>
                      <a:pt x="1" y="1247"/>
                    </a:cubicBezTo>
                    <a:cubicBezTo>
                      <a:pt x="1" y="1748"/>
                      <a:pt x="142" y="2117"/>
                      <a:pt x="609" y="2331"/>
                    </a:cubicBezTo>
                    <a:lnTo>
                      <a:pt x="821" y="2712"/>
                    </a:lnTo>
                    <a:lnTo>
                      <a:pt x="1817" y="2712"/>
                    </a:lnTo>
                    <a:lnTo>
                      <a:pt x="2028" y="2331"/>
                    </a:lnTo>
                    <a:cubicBezTo>
                      <a:pt x="2496" y="2117"/>
                      <a:pt x="2638" y="1748"/>
                      <a:pt x="2638" y="1247"/>
                    </a:cubicBezTo>
                    <a:cubicBezTo>
                      <a:pt x="2638" y="608"/>
                      <a:pt x="2048"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7750680" y="4117071"/>
                <a:ext cx="46912" cy="46912"/>
              </a:xfrm>
              <a:custGeom>
                <a:avLst/>
                <a:gdLst/>
                <a:ahLst/>
                <a:cxnLst/>
                <a:rect l="l" t="t" r="r" b="b"/>
                <a:pathLst>
                  <a:path w="691" h="691" extrusionOk="0">
                    <a:moveTo>
                      <a:pt x="345" y="1"/>
                    </a:moveTo>
                    <a:cubicBezTo>
                      <a:pt x="154" y="1"/>
                      <a:pt x="1" y="155"/>
                      <a:pt x="1" y="346"/>
                    </a:cubicBezTo>
                    <a:cubicBezTo>
                      <a:pt x="1" y="536"/>
                      <a:pt x="154" y="690"/>
                      <a:pt x="345" y="690"/>
                    </a:cubicBezTo>
                    <a:cubicBezTo>
                      <a:pt x="536" y="690"/>
                      <a:pt x="690" y="536"/>
                      <a:pt x="690" y="346"/>
                    </a:cubicBezTo>
                    <a:cubicBezTo>
                      <a:pt x="690" y="155"/>
                      <a:pt x="536" y="1"/>
                      <a:pt x="3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7826582" y="4117071"/>
                <a:ext cx="46844" cy="46912"/>
              </a:xfrm>
              <a:custGeom>
                <a:avLst/>
                <a:gdLst/>
                <a:ahLst/>
                <a:cxnLst/>
                <a:rect l="l" t="t" r="r" b="b"/>
                <a:pathLst>
                  <a:path w="690" h="691" extrusionOk="0">
                    <a:moveTo>
                      <a:pt x="346" y="1"/>
                    </a:moveTo>
                    <a:cubicBezTo>
                      <a:pt x="155" y="1"/>
                      <a:pt x="0" y="155"/>
                      <a:pt x="0" y="346"/>
                    </a:cubicBezTo>
                    <a:cubicBezTo>
                      <a:pt x="0" y="536"/>
                      <a:pt x="155" y="690"/>
                      <a:pt x="346" y="690"/>
                    </a:cubicBezTo>
                    <a:cubicBezTo>
                      <a:pt x="536" y="690"/>
                      <a:pt x="690" y="536"/>
                      <a:pt x="690" y="346"/>
                    </a:cubicBezTo>
                    <a:cubicBezTo>
                      <a:pt x="690" y="155"/>
                      <a:pt x="536" y="1"/>
                      <a:pt x="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7796371" y="4170094"/>
                <a:ext cx="30958" cy="28106"/>
              </a:xfrm>
              <a:custGeom>
                <a:avLst/>
                <a:gdLst/>
                <a:ahLst/>
                <a:cxnLst/>
                <a:rect l="l" t="t" r="r" b="b"/>
                <a:pathLst>
                  <a:path w="456" h="414" extrusionOk="0">
                    <a:moveTo>
                      <a:pt x="228" y="1"/>
                    </a:moveTo>
                    <a:cubicBezTo>
                      <a:pt x="201" y="1"/>
                      <a:pt x="174" y="15"/>
                      <a:pt x="160" y="42"/>
                    </a:cubicBezTo>
                    <a:lnTo>
                      <a:pt x="27" y="300"/>
                    </a:lnTo>
                    <a:cubicBezTo>
                      <a:pt x="1" y="352"/>
                      <a:pt x="38" y="413"/>
                      <a:pt x="95" y="413"/>
                    </a:cubicBezTo>
                    <a:lnTo>
                      <a:pt x="361" y="413"/>
                    </a:lnTo>
                    <a:cubicBezTo>
                      <a:pt x="419" y="413"/>
                      <a:pt x="456" y="352"/>
                      <a:pt x="429" y="300"/>
                    </a:cubicBezTo>
                    <a:lnTo>
                      <a:pt x="297" y="42"/>
                    </a:lnTo>
                    <a:cubicBezTo>
                      <a:pt x="283" y="15"/>
                      <a:pt x="255" y="1"/>
                      <a:pt x="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7760999" y="4037571"/>
                <a:ext cx="128244" cy="152617"/>
              </a:xfrm>
              <a:custGeom>
                <a:avLst/>
                <a:gdLst/>
                <a:ahLst/>
                <a:cxnLst/>
                <a:rect l="l" t="t" r="r" b="b"/>
                <a:pathLst>
                  <a:path w="1889" h="2248" extrusionOk="0">
                    <a:moveTo>
                      <a:pt x="190" y="1"/>
                    </a:moveTo>
                    <a:lnTo>
                      <a:pt x="0" y="155"/>
                    </a:lnTo>
                    <a:lnTo>
                      <a:pt x="1699" y="2247"/>
                    </a:lnTo>
                    <a:lnTo>
                      <a:pt x="1888" y="2094"/>
                    </a:lnTo>
                    <a:lnTo>
                      <a:pt x="1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7733911" y="4207095"/>
                <a:ext cx="86967" cy="46437"/>
              </a:xfrm>
              <a:custGeom>
                <a:avLst/>
                <a:gdLst/>
                <a:ahLst/>
                <a:cxnLst/>
                <a:rect l="l" t="t" r="r" b="b"/>
                <a:pathLst>
                  <a:path w="1281" h="684" extrusionOk="0">
                    <a:moveTo>
                      <a:pt x="116" y="0"/>
                    </a:moveTo>
                    <a:cubicBezTo>
                      <a:pt x="116" y="0"/>
                      <a:pt x="115" y="0"/>
                      <a:pt x="114" y="0"/>
                    </a:cubicBezTo>
                    <a:lnTo>
                      <a:pt x="1" y="1"/>
                    </a:lnTo>
                    <a:lnTo>
                      <a:pt x="391" y="684"/>
                    </a:lnTo>
                    <a:lnTo>
                      <a:pt x="1280" y="684"/>
                    </a:lnTo>
                    <a:lnTo>
                      <a:pt x="1280" y="440"/>
                    </a:lnTo>
                    <a:lnTo>
                      <a:pt x="533" y="440"/>
                    </a:lnTo>
                    <a:lnTo>
                      <a:pt x="364" y="144"/>
                    </a:lnTo>
                    <a:cubicBezTo>
                      <a:pt x="313" y="55"/>
                      <a:pt x="218" y="0"/>
                      <a:pt x="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7818164" y="4207095"/>
                <a:ext cx="71624" cy="46437"/>
              </a:xfrm>
              <a:custGeom>
                <a:avLst/>
                <a:gdLst/>
                <a:ahLst/>
                <a:cxnLst/>
                <a:rect l="l" t="t" r="r" b="b"/>
                <a:pathLst>
                  <a:path w="1055" h="684" extrusionOk="0">
                    <a:moveTo>
                      <a:pt x="939" y="0"/>
                    </a:moveTo>
                    <a:cubicBezTo>
                      <a:pt x="838" y="0"/>
                      <a:pt x="743" y="55"/>
                      <a:pt x="693" y="144"/>
                    </a:cubicBezTo>
                    <a:lnTo>
                      <a:pt x="523" y="440"/>
                    </a:lnTo>
                    <a:lnTo>
                      <a:pt x="0" y="440"/>
                    </a:lnTo>
                    <a:lnTo>
                      <a:pt x="0" y="684"/>
                    </a:lnTo>
                    <a:lnTo>
                      <a:pt x="664" y="684"/>
                    </a:lnTo>
                    <a:lnTo>
                      <a:pt x="1055" y="1"/>
                    </a:lnTo>
                    <a:lnTo>
                      <a:pt x="942" y="0"/>
                    </a:lnTo>
                    <a:cubicBezTo>
                      <a:pt x="941" y="0"/>
                      <a:pt x="940" y="0"/>
                      <a:pt x="9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8"/>
            <p:cNvSpPr/>
            <p:nvPr/>
          </p:nvSpPr>
          <p:spPr>
            <a:xfrm>
              <a:off x="8246309" y="191325"/>
              <a:ext cx="203806" cy="200547"/>
            </a:xfrm>
            <a:custGeom>
              <a:avLst/>
              <a:gdLst/>
              <a:ahLst/>
              <a:cxnLst/>
              <a:rect l="l" t="t" r="r" b="b"/>
              <a:pathLst>
                <a:path w="3002" h="2954" extrusionOk="0">
                  <a:moveTo>
                    <a:pt x="1500" y="758"/>
                  </a:moveTo>
                  <a:cubicBezTo>
                    <a:pt x="1915" y="758"/>
                    <a:pt x="2252" y="1095"/>
                    <a:pt x="2252" y="1510"/>
                  </a:cubicBezTo>
                  <a:cubicBezTo>
                    <a:pt x="2252" y="1925"/>
                    <a:pt x="1915" y="2261"/>
                    <a:pt x="1500" y="2261"/>
                  </a:cubicBezTo>
                  <a:cubicBezTo>
                    <a:pt x="1086" y="2261"/>
                    <a:pt x="750" y="1925"/>
                    <a:pt x="750" y="1510"/>
                  </a:cubicBezTo>
                  <a:cubicBezTo>
                    <a:pt x="750" y="1095"/>
                    <a:pt x="1086" y="758"/>
                    <a:pt x="1500" y="758"/>
                  </a:cubicBezTo>
                  <a:close/>
                  <a:moveTo>
                    <a:pt x="1749" y="28"/>
                  </a:moveTo>
                  <a:cubicBezTo>
                    <a:pt x="1584" y="0"/>
                    <a:pt x="1416" y="0"/>
                    <a:pt x="1252" y="28"/>
                  </a:cubicBezTo>
                  <a:lnTo>
                    <a:pt x="1187" y="334"/>
                  </a:lnTo>
                  <a:cubicBezTo>
                    <a:pt x="1039" y="373"/>
                    <a:pt x="899" y="441"/>
                    <a:pt x="776" y="532"/>
                  </a:cubicBezTo>
                  <a:lnTo>
                    <a:pt x="497" y="392"/>
                  </a:lnTo>
                  <a:cubicBezTo>
                    <a:pt x="373" y="503"/>
                    <a:pt x="268" y="635"/>
                    <a:pt x="187" y="780"/>
                  </a:cubicBezTo>
                  <a:lnTo>
                    <a:pt x="386" y="1022"/>
                  </a:lnTo>
                  <a:cubicBezTo>
                    <a:pt x="324" y="1162"/>
                    <a:pt x="290" y="1313"/>
                    <a:pt x="284" y="1466"/>
                  </a:cubicBezTo>
                  <a:lnTo>
                    <a:pt x="1" y="1597"/>
                  </a:lnTo>
                  <a:cubicBezTo>
                    <a:pt x="10" y="1764"/>
                    <a:pt x="48" y="1928"/>
                    <a:pt x="110" y="2082"/>
                  </a:cubicBezTo>
                  <a:lnTo>
                    <a:pt x="424" y="2078"/>
                  </a:lnTo>
                  <a:cubicBezTo>
                    <a:pt x="494" y="2213"/>
                    <a:pt x="592" y="2334"/>
                    <a:pt x="708" y="2434"/>
                  </a:cubicBezTo>
                  <a:lnTo>
                    <a:pt x="634" y="2738"/>
                  </a:lnTo>
                  <a:cubicBezTo>
                    <a:pt x="770" y="2834"/>
                    <a:pt x="921" y="2907"/>
                    <a:pt x="1081" y="2954"/>
                  </a:cubicBezTo>
                  <a:lnTo>
                    <a:pt x="1272" y="2706"/>
                  </a:lnTo>
                  <a:cubicBezTo>
                    <a:pt x="1424" y="2734"/>
                    <a:pt x="1578" y="2734"/>
                    <a:pt x="1729" y="2706"/>
                  </a:cubicBezTo>
                  <a:lnTo>
                    <a:pt x="1919" y="2954"/>
                  </a:lnTo>
                  <a:cubicBezTo>
                    <a:pt x="2080" y="2907"/>
                    <a:pt x="2231" y="2834"/>
                    <a:pt x="2367" y="2738"/>
                  </a:cubicBezTo>
                  <a:lnTo>
                    <a:pt x="2293" y="2434"/>
                  </a:lnTo>
                  <a:cubicBezTo>
                    <a:pt x="2410" y="2334"/>
                    <a:pt x="2506" y="2213"/>
                    <a:pt x="2578" y="2078"/>
                  </a:cubicBezTo>
                  <a:lnTo>
                    <a:pt x="2890" y="2082"/>
                  </a:lnTo>
                  <a:cubicBezTo>
                    <a:pt x="2954" y="1928"/>
                    <a:pt x="2991" y="1764"/>
                    <a:pt x="3001" y="1597"/>
                  </a:cubicBezTo>
                  <a:lnTo>
                    <a:pt x="2717" y="1466"/>
                  </a:lnTo>
                  <a:cubicBezTo>
                    <a:pt x="2711" y="1313"/>
                    <a:pt x="2677" y="1162"/>
                    <a:pt x="2616" y="1022"/>
                  </a:cubicBezTo>
                  <a:lnTo>
                    <a:pt x="2815" y="780"/>
                  </a:lnTo>
                  <a:cubicBezTo>
                    <a:pt x="2734" y="635"/>
                    <a:pt x="2628" y="503"/>
                    <a:pt x="2504" y="392"/>
                  </a:cubicBezTo>
                  <a:lnTo>
                    <a:pt x="2225" y="532"/>
                  </a:lnTo>
                  <a:cubicBezTo>
                    <a:pt x="2102" y="441"/>
                    <a:pt x="1962" y="373"/>
                    <a:pt x="1814" y="3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8"/>
            <p:cNvGrpSpPr/>
            <p:nvPr/>
          </p:nvGrpSpPr>
          <p:grpSpPr>
            <a:xfrm>
              <a:off x="8674329" y="217803"/>
              <a:ext cx="344202" cy="165244"/>
              <a:chOff x="8553629" y="4080003"/>
              <a:chExt cx="344202" cy="165244"/>
            </a:xfrm>
          </p:grpSpPr>
          <p:sp>
            <p:nvSpPr>
              <p:cNvPr id="272" name="Google Shape;272;p8"/>
              <p:cNvSpPr/>
              <p:nvPr/>
            </p:nvSpPr>
            <p:spPr>
              <a:xfrm>
                <a:off x="8643924" y="4088218"/>
                <a:ext cx="162732" cy="148272"/>
              </a:xfrm>
              <a:custGeom>
                <a:avLst/>
                <a:gdLst/>
                <a:ahLst/>
                <a:cxnLst/>
                <a:rect l="l" t="t" r="r" b="b"/>
                <a:pathLst>
                  <a:path w="2397" h="2184" extrusionOk="0">
                    <a:moveTo>
                      <a:pt x="1199" y="1"/>
                    </a:moveTo>
                    <a:cubicBezTo>
                      <a:pt x="919" y="1"/>
                      <a:pt x="640" y="107"/>
                      <a:pt x="427" y="320"/>
                    </a:cubicBezTo>
                    <a:cubicBezTo>
                      <a:pt x="1" y="746"/>
                      <a:pt x="1" y="1438"/>
                      <a:pt x="427" y="1864"/>
                    </a:cubicBezTo>
                    <a:cubicBezTo>
                      <a:pt x="640" y="2077"/>
                      <a:pt x="919" y="2184"/>
                      <a:pt x="1199" y="2184"/>
                    </a:cubicBezTo>
                    <a:cubicBezTo>
                      <a:pt x="1478" y="2184"/>
                      <a:pt x="1758" y="2077"/>
                      <a:pt x="1971" y="1864"/>
                    </a:cubicBezTo>
                    <a:cubicBezTo>
                      <a:pt x="2397" y="1438"/>
                      <a:pt x="2397" y="746"/>
                      <a:pt x="1971" y="320"/>
                    </a:cubicBezTo>
                    <a:cubicBezTo>
                      <a:pt x="1758" y="107"/>
                      <a:pt x="1478" y="1"/>
                      <a:pt x="1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8702650" y="4121009"/>
                <a:ext cx="70538" cy="70470"/>
              </a:xfrm>
              <a:custGeom>
                <a:avLst/>
                <a:gdLst/>
                <a:ahLst/>
                <a:cxnLst/>
                <a:rect l="l" t="t" r="r" b="b"/>
                <a:pathLst>
                  <a:path w="1039" h="1038" extrusionOk="0">
                    <a:moveTo>
                      <a:pt x="0" y="0"/>
                    </a:moveTo>
                    <a:lnTo>
                      <a:pt x="0" y="1038"/>
                    </a:lnTo>
                    <a:lnTo>
                      <a:pt x="1038" y="51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8553629" y="4080003"/>
                <a:ext cx="344202" cy="165244"/>
              </a:xfrm>
              <a:custGeom>
                <a:avLst/>
                <a:gdLst/>
                <a:ahLst/>
                <a:cxnLst/>
                <a:rect l="l" t="t" r="r" b="b"/>
                <a:pathLst>
                  <a:path w="5070" h="2434" extrusionOk="0">
                    <a:moveTo>
                      <a:pt x="2535" y="241"/>
                    </a:moveTo>
                    <a:cubicBezTo>
                      <a:pt x="3079" y="241"/>
                      <a:pt x="4227" y="951"/>
                      <a:pt x="4638" y="1218"/>
                    </a:cubicBezTo>
                    <a:cubicBezTo>
                      <a:pt x="4110" y="1561"/>
                      <a:pt x="3034" y="2193"/>
                      <a:pt x="2535" y="2193"/>
                    </a:cubicBezTo>
                    <a:cubicBezTo>
                      <a:pt x="1990" y="2193"/>
                      <a:pt x="843" y="1483"/>
                      <a:pt x="431" y="1217"/>
                    </a:cubicBezTo>
                    <a:cubicBezTo>
                      <a:pt x="959" y="873"/>
                      <a:pt x="2035" y="241"/>
                      <a:pt x="2535" y="241"/>
                    </a:cubicBezTo>
                    <a:close/>
                    <a:moveTo>
                      <a:pt x="2535" y="1"/>
                    </a:moveTo>
                    <a:cubicBezTo>
                      <a:pt x="1794" y="1"/>
                      <a:pt x="213" y="1072"/>
                      <a:pt x="146" y="1117"/>
                    </a:cubicBezTo>
                    <a:lnTo>
                      <a:pt x="0" y="1218"/>
                    </a:lnTo>
                    <a:lnTo>
                      <a:pt x="146" y="1317"/>
                    </a:lnTo>
                    <a:cubicBezTo>
                      <a:pt x="213" y="1362"/>
                      <a:pt x="1794" y="2434"/>
                      <a:pt x="2535" y="2434"/>
                    </a:cubicBezTo>
                    <a:cubicBezTo>
                      <a:pt x="3276" y="2434"/>
                      <a:pt x="4857" y="1362"/>
                      <a:pt x="4923" y="1317"/>
                    </a:cubicBezTo>
                    <a:lnTo>
                      <a:pt x="5070" y="1218"/>
                    </a:lnTo>
                    <a:lnTo>
                      <a:pt x="4923" y="1117"/>
                    </a:lnTo>
                    <a:cubicBezTo>
                      <a:pt x="4857" y="1072"/>
                      <a:pt x="3276" y="1"/>
                      <a:pt x="2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5" name="Google Shape;275;p8"/>
          <p:cNvGrpSpPr/>
          <p:nvPr/>
        </p:nvGrpSpPr>
        <p:grpSpPr>
          <a:xfrm>
            <a:off x="8430763" y="539500"/>
            <a:ext cx="1620772" cy="1856670"/>
            <a:chOff x="7620388" y="0"/>
            <a:chExt cx="1620772" cy="1856670"/>
          </a:xfrm>
        </p:grpSpPr>
        <p:sp>
          <p:nvSpPr>
            <p:cNvPr id="276" name="Google Shape;276;p8"/>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8"/>
          <p:cNvGrpSpPr/>
          <p:nvPr/>
        </p:nvGrpSpPr>
        <p:grpSpPr>
          <a:xfrm rot="-5400000">
            <a:off x="-627988" y="1952625"/>
            <a:ext cx="1620772" cy="1856670"/>
            <a:chOff x="7620388" y="0"/>
            <a:chExt cx="1620772" cy="1856670"/>
          </a:xfrm>
        </p:grpSpPr>
        <p:sp>
          <p:nvSpPr>
            <p:cNvPr id="282" name="Google Shape;282;p8"/>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8"/>
          <p:cNvGrpSpPr/>
          <p:nvPr/>
        </p:nvGrpSpPr>
        <p:grpSpPr>
          <a:xfrm>
            <a:off x="8276818" y="4599748"/>
            <a:ext cx="640184" cy="317231"/>
            <a:chOff x="1046600" y="3896938"/>
            <a:chExt cx="511574" cy="253501"/>
          </a:xfrm>
        </p:grpSpPr>
        <p:sp>
          <p:nvSpPr>
            <p:cNvPr id="288" name="Google Shape;288;p8"/>
            <p:cNvSpPr/>
            <p:nvPr/>
          </p:nvSpPr>
          <p:spPr>
            <a:xfrm>
              <a:off x="1264535" y="3897208"/>
              <a:ext cx="77145" cy="77059"/>
            </a:xfrm>
            <a:custGeom>
              <a:avLst/>
              <a:gdLst/>
              <a:ahLst/>
              <a:cxnLst/>
              <a:rect l="l" t="t" r="r" b="b"/>
              <a:pathLst>
                <a:path w="857" h="856" extrusionOk="0">
                  <a:moveTo>
                    <a:pt x="118" y="0"/>
                  </a:moveTo>
                  <a:lnTo>
                    <a:pt x="1" y="117"/>
                  </a:lnTo>
                  <a:lnTo>
                    <a:pt x="740" y="855"/>
                  </a:lnTo>
                  <a:lnTo>
                    <a:pt x="856" y="739"/>
                  </a:lnTo>
                  <a:lnTo>
                    <a:pt x="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1264445" y="3896938"/>
              <a:ext cx="77145" cy="77149"/>
            </a:xfrm>
            <a:custGeom>
              <a:avLst/>
              <a:gdLst/>
              <a:ahLst/>
              <a:cxnLst/>
              <a:rect l="l" t="t" r="r" b="b"/>
              <a:pathLst>
                <a:path w="857" h="857" extrusionOk="0">
                  <a:moveTo>
                    <a:pt x="740" y="1"/>
                  </a:moveTo>
                  <a:lnTo>
                    <a:pt x="1" y="740"/>
                  </a:lnTo>
                  <a:lnTo>
                    <a:pt x="118" y="856"/>
                  </a:lnTo>
                  <a:lnTo>
                    <a:pt x="856" y="118"/>
                  </a:lnTo>
                  <a:lnTo>
                    <a:pt x="7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1481119" y="3896938"/>
              <a:ext cx="77055" cy="77149"/>
            </a:xfrm>
            <a:custGeom>
              <a:avLst/>
              <a:gdLst/>
              <a:ahLst/>
              <a:cxnLst/>
              <a:rect l="l" t="t" r="r" b="b"/>
              <a:pathLst>
                <a:path w="856" h="857" extrusionOk="0">
                  <a:moveTo>
                    <a:pt x="117" y="1"/>
                  </a:moveTo>
                  <a:lnTo>
                    <a:pt x="0" y="118"/>
                  </a:lnTo>
                  <a:lnTo>
                    <a:pt x="739" y="856"/>
                  </a:lnTo>
                  <a:lnTo>
                    <a:pt x="856" y="740"/>
                  </a:lnTo>
                  <a:lnTo>
                    <a:pt x="1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1481119" y="3896938"/>
              <a:ext cx="77055" cy="77149"/>
            </a:xfrm>
            <a:custGeom>
              <a:avLst/>
              <a:gdLst/>
              <a:ahLst/>
              <a:cxnLst/>
              <a:rect l="l" t="t" r="r" b="b"/>
              <a:pathLst>
                <a:path w="856" h="857" extrusionOk="0">
                  <a:moveTo>
                    <a:pt x="739" y="1"/>
                  </a:moveTo>
                  <a:lnTo>
                    <a:pt x="0" y="740"/>
                  </a:lnTo>
                  <a:lnTo>
                    <a:pt x="117" y="856"/>
                  </a:lnTo>
                  <a:lnTo>
                    <a:pt x="856" y="118"/>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1046600" y="4073379"/>
              <a:ext cx="77145" cy="77059"/>
            </a:xfrm>
            <a:custGeom>
              <a:avLst/>
              <a:gdLst/>
              <a:ahLst/>
              <a:cxnLst/>
              <a:rect l="l" t="t" r="r" b="b"/>
              <a:pathLst>
                <a:path w="857" h="856" extrusionOk="0">
                  <a:moveTo>
                    <a:pt x="118" y="1"/>
                  </a:moveTo>
                  <a:lnTo>
                    <a:pt x="0" y="117"/>
                  </a:lnTo>
                  <a:lnTo>
                    <a:pt x="739" y="856"/>
                  </a:lnTo>
                  <a:lnTo>
                    <a:pt x="857" y="739"/>
                  </a:lnTo>
                  <a:lnTo>
                    <a:pt x="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1046600" y="4073379"/>
              <a:ext cx="77145" cy="77059"/>
            </a:xfrm>
            <a:custGeom>
              <a:avLst/>
              <a:gdLst/>
              <a:ahLst/>
              <a:cxnLst/>
              <a:rect l="l" t="t" r="r" b="b"/>
              <a:pathLst>
                <a:path w="857" h="856" extrusionOk="0">
                  <a:moveTo>
                    <a:pt x="739" y="1"/>
                  </a:moveTo>
                  <a:lnTo>
                    <a:pt x="0" y="739"/>
                  </a:lnTo>
                  <a:lnTo>
                    <a:pt x="118" y="856"/>
                  </a:lnTo>
                  <a:lnTo>
                    <a:pt x="857" y="117"/>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1263094" y="4073199"/>
              <a:ext cx="77145" cy="77059"/>
            </a:xfrm>
            <a:custGeom>
              <a:avLst/>
              <a:gdLst/>
              <a:ahLst/>
              <a:cxnLst/>
              <a:rect l="l" t="t" r="r" b="b"/>
              <a:pathLst>
                <a:path w="857" h="856" extrusionOk="0">
                  <a:moveTo>
                    <a:pt x="118" y="1"/>
                  </a:moveTo>
                  <a:lnTo>
                    <a:pt x="1" y="117"/>
                  </a:lnTo>
                  <a:lnTo>
                    <a:pt x="739" y="856"/>
                  </a:lnTo>
                  <a:lnTo>
                    <a:pt x="857" y="739"/>
                  </a:lnTo>
                  <a:lnTo>
                    <a:pt x="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1263184" y="4073379"/>
              <a:ext cx="77055" cy="77059"/>
            </a:xfrm>
            <a:custGeom>
              <a:avLst/>
              <a:gdLst/>
              <a:ahLst/>
              <a:cxnLst/>
              <a:rect l="l" t="t" r="r" b="b"/>
              <a:pathLst>
                <a:path w="856" h="856" extrusionOk="0">
                  <a:moveTo>
                    <a:pt x="739" y="1"/>
                  </a:moveTo>
                  <a:lnTo>
                    <a:pt x="1" y="739"/>
                  </a:lnTo>
                  <a:lnTo>
                    <a:pt x="118" y="856"/>
                  </a:lnTo>
                  <a:lnTo>
                    <a:pt x="856" y="117"/>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8"/>
          <p:cNvSpPr/>
          <p:nvPr/>
        </p:nvSpPr>
        <p:spPr>
          <a:xfrm>
            <a:off x="231425" y="135388"/>
            <a:ext cx="403800" cy="404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8"/>
          <p:cNvGrpSpPr/>
          <p:nvPr/>
        </p:nvGrpSpPr>
        <p:grpSpPr>
          <a:xfrm>
            <a:off x="300175" y="4564913"/>
            <a:ext cx="335045" cy="386896"/>
            <a:chOff x="345700" y="808663"/>
            <a:chExt cx="335045" cy="386896"/>
          </a:xfrm>
        </p:grpSpPr>
        <p:sp>
          <p:nvSpPr>
            <p:cNvPr id="298" name="Google Shape;298;p8"/>
            <p:cNvSpPr/>
            <p:nvPr/>
          </p:nvSpPr>
          <p:spPr>
            <a:xfrm>
              <a:off x="345700" y="808663"/>
              <a:ext cx="335045" cy="386896"/>
            </a:xfrm>
            <a:custGeom>
              <a:avLst/>
              <a:gdLst/>
              <a:ahLst/>
              <a:cxnLst/>
              <a:rect l="l" t="t" r="r" b="b"/>
              <a:pathLst>
                <a:path w="6507" h="7514" extrusionOk="0">
                  <a:moveTo>
                    <a:pt x="3254" y="1"/>
                  </a:moveTo>
                  <a:lnTo>
                    <a:pt x="1" y="1879"/>
                  </a:lnTo>
                  <a:lnTo>
                    <a:pt x="1" y="5636"/>
                  </a:lnTo>
                  <a:lnTo>
                    <a:pt x="3254" y="7513"/>
                  </a:lnTo>
                  <a:lnTo>
                    <a:pt x="6507" y="5636"/>
                  </a:lnTo>
                  <a:lnTo>
                    <a:pt x="6507" y="1879"/>
                  </a:lnTo>
                  <a:lnTo>
                    <a:pt x="3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433080" y="907165"/>
              <a:ext cx="164459" cy="189895"/>
            </a:xfrm>
            <a:custGeom>
              <a:avLst/>
              <a:gdLst/>
              <a:ahLst/>
              <a:cxnLst/>
              <a:rect l="l" t="t" r="r" b="b"/>
              <a:pathLst>
                <a:path w="3194" h="3688" extrusionOk="0">
                  <a:moveTo>
                    <a:pt x="1636" y="0"/>
                  </a:moveTo>
                  <a:lnTo>
                    <a:pt x="0" y="853"/>
                  </a:lnTo>
                  <a:lnTo>
                    <a:pt x="1555" y="1874"/>
                  </a:lnTo>
                  <a:lnTo>
                    <a:pt x="1477" y="3688"/>
                  </a:lnTo>
                  <a:lnTo>
                    <a:pt x="3114" y="2835"/>
                  </a:lnTo>
                  <a:lnTo>
                    <a:pt x="3193" y="991"/>
                  </a:lnTo>
                  <a:lnTo>
                    <a:pt x="1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0"/>
        <p:cNvGrpSpPr/>
        <p:nvPr/>
      </p:nvGrpSpPr>
      <p:grpSpPr>
        <a:xfrm>
          <a:off x="0" y="0"/>
          <a:ext cx="0" cy="0"/>
          <a:chOff x="0" y="0"/>
          <a:chExt cx="0" cy="0"/>
        </a:xfrm>
      </p:grpSpPr>
      <p:sp>
        <p:nvSpPr>
          <p:cNvPr id="301" name="Google Shape;301;p9"/>
          <p:cNvSpPr>
            <a:spLocks noGrp="1"/>
          </p:cNvSpPr>
          <p:nvPr>
            <p:ph type="pic" idx="2"/>
          </p:nvPr>
        </p:nvSpPr>
        <p:spPr>
          <a:xfrm>
            <a:off x="4802863" y="539500"/>
            <a:ext cx="3627900" cy="4069200"/>
          </a:xfrm>
          <a:prstGeom prst="rect">
            <a:avLst/>
          </a:prstGeom>
          <a:noFill/>
          <a:ln w="19050" cap="flat" cmpd="sng">
            <a:solidFill>
              <a:schemeClr val="dk1"/>
            </a:solidFill>
            <a:prstDash val="solid"/>
            <a:round/>
            <a:headEnd type="none" w="sm" len="sm"/>
            <a:tailEnd type="none" w="sm" len="sm"/>
          </a:ln>
        </p:spPr>
      </p:sp>
      <p:grpSp>
        <p:nvGrpSpPr>
          <p:cNvPr id="302" name="Google Shape;302;p9"/>
          <p:cNvGrpSpPr/>
          <p:nvPr/>
        </p:nvGrpSpPr>
        <p:grpSpPr>
          <a:xfrm>
            <a:off x="8348988" y="0"/>
            <a:ext cx="1620772" cy="1856670"/>
            <a:chOff x="7620388" y="0"/>
            <a:chExt cx="1620772" cy="1856670"/>
          </a:xfrm>
        </p:grpSpPr>
        <p:sp>
          <p:nvSpPr>
            <p:cNvPr id="303" name="Google Shape;303;p9"/>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9"/>
          <p:cNvSpPr txBox="1">
            <a:spLocks noGrp="1"/>
          </p:cNvSpPr>
          <p:nvPr>
            <p:ph type="title"/>
          </p:nvPr>
        </p:nvSpPr>
        <p:spPr>
          <a:xfrm>
            <a:off x="713213" y="1576475"/>
            <a:ext cx="3503400" cy="1051500"/>
          </a:xfrm>
          <a:prstGeom prst="rect">
            <a:avLst/>
          </a:prstGeom>
        </p:spPr>
        <p:txBody>
          <a:bodyPr spcFirstLastPara="1" wrap="square" lIns="91425" tIns="91425" rIns="91425" bIns="91425" anchor="b"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309" name="Google Shape;309;p9"/>
          <p:cNvSpPr txBox="1">
            <a:spLocks noGrp="1"/>
          </p:cNvSpPr>
          <p:nvPr>
            <p:ph type="subTitle" idx="1"/>
          </p:nvPr>
        </p:nvSpPr>
        <p:spPr>
          <a:xfrm>
            <a:off x="713213" y="2560426"/>
            <a:ext cx="3503400" cy="10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10" name="Google Shape;310;p9"/>
          <p:cNvGrpSpPr/>
          <p:nvPr/>
        </p:nvGrpSpPr>
        <p:grpSpPr>
          <a:xfrm rot="-5400000">
            <a:off x="-251113" y="3271753"/>
            <a:ext cx="1620772" cy="1856670"/>
            <a:chOff x="7620388" y="0"/>
            <a:chExt cx="1620772" cy="1856670"/>
          </a:xfrm>
        </p:grpSpPr>
        <p:sp>
          <p:nvSpPr>
            <p:cNvPr id="311" name="Google Shape;311;p9"/>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9"/>
          <p:cNvGrpSpPr/>
          <p:nvPr/>
        </p:nvGrpSpPr>
        <p:grpSpPr>
          <a:xfrm>
            <a:off x="1984543" y="4599748"/>
            <a:ext cx="640184" cy="317231"/>
            <a:chOff x="1046600" y="3896938"/>
            <a:chExt cx="511574" cy="253501"/>
          </a:xfrm>
        </p:grpSpPr>
        <p:sp>
          <p:nvSpPr>
            <p:cNvPr id="317" name="Google Shape;317;p9"/>
            <p:cNvSpPr/>
            <p:nvPr/>
          </p:nvSpPr>
          <p:spPr>
            <a:xfrm>
              <a:off x="1264535" y="3897208"/>
              <a:ext cx="77145" cy="77059"/>
            </a:xfrm>
            <a:custGeom>
              <a:avLst/>
              <a:gdLst/>
              <a:ahLst/>
              <a:cxnLst/>
              <a:rect l="l" t="t" r="r" b="b"/>
              <a:pathLst>
                <a:path w="857" h="856" extrusionOk="0">
                  <a:moveTo>
                    <a:pt x="118" y="0"/>
                  </a:moveTo>
                  <a:lnTo>
                    <a:pt x="1" y="117"/>
                  </a:lnTo>
                  <a:lnTo>
                    <a:pt x="740" y="855"/>
                  </a:lnTo>
                  <a:lnTo>
                    <a:pt x="856" y="739"/>
                  </a:lnTo>
                  <a:lnTo>
                    <a:pt x="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1264445" y="3896938"/>
              <a:ext cx="77145" cy="77149"/>
            </a:xfrm>
            <a:custGeom>
              <a:avLst/>
              <a:gdLst/>
              <a:ahLst/>
              <a:cxnLst/>
              <a:rect l="l" t="t" r="r" b="b"/>
              <a:pathLst>
                <a:path w="857" h="857" extrusionOk="0">
                  <a:moveTo>
                    <a:pt x="740" y="1"/>
                  </a:moveTo>
                  <a:lnTo>
                    <a:pt x="1" y="740"/>
                  </a:lnTo>
                  <a:lnTo>
                    <a:pt x="118" y="856"/>
                  </a:lnTo>
                  <a:lnTo>
                    <a:pt x="856" y="118"/>
                  </a:lnTo>
                  <a:lnTo>
                    <a:pt x="7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1481119" y="3896938"/>
              <a:ext cx="77055" cy="77149"/>
            </a:xfrm>
            <a:custGeom>
              <a:avLst/>
              <a:gdLst/>
              <a:ahLst/>
              <a:cxnLst/>
              <a:rect l="l" t="t" r="r" b="b"/>
              <a:pathLst>
                <a:path w="856" h="857" extrusionOk="0">
                  <a:moveTo>
                    <a:pt x="117" y="1"/>
                  </a:moveTo>
                  <a:lnTo>
                    <a:pt x="0" y="118"/>
                  </a:lnTo>
                  <a:lnTo>
                    <a:pt x="739" y="856"/>
                  </a:lnTo>
                  <a:lnTo>
                    <a:pt x="856" y="740"/>
                  </a:lnTo>
                  <a:lnTo>
                    <a:pt x="1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1481119" y="3896938"/>
              <a:ext cx="77055" cy="77149"/>
            </a:xfrm>
            <a:custGeom>
              <a:avLst/>
              <a:gdLst/>
              <a:ahLst/>
              <a:cxnLst/>
              <a:rect l="l" t="t" r="r" b="b"/>
              <a:pathLst>
                <a:path w="856" h="857" extrusionOk="0">
                  <a:moveTo>
                    <a:pt x="739" y="1"/>
                  </a:moveTo>
                  <a:lnTo>
                    <a:pt x="0" y="740"/>
                  </a:lnTo>
                  <a:lnTo>
                    <a:pt x="117" y="856"/>
                  </a:lnTo>
                  <a:lnTo>
                    <a:pt x="856" y="118"/>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1046600" y="4073379"/>
              <a:ext cx="77145" cy="77059"/>
            </a:xfrm>
            <a:custGeom>
              <a:avLst/>
              <a:gdLst/>
              <a:ahLst/>
              <a:cxnLst/>
              <a:rect l="l" t="t" r="r" b="b"/>
              <a:pathLst>
                <a:path w="857" h="856" extrusionOk="0">
                  <a:moveTo>
                    <a:pt x="118" y="1"/>
                  </a:moveTo>
                  <a:lnTo>
                    <a:pt x="0" y="117"/>
                  </a:lnTo>
                  <a:lnTo>
                    <a:pt x="739" y="856"/>
                  </a:lnTo>
                  <a:lnTo>
                    <a:pt x="857" y="739"/>
                  </a:lnTo>
                  <a:lnTo>
                    <a:pt x="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1046600" y="4073379"/>
              <a:ext cx="77145" cy="77059"/>
            </a:xfrm>
            <a:custGeom>
              <a:avLst/>
              <a:gdLst/>
              <a:ahLst/>
              <a:cxnLst/>
              <a:rect l="l" t="t" r="r" b="b"/>
              <a:pathLst>
                <a:path w="857" h="856" extrusionOk="0">
                  <a:moveTo>
                    <a:pt x="739" y="1"/>
                  </a:moveTo>
                  <a:lnTo>
                    <a:pt x="0" y="739"/>
                  </a:lnTo>
                  <a:lnTo>
                    <a:pt x="118" y="856"/>
                  </a:lnTo>
                  <a:lnTo>
                    <a:pt x="857" y="117"/>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1263094" y="4073199"/>
              <a:ext cx="77145" cy="77059"/>
            </a:xfrm>
            <a:custGeom>
              <a:avLst/>
              <a:gdLst/>
              <a:ahLst/>
              <a:cxnLst/>
              <a:rect l="l" t="t" r="r" b="b"/>
              <a:pathLst>
                <a:path w="857" h="856" extrusionOk="0">
                  <a:moveTo>
                    <a:pt x="118" y="1"/>
                  </a:moveTo>
                  <a:lnTo>
                    <a:pt x="1" y="117"/>
                  </a:lnTo>
                  <a:lnTo>
                    <a:pt x="739" y="856"/>
                  </a:lnTo>
                  <a:lnTo>
                    <a:pt x="857" y="739"/>
                  </a:lnTo>
                  <a:lnTo>
                    <a:pt x="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1263184" y="4073379"/>
              <a:ext cx="77055" cy="77059"/>
            </a:xfrm>
            <a:custGeom>
              <a:avLst/>
              <a:gdLst/>
              <a:ahLst/>
              <a:cxnLst/>
              <a:rect l="l" t="t" r="r" b="b"/>
              <a:pathLst>
                <a:path w="856" h="856" extrusionOk="0">
                  <a:moveTo>
                    <a:pt x="739" y="1"/>
                  </a:moveTo>
                  <a:lnTo>
                    <a:pt x="1" y="739"/>
                  </a:lnTo>
                  <a:lnTo>
                    <a:pt x="118" y="856"/>
                  </a:lnTo>
                  <a:lnTo>
                    <a:pt x="856" y="117"/>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9"/>
          <p:cNvGrpSpPr/>
          <p:nvPr/>
        </p:nvGrpSpPr>
        <p:grpSpPr>
          <a:xfrm>
            <a:off x="8725603" y="252074"/>
            <a:ext cx="204400" cy="193210"/>
            <a:chOff x="8725603" y="252074"/>
            <a:chExt cx="204400" cy="193210"/>
          </a:xfrm>
        </p:grpSpPr>
        <p:sp>
          <p:nvSpPr>
            <p:cNvPr id="326" name="Google Shape;326;p9"/>
            <p:cNvSpPr/>
            <p:nvPr/>
          </p:nvSpPr>
          <p:spPr>
            <a:xfrm>
              <a:off x="8796939" y="252074"/>
              <a:ext cx="133064" cy="133064"/>
            </a:xfrm>
            <a:custGeom>
              <a:avLst/>
              <a:gdLst/>
              <a:ahLst/>
              <a:cxnLst/>
              <a:rect l="l" t="t" r="r" b="b"/>
              <a:pathLst>
                <a:path w="1960" h="1960" extrusionOk="0">
                  <a:moveTo>
                    <a:pt x="0" y="0"/>
                  </a:moveTo>
                  <a:lnTo>
                    <a:pt x="0" y="302"/>
                  </a:lnTo>
                  <a:lnTo>
                    <a:pt x="1659" y="302"/>
                  </a:lnTo>
                  <a:lnTo>
                    <a:pt x="1659" y="1960"/>
                  </a:lnTo>
                  <a:lnTo>
                    <a:pt x="1960" y="1960"/>
                  </a:lnTo>
                  <a:lnTo>
                    <a:pt x="19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8725603" y="356891"/>
              <a:ext cx="88393" cy="88393"/>
            </a:xfrm>
            <a:custGeom>
              <a:avLst/>
              <a:gdLst/>
              <a:ahLst/>
              <a:cxnLst/>
              <a:rect l="l" t="t" r="r" b="b"/>
              <a:pathLst>
                <a:path w="1302" h="1302" extrusionOk="0">
                  <a:moveTo>
                    <a:pt x="1" y="0"/>
                  </a:moveTo>
                  <a:lnTo>
                    <a:pt x="1" y="1301"/>
                  </a:lnTo>
                  <a:lnTo>
                    <a:pt x="1302" y="1301"/>
                  </a:lnTo>
                  <a:lnTo>
                    <a:pt x="1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9"/>
          <p:cNvGrpSpPr/>
          <p:nvPr/>
        </p:nvGrpSpPr>
        <p:grpSpPr>
          <a:xfrm>
            <a:off x="238939" y="175371"/>
            <a:ext cx="1175530" cy="216501"/>
            <a:chOff x="238939" y="175371"/>
            <a:chExt cx="1175530" cy="216501"/>
          </a:xfrm>
        </p:grpSpPr>
        <p:grpSp>
          <p:nvGrpSpPr>
            <p:cNvPr id="329" name="Google Shape;329;p9"/>
            <p:cNvGrpSpPr/>
            <p:nvPr/>
          </p:nvGrpSpPr>
          <p:grpSpPr>
            <a:xfrm>
              <a:off x="238939" y="175371"/>
              <a:ext cx="179094" cy="215960"/>
              <a:chOff x="7722302" y="4037571"/>
              <a:chExt cx="179094" cy="215960"/>
            </a:xfrm>
          </p:grpSpPr>
          <p:sp>
            <p:nvSpPr>
              <p:cNvPr id="330" name="Google Shape;330;p9"/>
              <p:cNvSpPr/>
              <p:nvPr/>
            </p:nvSpPr>
            <p:spPr>
              <a:xfrm>
                <a:off x="7722302" y="4037911"/>
                <a:ext cx="179094" cy="184186"/>
              </a:xfrm>
              <a:custGeom>
                <a:avLst/>
                <a:gdLst/>
                <a:ahLst/>
                <a:cxnLst/>
                <a:rect l="l" t="t" r="r" b="b"/>
                <a:pathLst>
                  <a:path w="2638" h="2713" extrusionOk="0">
                    <a:moveTo>
                      <a:pt x="1319" y="1"/>
                    </a:moveTo>
                    <a:cubicBezTo>
                      <a:pt x="591" y="1"/>
                      <a:pt x="1" y="634"/>
                      <a:pt x="1" y="1247"/>
                    </a:cubicBezTo>
                    <a:cubicBezTo>
                      <a:pt x="1" y="1748"/>
                      <a:pt x="142" y="2117"/>
                      <a:pt x="609" y="2331"/>
                    </a:cubicBezTo>
                    <a:lnTo>
                      <a:pt x="821" y="2712"/>
                    </a:lnTo>
                    <a:lnTo>
                      <a:pt x="1817" y="2712"/>
                    </a:lnTo>
                    <a:lnTo>
                      <a:pt x="2028" y="2331"/>
                    </a:lnTo>
                    <a:cubicBezTo>
                      <a:pt x="2496" y="2117"/>
                      <a:pt x="2638" y="1748"/>
                      <a:pt x="2638" y="1247"/>
                    </a:cubicBezTo>
                    <a:cubicBezTo>
                      <a:pt x="2638" y="608"/>
                      <a:pt x="2048"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7750680" y="4117071"/>
                <a:ext cx="46912" cy="46912"/>
              </a:xfrm>
              <a:custGeom>
                <a:avLst/>
                <a:gdLst/>
                <a:ahLst/>
                <a:cxnLst/>
                <a:rect l="l" t="t" r="r" b="b"/>
                <a:pathLst>
                  <a:path w="691" h="691" extrusionOk="0">
                    <a:moveTo>
                      <a:pt x="345" y="1"/>
                    </a:moveTo>
                    <a:cubicBezTo>
                      <a:pt x="154" y="1"/>
                      <a:pt x="1" y="155"/>
                      <a:pt x="1" y="346"/>
                    </a:cubicBezTo>
                    <a:cubicBezTo>
                      <a:pt x="1" y="536"/>
                      <a:pt x="154" y="690"/>
                      <a:pt x="345" y="690"/>
                    </a:cubicBezTo>
                    <a:cubicBezTo>
                      <a:pt x="536" y="690"/>
                      <a:pt x="690" y="536"/>
                      <a:pt x="690" y="346"/>
                    </a:cubicBezTo>
                    <a:cubicBezTo>
                      <a:pt x="690" y="155"/>
                      <a:pt x="536" y="1"/>
                      <a:pt x="3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7826582" y="4117071"/>
                <a:ext cx="46844" cy="46912"/>
              </a:xfrm>
              <a:custGeom>
                <a:avLst/>
                <a:gdLst/>
                <a:ahLst/>
                <a:cxnLst/>
                <a:rect l="l" t="t" r="r" b="b"/>
                <a:pathLst>
                  <a:path w="690" h="691" extrusionOk="0">
                    <a:moveTo>
                      <a:pt x="346" y="1"/>
                    </a:moveTo>
                    <a:cubicBezTo>
                      <a:pt x="155" y="1"/>
                      <a:pt x="0" y="155"/>
                      <a:pt x="0" y="346"/>
                    </a:cubicBezTo>
                    <a:cubicBezTo>
                      <a:pt x="0" y="536"/>
                      <a:pt x="155" y="690"/>
                      <a:pt x="346" y="690"/>
                    </a:cubicBezTo>
                    <a:cubicBezTo>
                      <a:pt x="536" y="690"/>
                      <a:pt x="690" y="536"/>
                      <a:pt x="690" y="346"/>
                    </a:cubicBezTo>
                    <a:cubicBezTo>
                      <a:pt x="690" y="155"/>
                      <a:pt x="536" y="1"/>
                      <a:pt x="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7796371" y="4170094"/>
                <a:ext cx="30958" cy="28106"/>
              </a:xfrm>
              <a:custGeom>
                <a:avLst/>
                <a:gdLst/>
                <a:ahLst/>
                <a:cxnLst/>
                <a:rect l="l" t="t" r="r" b="b"/>
                <a:pathLst>
                  <a:path w="456" h="414" extrusionOk="0">
                    <a:moveTo>
                      <a:pt x="228" y="1"/>
                    </a:moveTo>
                    <a:cubicBezTo>
                      <a:pt x="201" y="1"/>
                      <a:pt x="174" y="15"/>
                      <a:pt x="160" y="42"/>
                    </a:cubicBezTo>
                    <a:lnTo>
                      <a:pt x="27" y="300"/>
                    </a:lnTo>
                    <a:cubicBezTo>
                      <a:pt x="1" y="352"/>
                      <a:pt x="38" y="413"/>
                      <a:pt x="95" y="413"/>
                    </a:cubicBezTo>
                    <a:lnTo>
                      <a:pt x="361" y="413"/>
                    </a:lnTo>
                    <a:cubicBezTo>
                      <a:pt x="419" y="413"/>
                      <a:pt x="456" y="352"/>
                      <a:pt x="429" y="300"/>
                    </a:cubicBezTo>
                    <a:lnTo>
                      <a:pt x="297" y="42"/>
                    </a:lnTo>
                    <a:cubicBezTo>
                      <a:pt x="283" y="15"/>
                      <a:pt x="255" y="1"/>
                      <a:pt x="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7760999" y="4037571"/>
                <a:ext cx="128244" cy="152617"/>
              </a:xfrm>
              <a:custGeom>
                <a:avLst/>
                <a:gdLst/>
                <a:ahLst/>
                <a:cxnLst/>
                <a:rect l="l" t="t" r="r" b="b"/>
                <a:pathLst>
                  <a:path w="1889" h="2248" extrusionOk="0">
                    <a:moveTo>
                      <a:pt x="190" y="1"/>
                    </a:moveTo>
                    <a:lnTo>
                      <a:pt x="0" y="155"/>
                    </a:lnTo>
                    <a:lnTo>
                      <a:pt x="1699" y="2247"/>
                    </a:lnTo>
                    <a:lnTo>
                      <a:pt x="1888" y="2094"/>
                    </a:lnTo>
                    <a:lnTo>
                      <a:pt x="1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7733911" y="4207095"/>
                <a:ext cx="86967" cy="46437"/>
              </a:xfrm>
              <a:custGeom>
                <a:avLst/>
                <a:gdLst/>
                <a:ahLst/>
                <a:cxnLst/>
                <a:rect l="l" t="t" r="r" b="b"/>
                <a:pathLst>
                  <a:path w="1281" h="684" extrusionOk="0">
                    <a:moveTo>
                      <a:pt x="116" y="0"/>
                    </a:moveTo>
                    <a:cubicBezTo>
                      <a:pt x="116" y="0"/>
                      <a:pt x="115" y="0"/>
                      <a:pt x="114" y="0"/>
                    </a:cubicBezTo>
                    <a:lnTo>
                      <a:pt x="1" y="1"/>
                    </a:lnTo>
                    <a:lnTo>
                      <a:pt x="391" y="684"/>
                    </a:lnTo>
                    <a:lnTo>
                      <a:pt x="1280" y="684"/>
                    </a:lnTo>
                    <a:lnTo>
                      <a:pt x="1280" y="440"/>
                    </a:lnTo>
                    <a:lnTo>
                      <a:pt x="533" y="440"/>
                    </a:lnTo>
                    <a:lnTo>
                      <a:pt x="364" y="144"/>
                    </a:lnTo>
                    <a:cubicBezTo>
                      <a:pt x="313" y="55"/>
                      <a:pt x="218" y="0"/>
                      <a:pt x="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7818164" y="4207095"/>
                <a:ext cx="71624" cy="46437"/>
              </a:xfrm>
              <a:custGeom>
                <a:avLst/>
                <a:gdLst/>
                <a:ahLst/>
                <a:cxnLst/>
                <a:rect l="l" t="t" r="r" b="b"/>
                <a:pathLst>
                  <a:path w="1055" h="684" extrusionOk="0">
                    <a:moveTo>
                      <a:pt x="939" y="0"/>
                    </a:moveTo>
                    <a:cubicBezTo>
                      <a:pt x="838" y="0"/>
                      <a:pt x="743" y="55"/>
                      <a:pt x="693" y="144"/>
                    </a:cubicBezTo>
                    <a:lnTo>
                      <a:pt x="523" y="440"/>
                    </a:lnTo>
                    <a:lnTo>
                      <a:pt x="0" y="440"/>
                    </a:lnTo>
                    <a:lnTo>
                      <a:pt x="0" y="684"/>
                    </a:lnTo>
                    <a:lnTo>
                      <a:pt x="664" y="684"/>
                    </a:lnTo>
                    <a:lnTo>
                      <a:pt x="1055" y="1"/>
                    </a:lnTo>
                    <a:lnTo>
                      <a:pt x="942" y="0"/>
                    </a:lnTo>
                    <a:cubicBezTo>
                      <a:pt x="941" y="0"/>
                      <a:pt x="940" y="0"/>
                      <a:pt x="9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 name="Google Shape;337;p9"/>
            <p:cNvSpPr/>
            <p:nvPr/>
          </p:nvSpPr>
          <p:spPr>
            <a:xfrm>
              <a:off x="642247" y="191325"/>
              <a:ext cx="203806" cy="200547"/>
            </a:xfrm>
            <a:custGeom>
              <a:avLst/>
              <a:gdLst/>
              <a:ahLst/>
              <a:cxnLst/>
              <a:rect l="l" t="t" r="r" b="b"/>
              <a:pathLst>
                <a:path w="3002" h="2954" extrusionOk="0">
                  <a:moveTo>
                    <a:pt x="1500" y="758"/>
                  </a:moveTo>
                  <a:cubicBezTo>
                    <a:pt x="1915" y="758"/>
                    <a:pt x="2252" y="1095"/>
                    <a:pt x="2252" y="1510"/>
                  </a:cubicBezTo>
                  <a:cubicBezTo>
                    <a:pt x="2252" y="1925"/>
                    <a:pt x="1915" y="2261"/>
                    <a:pt x="1500" y="2261"/>
                  </a:cubicBezTo>
                  <a:cubicBezTo>
                    <a:pt x="1086" y="2261"/>
                    <a:pt x="750" y="1925"/>
                    <a:pt x="750" y="1510"/>
                  </a:cubicBezTo>
                  <a:cubicBezTo>
                    <a:pt x="750" y="1095"/>
                    <a:pt x="1086" y="758"/>
                    <a:pt x="1500" y="758"/>
                  </a:cubicBezTo>
                  <a:close/>
                  <a:moveTo>
                    <a:pt x="1749" y="28"/>
                  </a:moveTo>
                  <a:cubicBezTo>
                    <a:pt x="1584" y="0"/>
                    <a:pt x="1416" y="0"/>
                    <a:pt x="1252" y="28"/>
                  </a:cubicBezTo>
                  <a:lnTo>
                    <a:pt x="1187" y="334"/>
                  </a:lnTo>
                  <a:cubicBezTo>
                    <a:pt x="1039" y="373"/>
                    <a:pt x="899" y="441"/>
                    <a:pt x="776" y="532"/>
                  </a:cubicBezTo>
                  <a:lnTo>
                    <a:pt x="497" y="392"/>
                  </a:lnTo>
                  <a:cubicBezTo>
                    <a:pt x="373" y="503"/>
                    <a:pt x="268" y="635"/>
                    <a:pt x="187" y="780"/>
                  </a:cubicBezTo>
                  <a:lnTo>
                    <a:pt x="386" y="1022"/>
                  </a:lnTo>
                  <a:cubicBezTo>
                    <a:pt x="324" y="1162"/>
                    <a:pt x="290" y="1313"/>
                    <a:pt x="284" y="1466"/>
                  </a:cubicBezTo>
                  <a:lnTo>
                    <a:pt x="1" y="1597"/>
                  </a:lnTo>
                  <a:cubicBezTo>
                    <a:pt x="10" y="1764"/>
                    <a:pt x="48" y="1928"/>
                    <a:pt x="110" y="2082"/>
                  </a:cubicBezTo>
                  <a:lnTo>
                    <a:pt x="424" y="2078"/>
                  </a:lnTo>
                  <a:cubicBezTo>
                    <a:pt x="494" y="2213"/>
                    <a:pt x="592" y="2334"/>
                    <a:pt x="708" y="2434"/>
                  </a:cubicBezTo>
                  <a:lnTo>
                    <a:pt x="634" y="2738"/>
                  </a:lnTo>
                  <a:cubicBezTo>
                    <a:pt x="770" y="2834"/>
                    <a:pt x="921" y="2907"/>
                    <a:pt x="1081" y="2954"/>
                  </a:cubicBezTo>
                  <a:lnTo>
                    <a:pt x="1272" y="2706"/>
                  </a:lnTo>
                  <a:cubicBezTo>
                    <a:pt x="1424" y="2734"/>
                    <a:pt x="1578" y="2734"/>
                    <a:pt x="1729" y="2706"/>
                  </a:cubicBezTo>
                  <a:lnTo>
                    <a:pt x="1919" y="2954"/>
                  </a:lnTo>
                  <a:cubicBezTo>
                    <a:pt x="2080" y="2907"/>
                    <a:pt x="2231" y="2834"/>
                    <a:pt x="2367" y="2738"/>
                  </a:cubicBezTo>
                  <a:lnTo>
                    <a:pt x="2293" y="2434"/>
                  </a:lnTo>
                  <a:cubicBezTo>
                    <a:pt x="2410" y="2334"/>
                    <a:pt x="2506" y="2213"/>
                    <a:pt x="2578" y="2078"/>
                  </a:cubicBezTo>
                  <a:lnTo>
                    <a:pt x="2890" y="2082"/>
                  </a:lnTo>
                  <a:cubicBezTo>
                    <a:pt x="2954" y="1928"/>
                    <a:pt x="2991" y="1764"/>
                    <a:pt x="3001" y="1597"/>
                  </a:cubicBezTo>
                  <a:lnTo>
                    <a:pt x="2717" y="1466"/>
                  </a:lnTo>
                  <a:cubicBezTo>
                    <a:pt x="2711" y="1313"/>
                    <a:pt x="2677" y="1162"/>
                    <a:pt x="2616" y="1022"/>
                  </a:cubicBezTo>
                  <a:lnTo>
                    <a:pt x="2815" y="780"/>
                  </a:lnTo>
                  <a:cubicBezTo>
                    <a:pt x="2734" y="635"/>
                    <a:pt x="2628" y="503"/>
                    <a:pt x="2504" y="392"/>
                  </a:cubicBezTo>
                  <a:lnTo>
                    <a:pt x="2225" y="532"/>
                  </a:lnTo>
                  <a:cubicBezTo>
                    <a:pt x="2102" y="441"/>
                    <a:pt x="1962" y="373"/>
                    <a:pt x="1814" y="3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9"/>
            <p:cNvGrpSpPr/>
            <p:nvPr/>
          </p:nvGrpSpPr>
          <p:grpSpPr>
            <a:xfrm>
              <a:off x="1070266" y="217803"/>
              <a:ext cx="344202" cy="165244"/>
              <a:chOff x="8553629" y="4080003"/>
              <a:chExt cx="344202" cy="165244"/>
            </a:xfrm>
          </p:grpSpPr>
          <p:sp>
            <p:nvSpPr>
              <p:cNvPr id="339" name="Google Shape;339;p9"/>
              <p:cNvSpPr/>
              <p:nvPr/>
            </p:nvSpPr>
            <p:spPr>
              <a:xfrm>
                <a:off x="8643924" y="4088218"/>
                <a:ext cx="162732" cy="148272"/>
              </a:xfrm>
              <a:custGeom>
                <a:avLst/>
                <a:gdLst/>
                <a:ahLst/>
                <a:cxnLst/>
                <a:rect l="l" t="t" r="r" b="b"/>
                <a:pathLst>
                  <a:path w="2397" h="2184" extrusionOk="0">
                    <a:moveTo>
                      <a:pt x="1199" y="1"/>
                    </a:moveTo>
                    <a:cubicBezTo>
                      <a:pt x="919" y="1"/>
                      <a:pt x="640" y="107"/>
                      <a:pt x="427" y="320"/>
                    </a:cubicBezTo>
                    <a:cubicBezTo>
                      <a:pt x="1" y="746"/>
                      <a:pt x="1" y="1438"/>
                      <a:pt x="427" y="1864"/>
                    </a:cubicBezTo>
                    <a:cubicBezTo>
                      <a:pt x="640" y="2077"/>
                      <a:pt x="919" y="2184"/>
                      <a:pt x="1199" y="2184"/>
                    </a:cubicBezTo>
                    <a:cubicBezTo>
                      <a:pt x="1478" y="2184"/>
                      <a:pt x="1758" y="2077"/>
                      <a:pt x="1971" y="1864"/>
                    </a:cubicBezTo>
                    <a:cubicBezTo>
                      <a:pt x="2397" y="1438"/>
                      <a:pt x="2397" y="746"/>
                      <a:pt x="1971" y="320"/>
                    </a:cubicBezTo>
                    <a:cubicBezTo>
                      <a:pt x="1758" y="107"/>
                      <a:pt x="1478" y="1"/>
                      <a:pt x="1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8702650" y="4121009"/>
                <a:ext cx="70538" cy="70470"/>
              </a:xfrm>
              <a:custGeom>
                <a:avLst/>
                <a:gdLst/>
                <a:ahLst/>
                <a:cxnLst/>
                <a:rect l="l" t="t" r="r" b="b"/>
                <a:pathLst>
                  <a:path w="1039" h="1038" extrusionOk="0">
                    <a:moveTo>
                      <a:pt x="0" y="0"/>
                    </a:moveTo>
                    <a:lnTo>
                      <a:pt x="0" y="1038"/>
                    </a:lnTo>
                    <a:lnTo>
                      <a:pt x="1038" y="51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8553629" y="4080003"/>
                <a:ext cx="344202" cy="165244"/>
              </a:xfrm>
              <a:custGeom>
                <a:avLst/>
                <a:gdLst/>
                <a:ahLst/>
                <a:cxnLst/>
                <a:rect l="l" t="t" r="r" b="b"/>
                <a:pathLst>
                  <a:path w="5070" h="2434" extrusionOk="0">
                    <a:moveTo>
                      <a:pt x="2535" y="241"/>
                    </a:moveTo>
                    <a:cubicBezTo>
                      <a:pt x="3079" y="241"/>
                      <a:pt x="4227" y="951"/>
                      <a:pt x="4638" y="1218"/>
                    </a:cubicBezTo>
                    <a:cubicBezTo>
                      <a:pt x="4110" y="1561"/>
                      <a:pt x="3034" y="2193"/>
                      <a:pt x="2535" y="2193"/>
                    </a:cubicBezTo>
                    <a:cubicBezTo>
                      <a:pt x="1990" y="2193"/>
                      <a:pt x="843" y="1483"/>
                      <a:pt x="431" y="1217"/>
                    </a:cubicBezTo>
                    <a:cubicBezTo>
                      <a:pt x="959" y="873"/>
                      <a:pt x="2035" y="241"/>
                      <a:pt x="2535" y="241"/>
                    </a:cubicBezTo>
                    <a:close/>
                    <a:moveTo>
                      <a:pt x="2535" y="1"/>
                    </a:moveTo>
                    <a:cubicBezTo>
                      <a:pt x="1794" y="1"/>
                      <a:pt x="213" y="1072"/>
                      <a:pt x="146" y="1117"/>
                    </a:cubicBezTo>
                    <a:lnTo>
                      <a:pt x="0" y="1218"/>
                    </a:lnTo>
                    <a:lnTo>
                      <a:pt x="146" y="1317"/>
                    </a:lnTo>
                    <a:cubicBezTo>
                      <a:pt x="213" y="1362"/>
                      <a:pt x="1794" y="2434"/>
                      <a:pt x="2535" y="2434"/>
                    </a:cubicBezTo>
                    <a:cubicBezTo>
                      <a:pt x="3276" y="2434"/>
                      <a:pt x="4857" y="1362"/>
                      <a:pt x="4923" y="1317"/>
                    </a:cubicBezTo>
                    <a:lnTo>
                      <a:pt x="5070" y="1218"/>
                    </a:lnTo>
                    <a:lnTo>
                      <a:pt x="4923" y="1117"/>
                    </a:lnTo>
                    <a:cubicBezTo>
                      <a:pt x="4857" y="1072"/>
                      <a:pt x="3276" y="1"/>
                      <a:pt x="2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4"/>
        <p:cNvGrpSpPr/>
        <p:nvPr/>
      </p:nvGrpSpPr>
      <p:grpSpPr>
        <a:xfrm>
          <a:off x="0" y="0"/>
          <a:ext cx="0" cy="0"/>
          <a:chOff x="0" y="0"/>
          <a:chExt cx="0" cy="0"/>
        </a:xfrm>
      </p:grpSpPr>
      <p:sp>
        <p:nvSpPr>
          <p:cNvPr id="375" name="Google Shape;375;p11"/>
          <p:cNvSpPr txBox="1">
            <a:spLocks noGrp="1"/>
          </p:cNvSpPr>
          <p:nvPr>
            <p:ph type="title" hasCustomPrompt="1"/>
          </p:nvPr>
        </p:nvSpPr>
        <p:spPr>
          <a:xfrm>
            <a:off x="1284000" y="1632213"/>
            <a:ext cx="6576000" cy="1389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None/>
              <a:defRPr sz="8300">
                <a:solidFill>
                  <a:schemeClr val="dk1"/>
                </a:solidFill>
              </a:defRPr>
            </a:lvl1pPr>
            <a:lvl2pPr lvl="1" algn="ctr">
              <a:spcBef>
                <a:spcPts val="0"/>
              </a:spcBef>
              <a:spcAft>
                <a:spcPts val="0"/>
              </a:spcAft>
              <a:buClr>
                <a:schemeClr val="dk1"/>
              </a:buClr>
              <a:buSzPts val="9600"/>
              <a:buNone/>
              <a:defRPr sz="9600">
                <a:solidFill>
                  <a:schemeClr val="dk1"/>
                </a:solidFill>
              </a:defRPr>
            </a:lvl2pPr>
            <a:lvl3pPr lvl="2" algn="ctr">
              <a:spcBef>
                <a:spcPts val="0"/>
              </a:spcBef>
              <a:spcAft>
                <a:spcPts val="0"/>
              </a:spcAft>
              <a:buClr>
                <a:schemeClr val="dk1"/>
              </a:buClr>
              <a:buSzPts val="9600"/>
              <a:buNone/>
              <a:defRPr sz="9600">
                <a:solidFill>
                  <a:schemeClr val="dk1"/>
                </a:solidFill>
              </a:defRPr>
            </a:lvl3pPr>
            <a:lvl4pPr lvl="3" algn="ctr">
              <a:spcBef>
                <a:spcPts val="0"/>
              </a:spcBef>
              <a:spcAft>
                <a:spcPts val="0"/>
              </a:spcAft>
              <a:buClr>
                <a:schemeClr val="dk1"/>
              </a:buClr>
              <a:buSzPts val="9600"/>
              <a:buNone/>
              <a:defRPr sz="9600">
                <a:solidFill>
                  <a:schemeClr val="dk1"/>
                </a:solidFill>
              </a:defRPr>
            </a:lvl4pPr>
            <a:lvl5pPr lvl="4" algn="ctr">
              <a:spcBef>
                <a:spcPts val="0"/>
              </a:spcBef>
              <a:spcAft>
                <a:spcPts val="0"/>
              </a:spcAft>
              <a:buClr>
                <a:schemeClr val="dk1"/>
              </a:buClr>
              <a:buSzPts val="9600"/>
              <a:buNone/>
              <a:defRPr sz="9600">
                <a:solidFill>
                  <a:schemeClr val="dk1"/>
                </a:solidFill>
              </a:defRPr>
            </a:lvl5pPr>
            <a:lvl6pPr lvl="5" algn="ctr">
              <a:spcBef>
                <a:spcPts val="0"/>
              </a:spcBef>
              <a:spcAft>
                <a:spcPts val="0"/>
              </a:spcAft>
              <a:buClr>
                <a:schemeClr val="dk1"/>
              </a:buClr>
              <a:buSzPts val="9600"/>
              <a:buNone/>
              <a:defRPr sz="9600">
                <a:solidFill>
                  <a:schemeClr val="dk1"/>
                </a:solidFill>
              </a:defRPr>
            </a:lvl6pPr>
            <a:lvl7pPr lvl="6" algn="ctr">
              <a:spcBef>
                <a:spcPts val="0"/>
              </a:spcBef>
              <a:spcAft>
                <a:spcPts val="0"/>
              </a:spcAft>
              <a:buClr>
                <a:schemeClr val="dk1"/>
              </a:buClr>
              <a:buSzPts val="9600"/>
              <a:buNone/>
              <a:defRPr sz="9600">
                <a:solidFill>
                  <a:schemeClr val="dk1"/>
                </a:solidFill>
              </a:defRPr>
            </a:lvl7pPr>
            <a:lvl8pPr lvl="7" algn="ctr">
              <a:spcBef>
                <a:spcPts val="0"/>
              </a:spcBef>
              <a:spcAft>
                <a:spcPts val="0"/>
              </a:spcAft>
              <a:buClr>
                <a:schemeClr val="dk1"/>
              </a:buClr>
              <a:buSzPts val="9600"/>
              <a:buNone/>
              <a:defRPr sz="9600">
                <a:solidFill>
                  <a:schemeClr val="dk1"/>
                </a:solidFill>
              </a:defRPr>
            </a:lvl8pPr>
            <a:lvl9pPr lvl="8" algn="ctr">
              <a:spcBef>
                <a:spcPts val="0"/>
              </a:spcBef>
              <a:spcAft>
                <a:spcPts val="0"/>
              </a:spcAft>
              <a:buClr>
                <a:schemeClr val="dk1"/>
              </a:buClr>
              <a:buSzPts val="9600"/>
              <a:buNone/>
              <a:defRPr sz="9600">
                <a:solidFill>
                  <a:schemeClr val="dk1"/>
                </a:solidFill>
              </a:defRPr>
            </a:lvl9pPr>
          </a:lstStyle>
          <a:p>
            <a:r>
              <a:t>xx%</a:t>
            </a:r>
          </a:p>
        </p:txBody>
      </p:sp>
      <p:sp>
        <p:nvSpPr>
          <p:cNvPr id="376" name="Google Shape;376;p11"/>
          <p:cNvSpPr txBox="1">
            <a:spLocks noGrp="1"/>
          </p:cNvSpPr>
          <p:nvPr>
            <p:ph type="subTitle" idx="1"/>
          </p:nvPr>
        </p:nvSpPr>
        <p:spPr>
          <a:xfrm>
            <a:off x="1284000" y="3014188"/>
            <a:ext cx="6576000" cy="3657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77" name="Google Shape;377;p11"/>
          <p:cNvGrpSpPr/>
          <p:nvPr/>
        </p:nvGrpSpPr>
        <p:grpSpPr>
          <a:xfrm flipH="1">
            <a:off x="2716875" y="-1228364"/>
            <a:ext cx="3710250" cy="1767863"/>
            <a:chOff x="5944900" y="4608574"/>
            <a:chExt cx="2843975" cy="1355100"/>
          </a:xfrm>
        </p:grpSpPr>
        <p:sp>
          <p:nvSpPr>
            <p:cNvPr id="378" name="Google Shape;378;p11"/>
            <p:cNvSpPr/>
            <p:nvPr/>
          </p:nvSpPr>
          <p:spPr>
            <a:xfrm>
              <a:off x="5944900"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1"/>
            <p:cNvSpPr/>
            <p:nvPr/>
          </p:nvSpPr>
          <p:spPr>
            <a:xfrm>
              <a:off x="6689938"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1"/>
            <p:cNvSpPr/>
            <p:nvPr/>
          </p:nvSpPr>
          <p:spPr>
            <a:xfrm>
              <a:off x="7434975" y="4608574"/>
              <a:ext cx="1353900" cy="13551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11"/>
          <p:cNvGrpSpPr/>
          <p:nvPr/>
        </p:nvGrpSpPr>
        <p:grpSpPr>
          <a:xfrm>
            <a:off x="8345213" y="1643413"/>
            <a:ext cx="1620772" cy="1856670"/>
            <a:chOff x="7620388" y="0"/>
            <a:chExt cx="1620772" cy="1856670"/>
          </a:xfrm>
        </p:grpSpPr>
        <p:sp>
          <p:nvSpPr>
            <p:cNvPr id="382" name="Google Shape;382;p11"/>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1"/>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1"/>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1"/>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1"/>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11"/>
          <p:cNvGrpSpPr/>
          <p:nvPr/>
        </p:nvGrpSpPr>
        <p:grpSpPr>
          <a:xfrm rot="-5400000">
            <a:off x="-583688" y="624775"/>
            <a:ext cx="1620772" cy="1856670"/>
            <a:chOff x="7620388" y="0"/>
            <a:chExt cx="1620772" cy="1856670"/>
          </a:xfrm>
        </p:grpSpPr>
        <p:sp>
          <p:nvSpPr>
            <p:cNvPr id="388" name="Google Shape;388;p11"/>
            <p:cNvSpPr/>
            <p:nvPr/>
          </p:nvSpPr>
          <p:spPr>
            <a:xfrm>
              <a:off x="7908784" y="0"/>
              <a:ext cx="1332375" cy="1856670"/>
            </a:xfrm>
            <a:custGeom>
              <a:avLst/>
              <a:gdLst/>
              <a:ahLst/>
              <a:cxnLst/>
              <a:rect l="l" t="t" r="r" b="b"/>
              <a:pathLst>
                <a:path w="40424" h="56331" extrusionOk="0">
                  <a:moveTo>
                    <a:pt x="39973" y="0"/>
                  </a:moveTo>
                  <a:lnTo>
                    <a:pt x="39973" y="9936"/>
                  </a:lnTo>
                  <a:lnTo>
                    <a:pt x="21029" y="9936"/>
                  </a:lnTo>
                  <a:lnTo>
                    <a:pt x="20963" y="10002"/>
                  </a:lnTo>
                  <a:lnTo>
                    <a:pt x="8888" y="22076"/>
                  </a:lnTo>
                  <a:lnTo>
                    <a:pt x="8888" y="47122"/>
                  </a:lnTo>
                  <a:lnTo>
                    <a:pt x="0" y="56012"/>
                  </a:lnTo>
                  <a:lnTo>
                    <a:pt x="319" y="56330"/>
                  </a:lnTo>
                  <a:lnTo>
                    <a:pt x="9339" y="47310"/>
                  </a:lnTo>
                  <a:lnTo>
                    <a:pt x="9339" y="22263"/>
                  </a:lnTo>
                  <a:lnTo>
                    <a:pt x="21216" y="10387"/>
                  </a:lnTo>
                  <a:lnTo>
                    <a:pt x="40424" y="10387"/>
                  </a:lnTo>
                  <a:lnTo>
                    <a:pt x="40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a:off x="8287392" y="419840"/>
              <a:ext cx="229435" cy="229435"/>
            </a:xfrm>
            <a:custGeom>
              <a:avLst/>
              <a:gdLst/>
              <a:ahLst/>
              <a:cxnLst/>
              <a:rect l="l" t="t" r="r" b="b"/>
              <a:pathLst>
                <a:path w="6961" h="6961" extrusionOk="0">
                  <a:moveTo>
                    <a:pt x="6961" y="0"/>
                  </a:moveTo>
                  <a:lnTo>
                    <a:pt x="3480" y="3481"/>
                  </a:lnTo>
                  <a:lnTo>
                    <a:pt x="0" y="6961"/>
                  </a:lnTo>
                  <a:lnTo>
                    <a:pt x="1982" y="6961"/>
                  </a:lnTo>
                  <a:lnTo>
                    <a:pt x="4472" y="4472"/>
                  </a:lnTo>
                  <a:lnTo>
                    <a:pt x="6961" y="1982"/>
                  </a:lnTo>
                  <a:lnTo>
                    <a:pt x="69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1"/>
            <p:cNvSpPr/>
            <p:nvPr/>
          </p:nvSpPr>
          <p:spPr>
            <a:xfrm>
              <a:off x="7731066" y="934966"/>
              <a:ext cx="480227" cy="680690"/>
            </a:xfrm>
            <a:custGeom>
              <a:avLst/>
              <a:gdLst/>
              <a:ahLst/>
              <a:cxnLst/>
              <a:rect l="l" t="t" r="r" b="b"/>
              <a:pathLst>
                <a:path w="14570" h="20652" extrusionOk="0">
                  <a:moveTo>
                    <a:pt x="14442" y="0"/>
                  </a:moveTo>
                  <a:lnTo>
                    <a:pt x="5706" y="8736"/>
                  </a:lnTo>
                  <a:lnTo>
                    <a:pt x="5706" y="14818"/>
                  </a:lnTo>
                  <a:lnTo>
                    <a:pt x="1" y="20523"/>
                  </a:lnTo>
                  <a:lnTo>
                    <a:pt x="129" y="20651"/>
                  </a:lnTo>
                  <a:lnTo>
                    <a:pt x="5887" y="14892"/>
                  </a:lnTo>
                  <a:lnTo>
                    <a:pt x="5887" y="8811"/>
                  </a:lnTo>
                  <a:lnTo>
                    <a:pt x="14569" y="128"/>
                  </a:lnTo>
                  <a:lnTo>
                    <a:pt x="14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1"/>
            <p:cNvSpPr/>
            <p:nvPr/>
          </p:nvSpPr>
          <p:spPr>
            <a:xfrm>
              <a:off x="8892169" y="132959"/>
              <a:ext cx="343674" cy="201781"/>
            </a:xfrm>
            <a:custGeom>
              <a:avLst/>
              <a:gdLst/>
              <a:ahLst/>
              <a:cxnLst/>
              <a:rect l="l" t="t" r="r" b="b"/>
              <a:pathLst>
                <a:path w="10427" h="6122" extrusionOk="0">
                  <a:moveTo>
                    <a:pt x="10299" y="0"/>
                  </a:moveTo>
                  <a:lnTo>
                    <a:pt x="7246" y="3054"/>
                  </a:lnTo>
                  <a:lnTo>
                    <a:pt x="2942" y="3054"/>
                  </a:lnTo>
                  <a:lnTo>
                    <a:pt x="1" y="5995"/>
                  </a:lnTo>
                  <a:lnTo>
                    <a:pt x="129" y="6122"/>
                  </a:lnTo>
                  <a:lnTo>
                    <a:pt x="3017" y="3234"/>
                  </a:lnTo>
                  <a:lnTo>
                    <a:pt x="7321" y="3234"/>
                  </a:lnTo>
                  <a:lnTo>
                    <a:pt x="10427" y="128"/>
                  </a:lnTo>
                  <a:lnTo>
                    <a:pt x="10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a:off x="7620388" y="1060411"/>
              <a:ext cx="678416" cy="400398"/>
            </a:xfrm>
            <a:custGeom>
              <a:avLst/>
              <a:gdLst/>
              <a:ahLst/>
              <a:cxnLst/>
              <a:rect l="l" t="t" r="r" b="b"/>
              <a:pathLst>
                <a:path w="20583" h="12148" extrusionOk="0">
                  <a:moveTo>
                    <a:pt x="12984" y="1"/>
                  </a:moveTo>
                  <a:lnTo>
                    <a:pt x="10637" y="2347"/>
                  </a:lnTo>
                  <a:lnTo>
                    <a:pt x="9801" y="2347"/>
                  </a:lnTo>
                  <a:lnTo>
                    <a:pt x="1" y="12148"/>
                  </a:lnTo>
                  <a:lnTo>
                    <a:pt x="4846" y="12148"/>
                  </a:lnTo>
                  <a:lnTo>
                    <a:pt x="8839" y="8155"/>
                  </a:lnTo>
                  <a:lnTo>
                    <a:pt x="12478" y="8155"/>
                  </a:lnTo>
                  <a:lnTo>
                    <a:pt x="20583" y="50"/>
                  </a:lnTo>
                  <a:lnTo>
                    <a:pt x="129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1"/>
          <p:cNvGrpSpPr/>
          <p:nvPr/>
        </p:nvGrpSpPr>
        <p:grpSpPr>
          <a:xfrm rot="10800000" flipH="1">
            <a:off x="8478486" y="272875"/>
            <a:ext cx="397975" cy="31976"/>
            <a:chOff x="7690800" y="1808375"/>
            <a:chExt cx="397975" cy="31976"/>
          </a:xfrm>
        </p:grpSpPr>
        <p:sp>
          <p:nvSpPr>
            <p:cNvPr id="394" name="Google Shape;394;p11"/>
            <p:cNvSpPr/>
            <p:nvPr/>
          </p:nvSpPr>
          <p:spPr>
            <a:xfrm>
              <a:off x="7889857" y="1808375"/>
              <a:ext cx="198918" cy="31976"/>
            </a:xfrm>
            <a:custGeom>
              <a:avLst/>
              <a:gdLst/>
              <a:ahLst/>
              <a:cxnLst/>
              <a:rect l="l" t="t" r="r" b="b"/>
              <a:pathLst>
                <a:path w="2930" h="471" extrusionOk="0">
                  <a:moveTo>
                    <a:pt x="1" y="1"/>
                  </a:moveTo>
                  <a:lnTo>
                    <a:pt x="1" y="471"/>
                  </a:lnTo>
                  <a:lnTo>
                    <a:pt x="2929" y="471"/>
                  </a:lnTo>
                  <a:lnTo>
                    <a:pt x="29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1"/>
            <p:cNvSpPr/>
            <p:nvPr/>
          </p:nvSpPr>
          <p:spPr>
            <a:xfrm>
              <a:off x="7752038" y="1808375"/>
              <a:ext cx="99459" cy="31976"/>
            </a:xfrm>
            <a:custGeom>
              <a:avLst/>
              <a:gdLst/>
              <a:ahLst/>
              <a:cxnLst/>
              <a:rect l="l" t="t" r="r" b="b"/>
              <a:pathLst>
                <a:path w="1465" h="471" extrusionOk="0">
                  <a:moveTo>
                    <a:pt x="0" y="1"/>
                  </a:moveTo>
                  <a:lnTo>
                    <a:pt x="0" y="471"/>
                  </a:lnTo>
                  <a:lnTo>
                    <a:pt x="1464" y="471"/>
                  </a:lnTo>
                  <a:lnTo>
                    <a:pt x="1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1"/>
            <p:cNvSpPr/>
            <p:nvPr/>
          </p:nvSpPr>
          <p:spPr>
            <a:xfrm>
              <a:off x="7690800" y="1808375"/>
              <a:ext cx="32044" cy="31976"/>
            </a:xfrm>
            <a:custGeom>
              <a:avLst/>
              <a:gdLst/>
              <a:ahLst/>
              <a:cxnLst/>
              <a:rect l="l" t="t" r="r" b="b"/>
              <a:pathLst>
                <a:path w="472" h="471" extrusionOk="0">
                  <a:moveTo>
                    <a:pt x="1" y="1"/>
                  </a:moveTo>
                  <a:lnTo>
                    <a:pt x="1" y="471"/>
                  </a:lnTo>
                  <a:lnTo>
                    <a:pt x="471" y="471"/>
                  </a:lnTo>
                  <a:lnTo>
                    <a:pt x="4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11"/>
          <p:cNvGrpSpPr/>
          <p:nvPr/>
        </p:nvGrpSpPr>
        <p:grpSpPr>
          <a:xfrm flipH="1">
            <a:off x="227971" y="4852711"/>
            <a:ext cx="444351" cy="96545"/>
            <a:chOff x="8592026" y="4852711"/>
            <a:chExt cx="444351" cy="96545"/>
          </a:xfrm>
        </p:grpSpPr>
        <p:grpSp>
          <p:nvGrpSpPr>
            <p:cNvPr id="398" name="Google Shape;398;p11"/>
            <p:cNvGrpSpPr/>
            <p:nvPr/>
          </p:nvGrpSpPr>
          <p:grpSpPr>
            <a:xfrm>
              <a:off x="8765988" y="4852711"/>
              <a:ext cx="96426" cy="96545"/>
              <a:chOff x="4086476" y="3404648"/>
              <a:chExt cx="96426" cy="96545"/>
            </a:xfrm>
          </p:grpSpPr>
          <p:sp>
            <p:nvSpPr>
              <p:cNvPr id="399" name="Google Shape;399;p11"/>
              <p:cNvSpPr/>
              <p:nvPr/>
            </p:nvSpPr>
            <p:spPr>
              <a:xfrm>
                <a:off x="4086476" y="3404648"/>
                <a:ext cx="96426" cy="96545"/>
              </a:xfrm>
              <a:custGeom>
                <a:avLst/>
                <a:gdLst/>
                <a:ahLst/>
                <a:cxnLst/>
                <a:rect l="l" t="t" r="r" b="b"/>
                <a:pathLst>
                  <a:path w="856" h="857" extrusionOk="0">
                    <a:moveTo>
                      <a:pt x="117" y="1"/>
                    </a:moveTo>
                    <a:lnTo>
                      <a:pt x="0" y="118"/>
                    </a:lnTo>
                    <a:lnTo>
                      <a:pt x="739" y="856"/>
                    </a:lnTo>
                    <a:lnTo>
                      <a:pt x="856" y="740"/>
                    </a:lnTo>
                    <a:lnTo>
                      <a:pt x="1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1"/>
              <p:cNvSpPr/>
              <p:nvPr/>
            </p:nvSpPr>
            <p:spPr>
              <a:xfrm>
                <a:off x="4086476" y="3404648"/>
                <a:ext cx="96426" cy="96545"/>
              </a:xfrm>
              <a:custGeom>
                <a:avLst/>
                <a:gdLst/>
                <a:ahLst/>
                <a:cxnLst/>
                <a:rect l="l" t="t" r="r" b="b"/>
                <a:pathLst>
                  <a:path w="856" h="857" extrusionOk="0">
                    <a:moveTo>
                      <a:pt x="739" y="1"/>
                    </a:moveTo>
                    <a:lnTo>
                      <a:pt x="0" y="740"/>
                    </a:lnTo>
                    <a:lnTo>
                      <a:pt x="117" y="856"/>
                    </a:lnTo>
                    <a:lnTo>
                      <a:pt x="856" y="118"/>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1"/>
            <p:cNvGrpSpPr/>
            <p:nvPr/>
          </p:nvGrpSpPr>
          <p:grpSpPr>
            <a:xfrm>
              <a:off x="8939951" y="4852711"/>
              <a:ext cx="96426" cy="96545"/>
              <a:chOff x="4086476" y="3404648"/>
              <a:chExt cx="96426" cy="96545"/>
            </a:xfrm>
          </p:grpSpPr>
          <p:sp>
            <p:nvSpPr>
              <p:cNvPr id="402" name="Google Shape;402;p11"/>
              <p:cNvSpPr/>
              <p:nvPr/>
            </p:nvSpPr>
            <p:spPr>
              <a:xfrm>
                <a:off x="4086476" y="3404648"/>
                <a:ext cx="96426" cy="96545"/>
              </a:xfrm>
              <a:custGeom>
                <a:avLst/>
                <a:gdLst/>
                <a:ahLst/>
                <a:cxnLst/>
                <a:rect l="l" t="t" r="r" b="b"/>
                <a:pathLst>
                  <a:path w="856" h="857" extrusionOk="0">
                    <a:moveTo>
                      <a:pt x="117" y="1"/>
                    </a:moveTo>
                    <a:lnTo>
                      <a:pt x="0" y="118"/>
                    </a:lnTo>
                    <a:lnTo>
                      <a:pt x="739" y="856"/>
                    </a:lnTo>
                    <a:lnTo>
                      <a:pt x="856" y="740"/>
                    </a:lnTo>
                    <a:lnTo>
                      <a:pt x="1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1"/>
              <p:cNvSpPr/>
              <p:nvPr/>
            </p:nvSpPr>
            <p:spPr>
              <a:xfrm>
                <a:off x="4086476" y="3404648"/>
                <a:ext cx="96426" cy="96545"/>
              </a:xfrm>
              <a:custGeom>
                <a:avLst/>
                <a:gdLst/>
                <a:ahLst/>
                <a:cxnLst/>
                <a:rect l="l" t="t" r="r" b="b"/>
                <a:pathLst>
                  <a:path w="856" h="857" extrusionOk="0">
                    <a:moveTo>
                      <a:pt x="739" y="1"/>
                    </a:moveTo>
                    <a:lnTo>
                      <a:pt x="0" y="740"/>
                    </a:lnTo>
                    <a:lnTo>
                      <a:pt x="117" y="856"/>
                    </a:lnTo>
                    <a:lnTo>
                      <a:pt x="856" y="118"/>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11"/>
            <p:cNvGrpSpPr/>
            <p:nvPr/>
          </p:nvGrpSpPr>
          <p:grpSpPr>
            <a:xfrm>
              <a:off x="8592026" y="4852711"/>
              <a:ext cx="96426" cy="96545"/>
              <a:chOff x="4086476" y="3404648"/>
              <a:chExt cx="96426" cy="96545"/>
            </a:xfrm>
          </p:grpSpPr>
          <p:sp>
            <p:nvSpPr>
              <p:cNvPr id="405" name="Google Shape;405;p11"/>
              <p:cNvSpPr/>
              <p:nvPr/>
            </p:nvSpPr>
            <p:spPr>
              <a:xfrm>
                <a:off x="4086476" y="3404648"/>
                <a:ext cx="96426" cy="96545"/>
              </a:xfrm>
              <a:custGeom>
                <a:avLst/>
                <a:gdLst/>
                <a:ahLst/>
                <a:cxnLst/>
                <a:rect l="l" t="t" r="r" b="b"/>
                <a:pathLst>
                  <a:path w="856" h="857" extrusionOk="0">
                    <a:moveTo>
                      <a:pt x="117" y="1"/>
                    </a:moveTo>
                    <a:lnTo>
                      <a:pt x="0" y="118"/>
                    </a:lnTo>
                    <a:lnTo>
                      <a:pt x="739" y="856"/>
                    </a:lnTo>
                    <a:lnTo>
                      <a:pt x="856" y="740"/>
                    </a:lnTo>
                    <a:lnTo>
                      <a:pt x="1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1"/>
              <p:cNvSpPr/>
              <p:nvPr/>
            </p:nvSpPr>
            <p:spPr>
              <a:xfrm>
                <a:off x="4086476" y="3404648"/>
                <a:ext cx="96426" cy="96545"/>
              </a:xfrm>
              <a:custGeom>
                <a:avLst/>
                <a:gdLst/>
                <a:ahLst/>
                <a:cxnLst/>
                <a:rect l="l" t="t" r="r" b="b"/>
                <a:pathLst>
                  <a:path w="856" h="857" extrusionOk="0">
                    <a:moveTo>
                      <a:pt x="739" y="1"/>
                    </a:moveTo>
                    <a:lnTo>
                      <a:pt x="0" y="740"/>
                    </a:lnTo>
                    <a:lnTo>
                      <a:pt x="117" y="856"/>
                    </a:lnTo>
                    <a:lnTo>
                      <a:pt x="856" y="118"/>
                    </a:lnTo>
                    <a:lnTo>
                      <a:pt x="7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3100"/>
              <a:buFont typeface="Zen Dots"/>
              <a:buNone/>
              <a:defRPr sz="3100">
                <a:solidFill>
                  <a:schemeClr val="accent2"/>
                </a:solidFill>
                <a:latin typeface="Zen Dots"/>
                <a:ea typeface="Zen Dots"/>
                <a:cs typeface="Zen Dots"/>
                <a:sym typeface="Zen Dots"/>
              </a:defRPr>
            </a:lvl1pPr>
            <a:lvl2pPr lvl="1" rtl="0">
              <a:spcBef>
                <a:spcPts val="0"/>
              </a:spcBef>
              <a:spcAft>
                <a:spcPts val="0"/>
              </a:spcAft>
              <a:buClr>
                <a:schemeClr val="accent1"/>
              </a:buClr>
              <a:buSzPts val="3100"/>
              <a:buFont typeface="Zen Dots"/>
              <a:buNone/>
              <a:defRPr sz="3100">
                <a:solidFill>
                  <a:schemeClr val="accent1"/>
                </a:solidFill>
                <a:latin typeface="Zen Dots"/>
                <a:ea typeface="Zen Dots"/>
                <a:cs typeface="Zen Dots"/>
                <a:sym typeface="Zen Dots"/>
              </a:defRPr>
            </a:lvl2pPr>
            <a:lvl3pPr lvl="2" rtl="0">
              <a:spcBef>
                <a:spcPts val="0"/>
              </a:spcBef>
              <a:spcAft>
                <a:spcPts val="0"/>
              </a:spcAft>
              <a:buClr>
                <a:schemeClr val="accent1"/>
              </a:buClr>
              <a:buSzPts val="3100"/>
              <a:buFont typeface="Zen Dots"/>
              <a:buNone/>
              <a:defRPr sz="3100">
                <a:solidFill>
                  <a:schemeClr val="accent1"/>
                </a:solidFill>
                <a:latin typeface="Zen Dots"/>
                <a:ea typeface="Zen Dots"/>
                <a:cs typeface="Zen Dots"/>
                <a:sym typeface="Zen Dots"/>
              </a:defRPr>
            </a:lvl3pPr>
            <a:lvl4pPr lvl="3" rtl="0">
              <a:spcBef>
                <a:spcPts val="0"/>
              </a:spcBef>
              <a:spcAft>
                <a:spcPts val="0"/>
              </a:spcAft>
              <a:buClr>
                <a:schemeClr val="accent1"/>
              </a:buClr>
              <a:buSzPts val="3100"/>
              <a:buFont typeface="Zen Dots"/>
              <a:buNone/>
              <a:defRPr sz="3100">
                <a:solidFill>
                  <a:schemeClr val="accent1"/>
                </a:solidFill>
                <a:latin typeface="Zen Dots"/>
                <a:ea typeface="Zen Dots"/>
                <a:cs typeface="Zen Dots"/>
                <a:sym typeface="Zen Dots"/>
              </a:defRPr>
            </a:lvl4pPr>
            <a:lvl5pPr lvl="4" rtl="0">
              <a:spcBef>
                <a:spcPts val="0"/>
              </a:spcBef>
              <a:spcAft>
                <a:spcPts val="0"/>
              </a:spcAft>
              <a:buClr>
                <a:schemeClr val="accent1"/>
              </a:buClr>
              <a:buSzPts val="3100"/>
              <a:buFont typeface="Zen Dots"/>
              <a:buNone/>
              <a:defRPr sz="3100">
                <a:solidFill>
                  <a:schemeClr val="accent1"/>
                </a:solidFill>
                <a:latin typeface="Zen Dots"/>
                <a:ea typeface="Zen Dots"/>
                <a:cs typeface="Zen Dots"/>
                <a:sym typeface="Zen Dots"/>
              </a:defRPr>
            </a:lvl5pPr>
            <a:lvl6pPr lvl="5" rtl="0">
              <a:spcBef>
                <a:spcPts val="0"/>
              </a:spcBef>
              <a:spcAft>
                <a:spcPts val="0"/>
              </a:spcAft>
              <a:buClr>
                <a:schemeClr val="accent1"/>
              </a:buClr>
              <a:buSzPts val="3100"/>
              <a:buFont typeface="Zen Dots"/>
              <a:buNone/>
              <a:defRPr sz="3100">
                <a:solidFill>
                  <a:schemeClr val="accent1"/>
                </a:solidFill>
                <a:latin typeface="Zen Dots"/>
                <a:ea typeface="Zen Dots"/>
                <a:cs typeface="Zen Dots"/>
                <a:sym typeface="Zen Dots"/>
              </a:defRPr>
            </a:lvl6pPr>
            <a:lvl7pPr lvl="6" rtl="0">
              <a:spcBef>
                <a:spcPts val="0"/>
              </a:spcBef>
              <a:spcAft>
                <a:spcPts val="0"/>
              </a:spcAft>
              <a:buClr>
                <a:schemeClr val="accent1"/>
              </a:buClr>
              <a:buSzPts val="3100"/>
              <a:buFont typeface="Zen Dots"/>
              <a:buNone/>
              <a:defRPr sz="3100">
                <a:solidFill>
                  <a:schemeClr val="accent1"/>
                </a:solidFill>
                <a:latin typeface="Zen Dots"/>
                <a:ea typeface="Zen Dots"/>
                <a:cs typeface="Zen Dots"/>
                <a:sym typeface="Zen Dots"/>
              </a:defRPr>
            </a:lvl7pPr>
            <a:lvl8pPr lvl="7" rtl="0">
              <a:spcBef>
                <a:spcPts val="0"/>
              </a:spcBef>
              <a:spcAft>
                <a:spcPts val="0"/>
              </a:spcAft>
              <a:buClr>
                <a:schemeClr val="accent1"/>
              </a:buClr>
              <a:buSzPts val="3100"/>
              <a:buFont typeface="Zen Dots"/>
              <a:buNone/>
              <a:defRPr sz="3100">
                <a:solidFill>
                  <a:schemeClr val="accent1"/>
                </a:solidFill>
                <a:latin typeface="Zen Dots"/>
                <a:ea typeface="Zen Dots"/>
                <a:cs typeface="Zen Dots"/>
                <a:sym typeface="Zen Dots"/>
              </a:defRPr>
            </a:lvl8pPr>
            <a:lvl9pPr lvl="8" rtl="0">
              <a:spcBef>
                <a:spcPts val="0"/>
              </a:spcBef>
              <a:spcAft>
                <a:spcPts val="0"/>
              </a:spcAft>
              <a:buClr>
                <a:schemeClr val="accent1"/>
              </a:buClr>
              <a:buSzPts val="3100"/>
              <a:buFont typeface="Zen Dots"/>
              <a:buNone/>
              <a:defRPr sz="3100">
                <a:solidFill>
                  <a:schemeClr val="accent1"/>
                </a:solidFill>
                <a:latin typeface="Zen Dots"/>
                <a:ea typeface="Zen Dots"/>
                <a:cs typeface="Zen Dots"/>
                <a:sym typeface="Zen Dot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ousine"/>
              <a:buChar char="●"/>
              <a:defRPr>
                <a:solidFill>
                  <a:schemeClr val="dk1"/>
                </a:solidFill>
                <a:latin typeface="Cousine"/>
                <a:ea typeface="Cousine"/>
                <a:cs typeface="Cousine"/>
                <a:sym typeface="Cousine"/>
              </a:defRPr>
            </a:lvl1pPr>
            <a:lvl2pPr marL="914400" lvl="1" indent="-317500">
              <a:lnSpc>
                <a:spcPct val="100000"/>
              </a:lnSpc>
              <a:spcBef>
                <a:spcPts val="0"/>
              </a:spcBef>
              <a:spcAft>
                <a:spcPts val="0"/>
              </a:spcAft>
              <a:buClr>
                <a:schemeClr val="dk1"/>
              </a:buClr>
              <a:buSzPts val="1400"/>
              <a:buFont typeface="Cousine"/>
              <a:buChar char="○"/>
              <a:defRPr>
                <a:solidFill>
                  <a:schemeClr val="dk1"/>
                </a:solidFill>
                <a:latin typeface="Cousine"/>
                <a:ea typeface="Cousine"/>
                <a:cs typeface="Cousine"/>
                <a:sym typeface="Cousine"/>
              </a:defRPr>
            </a:lvl2pPr>
            <a:lvl3pPr marL="1371600" lvl="2" indent="-317500">
              <a:lnSpc>
                <a:spcPct val="100000"/>
              </a:lnSpc>
              <a:spcBef>
                <a:spcPts val="0"/>
              </a:spcBef>
              <a:spcAft>
                <a:spcPts val="0"/>
              </a:spcAft>
              <a:buClr>
                <a:schemeClr val="dk1"/>
              </a:buClr>
              <a:buSzPts val="1400"/>
              <a:buFont typeface="Cousine"/>
              <a:buChar char="■"/>
              <a:defRPr>
                <a:solidFill>
                  <a:schemeClr val="dk1"/>
                </a:solidFill>
                <a:latin typeface="Cousine"/>
                <a:ea typeface="Cousine"/>
                <a:cs typeface="Cousine"/>
                <a:sym typeface="Cousine"/>
              </a:defRPr>
            </a:lvl3pPr>
            <a:lvl4pPr marL="1828800" lvl="3" indent="-317500">
              <a:lnSpc>
                <a:spcPct val="100000"/>
              </a:lnSpc>
              <a:spcBef>
                <a:spcPts val="0"/>
              </a:spcBef>
              <a:spcAft>
                <a:spcPts val="0"/>
              </a:spcAft>
              <a:buClr>
                <a:schemeClr val="dk1"/>
              </a:buClr>
              <a:buSzPts val="1400"/>
              <a:buFont typeface="Cousine"/>
              <a:buChar char="●"/>
              <a:defRPr>
                <a:solidFill>
                  <a:schemeClr val="dk1"/>
                </a:solidFill>
                <a:latin typeface="Cousine"/>
                <a:ea typeface="Cousine"/>
                <a:cs typeface="Cousine"/>
                <a:sym typeface="Cousine"/>
              </a:defRPr>
            </a:lvl4pPr>
            <a:lvl5pPr marL="2286000" lvl="4" indent="-317500">
              <a:lnSpc>
                <a:spcPct val="100000"/>
              </a:lnSpc>
              <a:spcBef>
                <a:spcPts val="0"/>
              </a:spcBef>
              <a:spcAft>
                <a:spcPts val="0"/>
              </a:spcAft>
              <a:buClr>
                <a:schemeClr val="dk1"/>
              </a:buClr>
              <a:buSzPts val="1400"/>
              <a:buFont typeface="Cousine"/>
              <a:buChar char="○"/>
              <a:defRPr>
                <a:solidFill>
                  <a:schemeClr val="dk1"/>
                </a:solidFill>
                <a:latin typeface="Cousine"/>
                <a:ea typeface="Cousine"/>
                <a:cs typeface="Cousine"/>
                <a:sym typeface="Cousine"/>
              </a:defRPr>
            </a:lvl5pPr>
            <a:lvl6pPr marL="2743200" lvl="5" indent="-317500">
              <a:lnSpc>
                <a:spcPct val="100000"/>
              </a:lnSpc>
              <a:spcBef>
                <a:spcPts val="0"/>
              </a:spcBef>
              <a:spcAft>
                <a:spcPts val="0"/>
              </a:spcAft>
              <a:buClr>
                <a:schemeClr val="dk1"/>
              </a:buClr>
              <a:buSzPts val="1400"/>
              <a:buFont typeface="Cousine"/>
              <a:buChar char="■"/>
              <a:defRPr>
                <a:solidFill>
                  <a:schemeClr val="dk1"/>
                </a:solidFill>
                <a:latin typeface="Cousine"/>
                <a:ea typeface="Cousine"/>
                <a:cs typeface="Cousine"/>
                <a:sym typeface="Cousine"/>
              </a:defRPr>
            </a:lvl6pPr>
            <a:lvl7pPr marL="3200400" lvl="6" indent="-317500">
              <a:lnSpc>
                <a:spcPct val="100000"/>
              </a:lnSpc>
              <a:spcBef>
                <a:spcPts val="0"/>
              </a:spcBef>
              <a:spcAft>
                <a:spcPts val="0"/>
              </a:spcAft>
              <a:buClr>
                <a:schemeClr val="dk1"/>
              </a:buClr>
              <a:buSzPts val="1400"/>
              <a:buFont typeface="Cousine"/>
              <a:buChar char="●"/>
              <a:defRPr>
                <a:solidFill>
                  <a:schemeClr val="dk1"/>
                </a:solidFill>
                <a:latin typeface="Cousine"/>
                <a:ea typeface="Cousine"/>
                <a:cs typeface="Cousine"/>
                <a:sym typeface="Cousine"/>
              </a:defRPr>
            </a:lvl7pPr>
            <a:lvl8pPr marL="3657600" lvl="7" indent="-317500">
              <a:lnSpc>
                <a:spcPct val="100000"/>
              </a:lnSpc>
              <a:spcBef>
                <a:spcPts val="0"/>
              </a:spcBef>
              <a:spcAft>
                <a:spcPts val="0"/>
              </a:spcAft>
              <a:buClr>
                <a:schemeClr val="dk1"/>
              </a:buClr>
              <a:buSzPts val="1400"/>
              <a:buFont typeface="Cousine"/>
              <a:buChar char="○"/>
              <a:defRPr>
                <a:solidFill>
                  <a:schemeClr val="dk1"/>
                </a:solidFill>
                <a:latin typeface="Cousine"/>
                <a:ea typeface="Cousine"/>
                <a:cs typeface="Cousine"/>
                <a:sym typeface="Cousine"/>
              </a:defRPr>
            </a:lvl8pPr>
            <a:lvl9pPr marL="4114800" lvl="8" indent="-317500">
              <a:lnSpc>
                <a:spcPct val="100000"/>
              </a:lnSpc>
              <a:spcBef>
                <a:spcPts val="0"/>
              </a:spcBef>
              <a:spcAft>
                <a:spcPts val="0"/>
              </a:spcAft>
              <a:buClr>
                <a:schemeClr val="dk1"/>
              </a:buClr>
              <a:buSzPts val="1400"/>
              <a:buFont typeface="Cousine"/>
              <a:buChar char="■"/>
              <a:defRPr>
                <a:solidFill>
                  <a:schemeClr val="dk1"/>
                </a:solidFill>
                <a:latin typeface="Cousine"/>
                <a:ea typeface="Cousine"/>
                <a:cs typeface="Cousine"/>
                <a:sym typeface="Cousi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p:push/>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69" name="Google Shape;1269;p29"/>
          <p:cNvSpPr txBox="1">
            <a:spLocks noGrp="1"/>
          </p:cNvSpPr>
          <p:nvPr>
            <p:ph type="ctrTitle"/>
          </p:nvPr>
        </p:nvSpPr>
        <p:spPr>
          <a:xfrm>
            <a:off x="1497600" y="986125"/>
            <a:ext cx="6148800" cy="158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Web-Ez</a:t>
            </a:r>
            <a:endParaRPr/>
          </a:p>
        </p:txBody>
      </p:sp>
      <p:sp>
        <p:nvSpPr>
          <p:cNvPr id="1270" name="Google Shape;1270;p29"/>
          <p:cNvSpPr txBox="1">
            <a:spLocks noGrp="1"/>
          </p:cNvSpPr>
          <p:nvPr>
            <p:ph type="subTitle" idx="1"/>
          </p:nvPr>
        </p:nvSpPr>
        <p:spPr>
          <a:xfrm>
            <a:off x="1469400" y="2572500"/>
            <a:ext cx="6205200" cy="54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No-Code Solution for Effortless Web Development</a:t>
            </a:r>
            <a:endParaRPr/>
          </a:p>
        </p:txBody>
      </p:sp>
      <p:sp>
        <p:nvSpPr>
          <p:cNvPr id="1271" name="Google Shape;1271;p29"/>
          <p:cNvSpPr/>
          <p:nvPr/>
        </p:nvSpPr>
        <p:spPr>
          <a:xfrm>
            <a:off x="7505689" y="830724"/>
            <a:ext cx="133064" cy="133064"/>
          </a:xfrm>
          <a:custGeom>
            <a:avLst/>
            <a:gdLst/>
            <a:ahLst/>
            <a:cxnLst/>
            <a:rect l="l" t="t" r="r" b="b"/>
            <a:pathLst>
              <a:path w="1960" h="1960" extrusionOk="0">
                <a:moveTo>
                  <a:pt x="0" y="0"/>
                </a:moveTo>
                <a:lnTo>
                  <a:pt x="0" y="302"/>
                </a:lnTo>
                <a:lnTo>
                  <a:pt x="1659" y="302"/>
                </a:lnTo>
                <a:lnTo>
                  <a:pt x="1659" y="1960"/>
                </a:lnTo>
                <a:lnTo>
                  <a:pt x="1960" y="1960"/>
                </a:lnTo>
                <a:lnTo>
                  <a:pt x="19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a:off x="7434353" y="935541"/>
            <a:ext cx="88393" cy="88393"/>
          </a:xfrm>
          <a:custGeom>
            <a:avLst/>
            <a:gdLst/>
            <a:ahLst/>
            <a:cxnLst/>
            <a:rect l="l" t="t" r="r" b="b"/>
            <a:pathLst>
              <a:path w="1302" h="1302" extrusionOk="0">
                <a:moveTo>
                  <a:pt x="1" y="0"/>
                </a:moveTo>
                <a:lnTo>
                  <a:pt x="1" y="1301"/>
                </a:lnTo>
                <a:lnTo>
                  <a:pt x="1302" y="1301"/>
                </a:lnTo>
                <a:lnTo>
                  <a:pt x="1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3" name="Google Shape;1273;p29"/>
          <p:cNvGrpSpPr/>
          <p:nvPr/>
        </p:nvGrpSpPr>
        <p:grpSpPr>
          <a:xfrm>
            <a:off x="7255252" y="4392071"/>
            <a:ext cx="179094" cy="215960"/>
            <a:chOff x="7722302" y="4037571"/>
            <a:chExt cx="179094" cy="215960"/>
          </a:xfrm>
        </p:grpSpPr>
        <p:sp>
          <p:nvSpPr>
            <p:cNvPr id="1274" name="Google Shape;1274;p29"/>
            <p:cNvSpPr/>
            <p:nvPr/>
          </p:nvSpPr>
          <p:spPr>
            <a:xfrm>
              <a:off x="7722302" y="4037911"/>
              <a:ext cx="179094" cy="184186"/>
            </a:xfrm>
            <a:custGeom>
              <a:avLst/>
              <a:gdLst/>
              <a:ahLst/>
              <a:cxnLst/>
              <a:rect l="l" t="t" r="r" b="b"/>
              <a:pathLst>
                <a:path w="2638" h="2713" extrusionOk="0">
                  <a:moveTo>
                    <a:pt x="1319" y="1"/>
                  </a:moveTo>
                  <a:cubicBezTo>
                    <a:pt x="591" y="1"/>
                    <a:pt x="1" y="634"/>
                    <a:pt x="1" y="1247"/>
                  </a:cubicBezTo>
                  <a:cubicBezTo>
                    <a:pt x="1" y="1748"/>
                    <a:pt x="142" y="2117"/>
                    <a:pt x="609" y="2331"/>
                  </a:cubicBezTo>
                  <a:lnTo>
                    <a:pt x="821" y="2712"/>
                  </a:lnTo>
                  <a:lnTo>
                    <a:pt x="1817" y="2712"/>
                  </a:lnTo>
                  <a:lnTo>
                    <a:pt x="2028" y="2331"/>
                  </a:lnTo>
                  <a:cubicBezTo>
                    <a:pt x="2496" y="2117"/>
                    <a:pt x="2638" y="1748"/>
                    <a:pt x="2638" y="1247"/>
                  </a:cubicBezTo>
                  <a:cubicBezTo>
                    <a:pt x="2638" y="608"/>
                    <a:pt x="2048"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a:off x="7750680" y="4117071"/>
              <a:ext cx="46912" cy="46912"/>
            </a:xfrm>
            <a:custGeom>
              <a:avLst/>
              <a:gdLst/>
              <a:ahLst/>
              <a:cxnLst/>
              <a:rect l="l" t="t" r="r" b="b"/>
              <a:pathLst>
                <a:path w="691" h="691" extrusionOk="0">
                  <a:moveTo>
                    <a:pt x="345" y="1"/>
                  </a:moveTo>
                  <a:cubicBezTo>
                    <a:pt x="154" y="1"/>
                    <a:pt x="1" y="155"/>
                    <a:pt x="1" y="346"/>
                  </a:cubicBezTo>
                  <a:cubicBezTo>
                    <a:pt x="1" y="536"/>
                    <a:pt x="154" y="690"/>
                    <a:pt x="345" y="690"/>
                  </a:cubicBezTo>
                  <a:cubicBezTo>
                    <a:pt x="536" y="690"/>
                    <a:pt x="690" y="536"/>
                    <a:pt x="690" y="346"/>
                  </a:cubicBezTo>
                  <a:cubicBezTo>
                    <a:pt x="690" y="155"/>
                    <a:pt x="536" y="1"/>
                    <a:pt x="3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a:off x="7826582" y="4117071"/>
              <a:ext cx="46844" cy="46912"/>
            </a:xfrm>
            <a:custGeom>
              <a:avLst/>
              <a:gdLst/>
              <a:ahLst/>
              <a:cxnLst/>
              <a:rect l="l" t="t" r="r" b="b"/>
              <a:pathLst>
                <a:path w="690" h="691" extrusionOk="0">
                  <a:moveTo>
                    <a:pt x="346" y="1"/>
                  </a:moveTo>
                  <a:cubicBezTo>
                    <a:pt x="155" y="1"/>
                    <a:pt x="0" y="155"/>
                    <a:pt x="0" y="346"/>
                  </a:cubicBezTo>
                  <a:cubicBezTo>
                    <a:pt x="0" y="536"/>
                    <a:pt x="155" y="690"/>
                    <a:pt x="346" y="690"/>
                  </a:cubicBezTo>
                  <a:cubicBezTo>
                    <a:pt x="536" y="690"/>
                    <a:pt x="690" y="536"/>
                    <a:pt x="690" y="346"/>
                  </a:cubicBezTo>
                  <a:cubicBezTo>
                    <a:pt x="690" y="155"/>
                    <a:pt x="536" y="1"/>
                    <a:pt x="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9"/>
            <p:cNvSpPr/>
            <p:nvPr/>
          </p:nvSpPr>
          <p:spPr>
            <a:xfrm>
              <a:off x="7796371" y="4170094"/>
              <a:ext cx="30958" cy="28106"/>
            </a:xfrm>
            <a:custGeom>
              <a:avLst/>
              <a:gdLst/>
              <a:ahLst/>
              <a:cxnLst/>
              <a:rect l="l" t="t" r="r" b="b"/>
              <a:pathLst>
                <a:path w="456" h="414" extrusionOk="0">
                  <a:moveTo>
                    <a:pt x="228" y="1"/>
                  </a:moveTo>
                  <a:cubicBezTo>
                    <a:pt x="201" y="1"/>
                    <a:pt x="174" y="15"/>
                    <a:pt x="160" y="42"/>
                  </a:cubicBezTo>
                  <a:lnTo>
                    <a:pt x="27" y="300"/>
                  </a:lnTo>
                  <a:cubicBezTo>
                    <a:pt x="1" y="352"/>
                    <a:pt x="38" y="413"/>
                    <a:pt x="95" y="413"/>
                  </a:cubicBezTo>
                  <a:lnTo>
                    <a:pt x="361" y="413"/>
                  </a:lnTo>
                  <a:cubicBezTo>
                    <a:pt x="419" y="413"/>
                    <a:pt x="456" y="352"/>
                    <a:pt x="429" y="300"/>
                  </a:cubicBezTo>
                  <a:lnTo>
                    <a:pt x="297" y="42"/>
                  </a:lnTo>
                  <a:cubicBezTo>
                    <a:pt x="283" y="15"/>
                    <a:pt x="255" y="1"/>
                    <a:pt x="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9"/>
            <p:cNvSpPr/>
            <p:nvPr/>
          </p:nvSpPr>
          <p:spPr>
            <a:xfrm>
              <a:off x="7760999" y="4037571"/>
              <a:ext cx="128244" cy="152617"/>
            </a:xfrm>
            <a:custGeom>
              <a:avLst/>
              <a:gdLst/>
              <a:ahLst/>
              <a:cxnLst/>
              <a:rect l="l" t="t" r="r" b="b"/>
              <a:pathLst>
                <a:path w="1889" h="2248" extrusionOk="0">
                  <a:moveTo>
                    <a:pt x="190" y="1"/>
                  </a:moveTo>
                  <a:lnTo>
                    <a:pt x="0" y="155"/>
                  </a:lnTo>
                  <a:lnTo>
                    <a:pt x="1699" y="2247"/>
                  </a:lnTo>
                  <a:lnTo>
                    <a:pt x="1888" y="2094"/>
                  </a:lnTo>
                  <a:lnTo>
                    <a:pt x="1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9"/>
            <p:cNvSpPr/>
            <p:nvPr/>
          </p:nvSpPr>
          <p:spPr>
            <a:xfrm>
              <a:off x="7733911" y="4207095"/>
              <a:ext cx="86967" cy="46437"/>
            </a:xfrm>
            <a:custGeom>
              <a:avLst/>
              <a:gdLst/>
              <a:ahLst/>
              <a:cxnLst/>
              <a:rect l="l" t="t" r="r" b="b"/>
              <a:pathLst>
                <a:path w="1281" h="684" extrusionOk="0">
                  <a:moveTo>
                    <a:pt x="116" y="0"/>
                  </a:moveTo>
                  <a:cubicBezTo>
                    <a:pt x="116" y="0"/>
                    <a:pt x="115" y="0"/>
                    <a:pt x="114" y="0"/>
                  </a:cubicBezTo>
                  <a:lnTo>
                    <a:pt x="1" y="1"/>
                  </a:lnTo>
                  <a:lnTo>
                    <a:pt x="391" y="684"/>
                  </a:lnTo>
                  <a:lnTo>
                    <a:pt x="1280" y="684"/>
                  </a:lnTo>
                  <a:lnTo>
                    <a:pt x="1280" y="440"/>
                  </a:lnTo>
                  <a:lnTo>
                    <a:pt x="533" y="440"/>
                  </a:lnTo>
                  <a:lnTo>
                    <a:pt x="364" y="144"/>
                  </a:lnTo>
                  <a:cubicBezTo>
                    <a:pt x="313" y="55"/>
                    <a:pt x="218" y="0"/>
                    <a:pt x="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9"/>
            <p:cNvSpPr/>
            <p:nvPr/>
          </p:nvSpPr>
          <p:spPr>
            <a:xfrm>
              <a:off x="7818164" y="4207095"/>
              <a:ext cx="71624" cy="46437"/>
            </a:xfrm>
            <a:custGeom>
              <a:avLst/>
              <a:gdLst/>
              <a:ahLst/>
              <a:cxnLst/>
              <a:rect l="l" t="t" r="r" b="b"/>
              <a:pathLst>
                <a:path w="1055" h="684" extrusionOk="0">
                  <a:moveTo>
                    <a:pt x="939" y="0"/>
                  </a:moveTo>
                  <a:cubicBezTo>
                    <a:pt x="838" y="0"/>
                    <a:pt x="743" y="55"/>
                    <a:pt x="693" y="144"/>
                  </a:cubicBezTo>
                  <a:lnTo>
                    <a:pt x="523" y="440"/>
                  </a:lnTo>
                  <a:lnTo>
                    <a:pt x="0" y="440"/>
                  </a:lnTo>
                  <a:lnTo>
                    <a:pt x="0" y="684"/>
                  </a:lnTo>
                  <a:lnTo>
                    <a:pt x="664" y="684"/>
                  </a:lnTo>
                  <a:lnTo>
                    <a:pt x="1055" y="1"/>
                  </a:lnTo>
                  <a:lnTo>
                    <a:pt x="942" y="0"/>
                  </a:lnTo>
                  <a:cubicBezTo>
                    <a:pt x="941" y="0"/>
                    <a:pt x="940" y="0"/>
                    <a:pt x="9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1" name="Google Shape;1281;p29"/>
          <p:cNvSpPr/>
          <p:nvPr/>
        </p:nvSpPr>
        <p:spPr>
          <a:xfrm>
            <a:off x="7709571" y="4416850"/>
            <a:ext cx="203806" cy="200547"/>
          </a:xfrm>
          <a:custGeom>
            <a:avLst/>
            <a:gdLst/>
            <a:ahLst/>
            <a:cxnLst/>
            <a:rect l="l" t="t" r="r" b="b"/>
            <a:pathLst>
              <a:path w="3002" h="2954" extrusionOk="0">
                <a:moveTo>
                  <a:pt x="1500" y="758"/>
                </a:moveTo>
                <a:cubicBezTo>
                  <a:pt x="1915" y="758"/>
                  <a:pt x="2252" y="1095"/>
                  <a:pt x="2252" y="1510"/>
                </a:cubicBezTo>
                <a:cubicBezTo>
                  <a:pt x="2252" y="1925"/>
                  <a:pt x="1915" y="2261"/>
                  <a:pt x="1500" y="2261"/>
                </a:cubicBezTo>
                <a:cubicBezTo>
                  <a:pt x="1086" y="2261"/>
                  <a:pt x="750" y="1925"/>
                  <a:pt x="750" y="1510"/>
                </a:cubicBezTo>
                <a:cubicBezTo>
                  <a:pt x="750" y="1095"/>
                  <a:pt x="1086" y="758"/>
                  <a:pt x="1500" y="758"/>
                </a:cubicBezTo>
                <a:close/>
                <a:moveTo>
                  <a:pt x="1749" y="28"/>
                </a:moveTo>
                <a:cubicBezTo>
                  <a:pt x="1584" y="0"/>
                  <a:pt x="1416" y="0"/>
                  <a:pt x="1252" y="28"/>
                </a:cubicBezTo>
                <a:lnTo>
                  <a:pt x="1187" y="334"/>
                </a:lnTo>
                <a:cubicBezTo>
                  <a:pt x="1039" y="373"/>
                  <a:pt x="899" y="441"/>
                  <a:pt x="776" y="532"/>
                </a:cubicBezTo>
                <a:lnTo>
                  <a:pt x="497" y="392"/>
                </a:lnTo>
                <a:cubicBezTo>
                  <a:pt x="373" y="503"/>
                  <a:pt x="268" y="635"/>
                  <a:pt x="187" y="780"/>
                </a:cubicBezTo>
                <a:lnTo>
                  <a:pt x="386" y="1022"/>
                </a:lnTo>
                <a:cubicBezTo>
                  <a:pt x="324" y="1162"/>
                  <a:pt x="290" y="1313"/>
                  <a:pt x="284" y="1466"/>
                </a:cubicBezTo>
                <a:lnTo>
                  <a:pt x="1" y="1597"/>
                </a:lnTo>
                <a:cubicBezTo>
                  <a:pt x="10" y="1764"/>
                  <a:pt x="48" y="1928"/>
                  <a:pt x="110" y="2082"/>
                </a:cubicBezTo>
                <a:lnTo>
                  <a:pt x="424" y="2078"/>
                </a:lnTo>
                <a:cubicBezTo>
                  <a:pt x="494" y="2213"/>
                  <a:pt x="592" y="2334"/>
                  <a:pt x="708" y="2434"/>
                </a:cubicBezTo>
                <a:lnTo>
                  <a:pt x="634" y="2738"/>
                </a:lnTo>
                <a:cubicBezTo>
                  <a:pt x="770" y="2834"/>
                  <a:pt x="921" y="2907"/>
                  <a:pt x="1081" y="2954"/>
                </a:cubicBezTo>
                <a:lnTo>
                  <a:pt x="1272" y="2706"/>
                </a:lnTo>
                <a:cubicBezTo>
                  <a:pt x="1424" y="2734"/>
                  <a:pt x="1578" y="2734"/>
                  <a:pt x="1729" y="2706"/>
                </a:cubicBezTo>
                <a:lnTo>
                  <a:pt x="1919" y="2954"/>
                </a:lnTo>
                <a:cubicBezTo>
                  <a:pt x="2080" y="2907"/>
                  <a:pt x="2231" y="2834"/>
                  <a:pt x="2367" y="2738"/>
                </a:cubicBezTo>
                <a:lnTo>
                  <a:pt x="2293" y="2434"/>
                </a:lnTo>
                <a:cubicBezTo>
                  <a:pt x="2410" y="2334"/>
                  <a:pt x="2506" y="2213"/>
                  <a:pt x="2578" y="2078"/>
                </a:cubicBezTo>
                <a:lnTo>
                  <a:pt x="2890" y="2082"/>
                </a:lnTo>
                <a:cubicBezTo>
                  <a:pt x="2954" y="1928"/>
                  <a:pt x="2991" y="1764"/>
                  <a:pt x="3001" y="1597"/>
                </a:cubicBezTo>
                <a:lnTo>
                  <a:pt x="2717" y="1466"/>
                </a:lnTo>
                <a:cubicBezTo>
                  <a:pt x="2711" y="1313"/>
                  <a:pt x="2677" y="1162"/>
                  <a:pt x="2616" y="1022"/>
                </a:cubicBezTo>
                <a:lnTo>
                  <a:pt x="2815" y="780"/>
                </a:lnTo>
                <a:cubicBezTo>
                  <a:pt x="2734" y="635"/>
                  <a:pt x="2628" y="503"/>
                  <a:pt x="2504" y="392"/>
                </a:cubicBezTo>
                <a:lnTo>
                  <a:pt x="2225" y="532"/>
                </a:lnTo>
                <a:cubicBezTo>
                  <a:pt x="2102" y="441"/>
                  <a:pt x="1962" y="373"/>
                  <a:pt x="1814" y="3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2" name="Google Shape;1282;p29"/>
          <p:cNvGrpSpPr/>
          <p:nvPr/>
        </p:nvGrpSpPr>
        <p:grpSpPr>
          <a:xfrm>
            <a:off x="8086579" y="4434503"/>
            <a:ext cx="344202" cy="165244"/>
            <a:chOff x="8553629" y="4080003"/>
            <a:chExt cx="344202" cy="165244"/>
          </a:xfrm>
        </p:grpSpPr>
        <p:sp>
          <p:nvSpPr>
            <p:cNvPr id="1283" name="Google Shape;1283;p29"/>
            <p:cNvSpPr/>
            <p:nvPr/>
          </p:nvSpPr>
          <p:spPr>
            <a:xfrm>
              <a:off x="8643924" y="4088218"/>
              <a:ext cx="162732" cy="148272"/>
            </a:xfrm>
            <a:custGeom>
              <a:avLst/>
              <a:gdLst/>
              <a:ahLst/>
              <a:cxnLst/>
              <a:rect l="l" t="t" r="r" b="b"/>
              <a:pathLst>
                <a:path w="2397" h="2184" extrusionOk="0">
                  <a:moveTo>
                    <a:pt x="1199" y="1"/>
                  </a:moveTo>
                  <a:cubicBezTo>
                    <a:pt x="919" y="1"/>
                    <a:pt x="640" y="107"/>
                    <a:pt x="427" y="320"/>
                  </a:cubicBezTo>
                  <a:cubicBezTo>
                    <a:pt x="1" y="746"/>
                    <a:pt x="1" y="1438"/>
                    <a:pt x="427" y="1864"/>
                  </a:cubicBezTo>
                  <a:cubicBezTo>
                    <a:pt x="640" y="2077"/>
                    <a:pt x="919" y="2184"/>
                    <a:pt x="1199" y="2184"/>
                  </a:cubicBezTo>
                  <a:cubicBezTo>
                    <a:pt x="1478" y="2184"/>
                    <a:pt x="1758" y="2077"/>
                    <a:pt x="1971" y="1864"/>
                  </a:cubicBezTo>
                  <a:cubicBezTo>
                    <a:pt x="2397" y="1438"/>
                    <a:pt x="2397" y="746"/>
                    <a:pt x="1971" y="320"/>
                  </a:cubicBezTo>
                  <a:cubicBezTo>
                    <a:pt x="1758" y="107"/>
                    <a:pt x="1478" y="1"/>
                    <a:pt x="1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9"/>
            <p:cNvSpPr/>
            <p:nvPr/>
          </p:nvSpPr>
          <p:spPr>
            <a:xfrm>
              <a:off x="8702650" y="4121009"/>
              <a:ext cx="70538" cy="70470"/>
            </a:xfrm>
            <a:custGeom>
              <a:avLst/>
              <a:gdLst/>
              <a:ahLst/>
              <a:cxnLst/>
              <a:rect l="l" t="t" r="r" b="b"/>
              <a:pathLst>
                <a:path w="1039" h="1038" extrusionOk="0">
                  <a:moveTo>
                    <a:pt x="0" y="0"/>
                  </a:moveTo>
                  <a:lnTo>
                    <a:pt x="0" y="1038"/>
                  </a:lnTo>
                  <a:lnTo>
                    <a:pt x="1038" y="51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9"/>
            <p:cNvSpPr/>
            <p:nvPr/>
          </p:nvSpPr>
          <p:spPr>
            <a:xfrm>
              <a:off x="8553629" y="4080003"/>
              <a:ext cx="344202" cy="165244"/>
            </a:xfrm>
            <a:custGeom>
              <a:avLst/>
              <a:gdLst/>
              <a:ahLst/>
              <a:cxnLst/>
              <a:rect l="l" t="t" r="r" b="b"/>
              <a:pathLst>
                <a:path w="5070" h="2434" extrusionOk="0">
                  <a:moveTo>
                    <a:pt x="2535" y="241"/>
                  </a:moveTo>
                  <a:cubicBezTo>
                    <a:pt x="3079" y="241"/>
                    <a:pt x="4227" y="951"/>
                    <a:pt x="4638" y="1218"/>
                  </a:cubicBezTo>
                  <a:cubicBezTo>
                    <a:pt x="4110" y="1561"/>
                    <a:pt x="3034" y="2193"/>
                    <a:pt x="2535" y="2193"/>
                  </a:cubicBezTo>
                  <a:cubicBezTo>
                    <a:pt x="1990" y="2193"/>
                    <a:pt x="843" y="1483"/>
                    <a:pt x="431" y="1217"/>
                  </a:cubicBezTo>
                  <a:cubicBezTo>
                    <a:pt x="959" y="873"/>
                    <a:pt x="2035" y="241"/>
                    <a:pt x="2535" y="241"/>
                  </a:cubicBezTo>
                  <a:close/>
                  <a:moveTo>
                    <a:pt x="2535" y="1"/>
                  </a:moveTo>
                  <a:cubicBezTo>
                    <a:pt x="1794" y="1"/>
                    <a:pt x="213" y="1072"/>
                    <a:pt x="146" y="1117"/>
                  </a:cubicBezTo>
                  <a:lnTo>
                    <a:pt x="0" y="1218"/>
                  </a:lnTo>
                  <a:lnTo>
                    <a:pt x="146" y="1317"/>
                  </a:lnTo>
                  <a:cubicBezTo>
                    <a:pt x="213" y="1362"/>
                    <a:pt x="1794" y="2434"/>
                    <a:pt x="2535" y="2434"/>
                  </a:cubicBezTo>
                  <a:cubicBezTo>
                    <a:pt x="3276" y="2434"/>
                    <a:pt x="4857" y="1362"/>
                    <a:pt x="4923" y="1317"/>
                  </a:cubicBezTo>
                  <a:lnTo>
                    <a:pt x="5070" y="1218"/>
                  </a:lnTo>
                  <a:lnTo>
                    <a:pt x="4923" y="1117"/>
                  </a:lnTo>
                  <a:cubicBezTo>
                    <a:pt x="4857" y="1072"/>
                    <a:pt x="3276" y="1"/>
                    <a:pt x="2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29"/>
          <p:cNvGrpSpPr/>
          <p:nvPr/>
        </p:nvGrpSpPr>
        <p:grpSpPr>
          <a:xfrm>
            <a:off x="484137" y="636806"/>
            <a:ext cx="1013474" cy="1194023"/>
            <a:chOff x="7699874" y="2319356"/>
            <a:chExt cx="1013474" cy="1194023"/>
          </a:xfrm>
        </p:grpSpPr>
        <p:sp>
          <p:nvSpPr>
            <p:cNvPr id="1287" name="Google Shape;1287;p29"/>
            <p:cNvSpPr/>
            <p:nvPr/>
          </p:nvSpPr>
          <p:spPr>
            <a:xfrm>
              <a:off x="7699981" y="2319532"/>
              <a:ext cx="1013367" cy="1193846"/>
            </a:xfrm>
            <a:custGeom>
              <a:avLst/>
              <a:gdLst/>
              <a:ahLst/>
              <a:cxnLst/>
              <a:rect l="l" t="t" r="r" b="b"/>
              <a:pathLst>
                <a:path w="18647" h="21968" extrusionOk="0">
                  <a:moveTo>
                    <a:pt x="9696" y="1"/>
                  </a:moveTo>
                  <a:cubicBezTo>
                    <a:pt x="8438" y="1"/>
                    <a:pt x="3817" y="282"/>
                    <a:pt x="2027" y="4298"/>
                  </a:cubicBezTo>
                  <a:cubicBezTo>
                    <a:pt x="1761" y="4958"/>
                    <a:pt x="1638" y="5534"/>
                    <a:pt x="1596" y="6050"/>
                  </a:cubicBezTo>
                  <a:cubicBezTo>
                    <a:pt x="1430" y="8120"/>
                    <a:pt x="2608" y="9202"/>
                    <a:pt x="1451" y="10599"/>
                  </a:cubicBezTo>
                  <a:cubicBezTo>
                    <a:pt x="198" y="12113"/>
                    <a:pt x="1" y="12795"/>
                    <a:pt x="395" y="13189"/>
                  </a:cubicBezTo>
                  <a:cubicBezTo>
                    <a:pt x="788" y="13583"/>
                    <a:pt x="1351" y="13410"/>
                    <a:pt x="1652" y="13541"/>
                  </a:cubicBezTo>
                  <a:cubicBezTo>
                    <a:pt x="1874" y="13638"/>
                    <a:pt x="1935" y="13919"/>
                    <a:pt x="1750" y="14612"/>
                  </a:cubicBezTo>
                  <a:cubicBezTo>
                    <a:pt x="1603" y="15159"/>
                    <a:pt x="2132" y="15458"/>
                    <a:pt x="2132" y="15458"/>
                  </a:cubicBezTo>
                  <a:cubicBezTo>
                    <a:pt x="2132" y="15458"/>
                    <a:pt x="1913" y="15862"/>
                    <a:pt x="2278" y="16407"/>
                  </a:cubicBezTo>
                  <a:cubicBezTo>
                    <a:pt x="2670" y="16992"/>
                    <a:pt x="1911" y="19023"/>
                    <a:pt x="3049" y="19042"/>
                  </a:cubicBezTo>
                  <a:cubicBezTo>
                    <a:pt x="3152" y="19044"/>
                    <a:pt x="3253" y="19045"/>
                    <a:pt x="3351" y="19045"/>
                  </a:cubicBezTo>
                  <a:cubicBezTo>
                    <a:pt x="4142" y="19045"/>
                    <a:pt x="4799" y="18990"/>
                    <a:pt x="5352" y="18929"/>
                  </a:cubicBezTo>
                  <a:lnTo>
                    <a:pt x="5352" y="21967"/>
                  </a:lnTo>
                  <a:lnTo>
                    <a:pt x="10056" y="21967"/>
                  </a:lnTo>
                  <a:lnTo>
                    <a:pt x="10056" y="21968"/>
                  </a:lnTo>
                  <a:lnTo>
                    <a:pt x="15845" y="21968"/>
                  </a:lnTo>
                  <a:lnTo>
                    <a:pt x="15845" y="15182"/>
                  </a:lnTo>
                  <a:cubicBezTo>
                    <a:pt x="16794" y="13697"/>
                    <a:pt x="18646" y="11544"/>
                    <a:pt x="18553" y="8688"/>
                  </a:cubicBezTo>
                  <a:cubicBezTo>
                    <a:pt x="18442" y="5305"/>
                    <a:pt x="17566" y="154"/>
                    <a:pt x="10378" y="11"/>
                  </a:cubicBezTo>
                  <a:cubicBezTo>
                    <a:pt x="10281" y="10"/>
                    <a:pt x="10183" y="8"/>
                    <a:pt x="10084" y="8"/>
                  </a:cubicBezTo>
                  <a:cubicBezTo>
                    <a:pt x="10062" y="8"/>
                    <a:pt x="10039" y="8"/>
                    <a:pt x="10017" y="8"/>
                  </a:cubicBezTo>
                  <a:cubicBezTo>
                    <a:pt x="10017" y="8"/>
                    <a:pt x="9901" y="1"/>
                    <a:pt x="9696"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47625" dir="576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8" name="Google Shape;1288;p29"/>
            <p:cNvGrpSpPr/>
            <p:nvPr/>
          </p:nvGrpSpPr>
          <p:grpSpPr>
            <a:xfrm>
              <a:off x="7699874" y="2319356"/>
              <a:ext cx="1013469" cy="1193851"/>
              <a:chOff x="7699874" y="2319356"/>
              <a:chExt cx="1013469" cy="1193851"/>
            </a:xfrm>
          </p:grpSpPr>
          <p:sp>
            <p:nvSpPr>
              <p:cNvPr id="1289" name="Google Shape;1289;p29"/>
              <p:cNvSpPr/>
              <p:nvPr/>
            </p:nvSpPr>
            <p:spPr>
              <a:xfrm>
                <a:off x="7786554" y="2319356"/>
                <a:ext cx="925383" cy="863104"/>
              </a:xfrm>
              <a:custGeom>
                <a:avLst/>
                <a:gdLst/>
                <a:ahLst/>
                <a:cxnLst/>
                <a:rect l="l" t="t" r="r" b="b"/>
                <a:pathLst>
                  <a:path w="17028" h="15882" extrusionOk="0">
                    <a:moveTo>
                      <a:pt x="8103" y="1"/>
                    </a:moveTo>
                    <a:cubicBezTo>
                      <a:pt x="6846" y="1"/>
                      <a:pt x="2223" y="281"/>
                      <a:pt x="432" y="4299"/>
                    </a:cubicBezTo>
                    <a:cubicBezTo>
                      <a:pt x="166" y="4958"/>
                      <a:pt x="42" y="5535"/>
                      <a:pt x="1" y="6051"/>
                    </a:cubicBezTo>
                    <a:lnTo>
                      <a:pt x="6694" y="6051"/>
                    </a:lnTo>
                    <a:lnTo>
                      <a:pt x="6694" y="10984"/>
                    </a:lnTo>
                    <a:lnTo>
                      <a:pt x="11838" y="10984"/>
                    </a:lnTo>
                    <a:lnTo>
                      <a:pt x="11838" y="15882"/>
                    </a:lnTo>
                    <a:lnTo>
                      <a:pt x="13817" y="15882"/>
                    </a:lnTo>
                    <a:cubicBezTo>
                      <a:pt x="14474" y="14408"/>
                      <a:pt x="17028" y="12028"/>
                      <a:pt x="16918" y="8688"/>
                    </a:cubicBezTo>
                    <a:cubicBezTo>
                      <a:pt x="16806" y="5258"/>
                      <a:pt x="15906" y="8"/>
                      <a:pt x="8437" y="8"/>
                    </a:cubicBezTo>
                    <a:cubicBezTo>
                      <a:pt x="8432" y="8"/>
                      <a:pt x="8427" y="8"/>
                      <a:pt x="8422" y="8"/>
                    </a:cubicBezTo>
                    <a:cubicBezTo>
                      <a:pt x="8422" y="8"/>
                      <a:pt x="8307" y="1"/>
                      <a:pt x="8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9"/>
              <p:cNvSpPr/>
              <p:nvPr/>
            </p:nvSpPr>
            <p:spPr>
              <a:xfrm>
                <a:off x="7699874" y="2648142"/>
                <a:ext cx="837616" cy="865060"/>
              </a:xfrm>
              <a:custGeom>
                <a:avLst/>
                <a:gdLst/>
                <a:ahLst/>
                <a:cxnLst/>
                <a:rect l="l" t="t" r="r" b="b"/>
                <a:pathLst>
                  <a:path w="15413" h="15918" extrusionOk="0">
                    <a:moveTo>
                      <a:pt x="1596" y="1"/>
                    </a:moveTo>
                    <a:cubicBezTo>
                      <a:pt x="1430" y="2070"/>
                      <a:pt x="2608" y="3152"/>
                      <a:pt x="1451" y="4550"/>
                    </a:cubicBezTo>
                    <a:cubicBezTo>
                      <a:pt x="198" y="6064"/>
                      <a:pt x="1" y="6745"/>
                      <a:pt x="395" y="7140"/>
                    </a:cubicBezTo>
                    <a:cubicBezTo>
                      <a:pt x="788" y="7533"/>
                      <a:pt x="1351" y="7361"/>
                      <a:pt x="1651" y="7491"/>
                    </a:cubicBezTo>
                    <a:cubicBezTo>
                      <a:pt x="1873" y="7588"/>
                      <a:pt x="1935" y="7870"/>
                      <a:pt x="1750" y="8563"/>
                    </a:cubicBezTo>
                    <a:cubicBezTo>
                      <a:pt x="1603" y="9110"/>
                      <a:pt x="2132" y="9408"/>
                      <a:pt x="2132" y="9408"/>
                    </a:cubicBezTo>
                    <a:cubicBezTo>
                      <a:pt x="2132" y="9408"/>
                      <a:pt x="1913" y="9812"/>
                      <a:pt x="2278" y="10357"/>
                    </a:cubicBezTo>
                    <a:cubicBezTo>
                      <a:pt x="2670" y="10943"/>
                      <a:pt x="1911" y="12973"/>
                      <a:pt x="3048" y="12993"/>
                    </a:cubicBezTo>
                    <a:cubicBezTo>
                      <a:pt x="3152" y="12995"/>
                      <a:pt x="3255" y="12996"/>
                      <a:pt x="3354" y="12996"/>
                    </a:cubicBezTo>
                    <a:cubicBezTo>
                      <a:pt x="5084" y="12996"/>
                      <a:pt x="6176" y="12731"/>
                      <a:pt x="6927" y="12731"/>
                    </a:cubicBezTo>
                    <a:cubicBezTo>
                      <a:pt x="7083" y="12731"/>
                      <a:pt x="7224" y="12742"/>
                      <a:pt x="7354" y="12770"/>
                    </a:cubicBezTo>
                    <a:cubicBezTo>
                      <a:pt x="8141" y="12939"/>
                      <a:pt x="8160" y="15918"/>
                      <a:pt x="8160" y="15918"/>
                    </a:cubicBezTo>
                    <a:lnTo>
                      <a:pt x="15362" y="15918"/>
                    </a:lnTo>
                    <a:cubicBezTo>
                      <a:pt x="15362" y="15918"/>
                      <a:pt x="14799" y="11416"/>
                      <a:pt x="15362" y="9953"/>
                    </a:cubicBezTo>
                    <a:cubicBezTo>
                      <a:pt x="15378" y="9914"/>
                      <a:pt x="15395" y="9873"/>
                      <a:pt x="15412" y="9832"/>
                    </a:cubicBezTo>
                    <a:lnTo>
                      <a:pt x="13433" y="9832"/>
                    </a:lnTo>
                    <a:lnTo>
                      <a:pt x="13433" y="4934"/>
                    </a:lnTo>
                    <a:lnTo>
                      <a:pt x="8289" y="4934"/>
                    </a:lnTo>
                    <a:lnTo>
                      <a:pt x="82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9"/>
              <p:cNvSpPr/>
              <p:nvPr/>
            </p:nvSpPr>
            <p:spPr>
              <a:xfrm>
                <a:off x="8150284" y="2510106"/>
                <a:ext cx="281289" cy="406227"/>
              </a:xfrm>
              <a:custGeom>
                <a:avLst/>
                <a:gdLst/>
                <a:ahLst/>
                <a:cxnLst/>
                <a:rect l="l" t="t" r="r" b="b"/>
                <a:pathLst>
                  <a:path w="5176" h="7475" extrusionOk="0">
                    <a:moveTo>
                      <a:pt x="1" y="0"/>
                    </a:moveTo>
                    <a:lnTo>
                      <a:pt x="1" y="2541"/>
                    </a:lnTo>
                    <a:lnTo>
                      <a:pt x="1" y="7474"/>
                    </a:lnTo>
                    <a:lnTo>
                      <a:pt x="5175" y="7474"/>
                    </a:lnTo>
                    <a:lnTo>
                      <a:pt x="51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9"/>
              <p:cNvSpPr/>
              <p:nvPr/>
            </p:nvSpPr>
            <p:spPr>
              <a:xfrm>
                <a:off x="7990673" y="3134201"/>
                <a:ext cx="568175" cy="379001"/>
              </a:xfrm>
              <a:custGeom>
                <a:avLst/>
                <a:gdLst/>
                <a:ahLst/>
                <a:cxnLst/>
                <a:rect l="l" t="t" r="r" b="b"/>
                <a:pathLst>
                  <a:path w="10455" h="6974" extrusionOk="0">
                    <a:moveTo>
                      <a:pt x="10455" y="1"/>
                    </a:moveTo>
                    <a:lnTo>
                      <a:pt x="0" y="3936"/>
                    </a:lnTo>
                    <a:lnTo>
                      <a:pt x="0" y="6974"/>
                    </a:lnTo>
                    <a:lnTo>
                      <a:pt x="10455" y="6974"/>
                    </a:lnTo>
                    <a:lnTo>
                      <a:pt x="10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9"/>
              <p:cNvSpPr/>
              <p:nvPr/>
            </p:nvSpPr>
            <p:spPr>
              <a:xfrm>
                <a:off x="7973881" y="2828784"/>
                <a:ext cx="241617" cy="241563"/>
              </a:xfrm>
              <a:custGeom>
                <a:avLst/>
                <a:gdLst/>
                <a:ahLst/>
                <a:cxnLst/>
                <a:rect l="l" t="t" r="r" b="b"/>
                <a:pathLst>
                  <a:path w="4446" h="4445" extrusionOk="0">
                    <a:moveTo>
                      <a:pt x="1" y="0"/>
                    </a:moveTo>
                    <a:lnTo>
                      <a:pt x="1" y="4445"/>
                    </a:lnTo>
                    <a:lnTo>
                      <a:pt x="4445" y="4445"/>
                    </a:lnTo>
                    <a:lnTo>
                      <a:pt x="44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9"/>
              <p:cNvSpPr/>
              <p:nvPr/>
            </p:nvSpPr>
            <p:spPr>
              <a:xfrm>
                <a:off x="8352609" y="3134201"/>
                <a:ext cx="112983" cy="113037"/>
              </a:xfrm>
              <a:custGeom>
                <a:avLst/>
                <a:gdLst/>
                <a:ahLst/>
                <a:cxnLst/>
                <a:rect l="l" t="t" r="r" b="b"/>
                <a:pathLst>
                  <a:path w="2079" h="2080" extrusionOk="0">
                    <a:moveTo>
                      <a:pt x="0" y="1"/>
                    </a:moveTo>
                    <a:lnTo>
                      <a:pt x="0" y="2079"/>
                    </a:lnTo>
                    <a:lnTo>
                      <a:pt x="2079" y="2079"/>
                    </a:lnTo>
                    <a:lnTo>
                      <a:pt x="2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9"/>
              <p:cNvSpPr/>
              <p:nvPr/>
            </p:nvSpPr>
            <p:spPr>
              <a:xfrm>
                <a:off x="8170717" y="2531355"/>
                <a:ext cx="30053" cy="30053"/>
              </a:xfrm>
              <a:custGeom>
                <a:avLst/>
                <a:gdLst/>
                <a:ahLst/>
                <a:cxnLst/>
                <a:rect l="l" t="t" r="r" b="b"/>
                <a:pathLst>
                  <a:path w="553" h="553" extrusionOk="0">
                    <a:moveTo>
                      <a:pt x="276" y="1"/>
                    </a:moveTo>
                    <a:cubicBezTo>
                      <a:pt x="125" y="1"/>
                      <a:pt x="1" y="125"/>
                      <a:pt x="1" y="276"/>
                    </a:cubicBezTo>
                    <a:cubicBezTo>
                      <a:pt x="1" y="429"/>
                      <a:pt x="125" y="553"/>
                      <a:pt x="276" y="553"/>
                    </a:cubicBezTo>
                    <a:cubicBezTo>
                      <a:pt x="429" y="553"/>
                      <a:pt x="553" y="429"/>
                      <a:pt x="553" y="276"/>
                    </a:cubicBezTo>
                    <a:cubicBezTo>
                      <a:pt x="553" y="125"/>
                      <a:pt x="429"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9"/>
              <p:cNvSpPr/>
              <p:nvPr/>
            </p:nvSpPr>
            <p:spPr>
              <a:xfrm>
                <a:off x="8386738" y="2531355"/>
                <a:ext cx="30053" cy="30053"/>
              </a:xfrm>
              <a:custGeom>
                <a:avLst/>
                <a:gdLst/>
                <a:ahLst/>
                <a:cxnLst/>
                <a:rect l="l" t="t" r="r" b="b"/>
                <a:pathLst>
                  <a:path w="553" h="553" extrusionOk="0">
                    <a:moveTo>
                      <a:pt x="276" y="1"/>
                    </a:moveTo>
                    <a:cubicBezTo>
                      <a:pt x="124" y="1"/>
                      <a:pt x="0" y="125"/>
                      <a:pt x="0" y="276"/>
                    </a:cubicBezTo>
                    <a:cubicBezTo>
                      <a:pt x="0" y="429"/>
                      <a:pt x="124" y="553"/>
                      <a:pt x="276" y="553"/>
                    </a:cubicBezTo>
                    <a:cubicBezTo>
                      <a:pt x="429" y="553"/>
                      <a:pt x="553" y="429"/>
                      <a:pt x="553" y="276"/>
                    </a:cubicBezTo>
                    <a:cubicBezTo>
                      <a:pt x="553" y="125"/>
                      <a:pt x="429"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9"/>
              <p:cNvSpPr/>
              <p:nvPr/>
            </p:nvSpPr>
            <p:spPr>
              <a:xfrm>
                <a:off x="8165609" y="2850087"/>
                <a:ext cx="30053" cy="30053"/>
              </a:xfrm>
              <a:custGeom>
                <a:avLst/>
                <a:gdLst/>
                <a:ahLst/>
                <a:cxnLst/>
                <a:rect l="l" t="t" r="r" b="b"/>
                <a:pathLst>
                  <a:path w="553" h="553" extrusionOk="0">
                    <a:moveTo>
                      <a:pt x="277" y="0"/>
                    </a:moveTo>
                    <a:cubicBezTo>
                      <a:pt x="125" y="0"/>
                      <a:pt x="1" y="124"/>
                      <a:pt x="1" y="277"/>
                    </a:cubicBezTo>
                    <a:cubicBezTo>
                      <a:pt x="1" y="429"/>
                      <a:pt x="125" y="552"/>
                      <a:pt x="277" y="552"/>
                    </a:cubicBezTo>
                    <a:cubicBezTo>
                      <a:pt x="429" y="552"/>
                      <a:pt x="553" y="429"/>
                      <a:pt x="553" y="277"/>
                    </a:cubicBezTo>
                    <a:cubicBezTo>
                      <a:pt x="553" y="124"/>
                      <a:pt x="429"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9"/>
              <p:cNvSpPr/>
              <p:nvPr/>
            </p:nvSpPr>
            <p:spPr>
              <a:xfrm>
                <a:off x="7990673" y="2850087"/>
                <a:ext cx="30053" cy="30053"/>
              </a:xfrm>
              <a:custGeom>
                <a:avLst/>
                <a:gdLst/>
                <a:ahLst/>
                <a:cxnLst/>
                <a:rect l="l" t="t" r="r" b="b"/>
                <a:pathLst>
                  <a:path w="553" h="553" extrusionOk="0">
                    <a:moveTo>
                      <a:pt x="277" y="0"/>
                    </a:moveTo>
                    <a:cubicBezTo>
                      <a:pt x="124" y="0"/>
                      <a:pt x="0" y="124"/>
                      <a:pt x="0" y="277"/>
                    </a:cubicBezTo>
                    <a:cubicBezTo>
                      <a:pt x="0" y="429"/>
                      <a:pt x="124" y="552"/>
                      <a:pt x="277" y="552"/>
                    </a:cubicBezTo>
                    <a:cubicBezTo>
                      <a:pt x="428" y="552"/>
                      <a:pt x="552" y="429"/>
                      <a:pt x="552" y="277"/>
                    </a:cubicBezTo>
                    <a:cubicBezTo>
                      <a:pt x="552" y="124"/>
                      <a:pt x="428"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9"/>
              <p:cNvSpPr/>
              <p:nvPr/>
            </p:nvSpPr>
            <p:spPr>
              <a:xfrm>
                <a:off x="8363424" y="3144744"/>
                <a:ext cx="29998" cy="29998"/>
              </a:xfrm>
              <a:custGeom>
                <a:avLst/>
                <a:gdLst/>
                <a:ahLst/>
                <a:cxnLst/>
                <a:rect l="l" t="t" r="r" b="b"/>
                <a:pathLst>
                  <a:path w="552" h="552" extrusionOk="0">
                    <a:moveTo>
                      <a:pt x="276" y="0"/>
                    </a:moveTo>
                    <a:cubicBezTo>
                      <a:pt x="123" y="0"/>
                      <a:pt x="0" y="123"/>
                      <a:pt x="0" y="276"/>
                    </a:cubicBezTo>
                    <a:cubicBezTo>
                      <a:pt x="0" y="429"/>
                      <a:pt x="123" y="551"/>
                      <a:pt x="276" y="551"/>
                    </a:cubicBezTo>
                    <a:cubicBezTo>
                      <a:pt x="428" y="551"/>
                      <a:pt x="551" y="429"/>
                      <a:pt x="551" y="276"/>
                    </a:cubicBezTo>
                    <a:cubicBezTo>
                      <a:pt x="551" y="123"/>
                      <a:pt x="428" y="0"/>
                      <a:pt x="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9"/>
              <p:cNvSpPr/>
              <p:nvPr/>
            </p:nvSpPr>
            <p:spPr>
              <a:xfrm>
                <a:off x="8424888" y="3206752"/>
                <a:ext cx="29998" cy="30053"/>
              </a:xfrm>
              <a:custGeom>
                <a:avLst/>
                <a:gdLst/>
                <a:ahLst/>
                <a:cxnLst/>
                <a:rect l="l" t="t" r="r" b="b"/>
                <a:pathLst>
                  <a:path w="552" h="553" extrusionOk="0">
                    <a:moveTo>
                      <a:pt x="276" y="1"/>
                    </a:moveTo>
                    <a:cubicBezTo>
                      <a:pt x="123" y="1"/>
                      <a:pt x="0" y="124"/>
                      <a:pt x="0" y="277"/>
                    </a:cubicBezTo>
                    <a:cubicBezTo>
                      <a:pt x="0" y="429"/>
                      <a:pt x="123" y="553"/>
                      <a:pt x="276" y="553"/>
                    </a:cubicBezTo>
                    <a:cubicBezTo>
                      <a:pt x="428" y="553"/>
                      <a:pt x="551" y="429"/>
                      <a:pt x="551" y="277"/>
                    </a:cubicBezTo>
                    <a:cubicBezTo>
                      <a:pt x="551" y="124"/>
                      <a:pt x="428"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9"/>
              <p:cNvSpPr/>
              <p:nvPr/>
            </p:nvSpPr>
            <p:spPr>
              <a:xfrm>
                <a:off x="7990673" y="3026707"/>
                <a:ext cx="30053" cy="30053"/>
              </a:xfrm>
              <a:custGeom>
                <a:avLst/>
                <a:gdLst/>
                <a:ahLst/>
                <a:cxnLst/>
                <a:rect l="l" t="t" r="r" b="b"/>
                <a:pathLst>
                  <a:path w="553" h="553" extrusionOk="0">
                    <a:moveTo>
                      <a:pt x="277" y="1"/>
                    </a:moveTo>
                    <a:cubicBezTo>
                      <a:pt x="124" y="1"/>
                      <a:pt x="0" y="125"/>
                      <a:pt x="0" y="277"/>
                    </a:cubicBezTo>
                    <a:cubicBezTo>
                      <a:pt x="0" y="429"/>
                      <a:pt x="124" y="553"/>
                      <a:pt x="277" y="553"/>
                    </a:cubicBezTo>
                    <a:cubicBezTo>
                      <a:pt x="428" y="553"/>
                      <a:pt x="552" y="429"/>
                      <a:pt x="552" y="277"/>
                    </a:cubicBezTo>
                    <a:cubicBezTo>
                      <a:pt x="552" y="125"/>
                      <a:pt x="428"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9"/>
              <p:cNvSpPr/>
              <p:nvPr/>
            </p:nvSpPr>
            <p:spPr>
              <a:xfrm>
                <a:off x="8246411" y="2319845"/>
                <a:ext cx="466932" cy="1193362"/>
              </a:xfrm>
              <a:custGeom>
                <a:avLst/>
                <a:gdLst/>
                <a:ahLst/>
                <a:cxnLst/>
                <a:rect l="l" t="t" r="r" b="b"/>
                <a:pathLst>
                  <a:path w="8592" h="21959" extrusionOk="0">
                    <a:moveTo>
                      <a:pt x="18" y="0"/>
                    </a:moveTo>
                    <a:cubicBezTo>
                      <a:pt x="13" y="0"/>
                      <a:pt x="7" y="0"/>
                      <a:pt x="1" y="0"/>
                    </a:cubicBezTo>
                    <a:lnTo>
                      <a:pt x="1" y="21959"/>
                    </a:lnTo>
                    <a:lnTo>
                      <a:pt x="5790" y="21959"/>
                    </a:lnTo>
                    <a:lnTo>
                      <a:pt x="5790" y="15174"/>
                    </a:lnTo>
                    <a:cubicBezTo>
                      <a:pt x="6739" y="13688"/>
                      <a:pt x="8591" y="11535"/>
                      <a:pt x="8497" y="8680"/>
                    </a:cubicBezTo>
                    <a:cubicBezTo>
                      <a:pt x="8385" y="5250"/>
                      <a:pt x="7486" y="0"/>
                      <a:pt x="18" y="0"/>
                    </a:cubicBezTo>
                    <a:close/>
                  </a:path>
                </a:pathLst>
              </a:custGeom>
              <a:solidFill>
                <a:srgbClr val="101122">
                  <a:alpha val="52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03" name="Google Shape;1303;p29"/>
          <p:cNvGrpSpPr/>
          <p:nvPr/>
        </p:nvGrpSpPr>
        <p:grpSpPr>
          <a:xfrm rot="-918453">
            <a:off x="8026151" y="2897781"/>
            <a:ext cx="795690" cy="1020291"/>
            <a:chOff x="1076588" y="3128875"/>
            <a:chExt cx="427913" cy="548700"/>
          </a:xfrm>
        </p:grpSpPr>
        <p:sp>
          <p:nvSpPr>
            <p:cNvPr id="1304" name="Google Shape;1304;p29"/>
            <p:cNvSpPr/>
            <p:nvPr/>
          </p:nvSpPr>
          <p:spPr>
            <a:xfrm>
              <a:off x="1076594" y="3128875"/>
              <a:ext cx="427900" cy="548700"/>
            </a:xfrm>
            <a:custGeom>
              <a:avLst/>
              <a:gdLst/>
              <a:ahLst/>
              <a:cxnLst/>
              <a:rect l="l" t="t" r="r" b="b"/>
              <a:pathLst>
                <a:path w="17116" h="21948" extrusionOk="0">
                  <a:moveTo>
                    <a:pt x="9156" y="1"/>
                  </a:moveTo>
                  <a:cubicBezTo>
                    <a:pt x="8458" y="1"/>
                    <a:pt x="7889" y="571"/>
                    <a:pt x="7889" y="1268"/>
                  </a:cubicBezTo>
                  <a:lnTo>
                    <a:pt x="7889" y="8818"/>
                  </a:lnTo>
                  <a:cubicBezTo>
                    <a:pt x="7732" y="8879"/>
                    <a:pt x="7577" y="8944"/>
                    <a:pt x="7427" y="9016"/>
                  </a:cubicBezTo>
                  <a:lnTo>
                    <a:pt x="7427" y="2611"/>
                  </a:lnTo>
                  <a:cubicBezTo>
                    <a:pt x="7427" y="1913"/>
                    <a:pt x="6856" y="1343"/>
                    <a:pt x="6159" y="1343"/>
                  </a:cubicBezTo>
                  <a:lnTo>
                    <a:pt x="6038" y="1343"/>
                  </a:lnTo>
                  <a:cubicBezTo>
                    <a:pt x="5341" y="1343"/>
                    <a:pt x="4770" y="1913"/>
                    <a:pt x="4770" y="2611"/>
                  </a:cubicBezTo>
                  <a:lnTo>
                    <a:pt x="4770" y="11251"/>
                  </a:lnTo>
                  <a:cubicBezTo>
                    <a:pt x="4566" y="11541"/>
                    <a:pt x="4384" y="11849"/>
                    <a:pt x="4226" y="12169"/>
                  </a:cubicBezTo>
                  <a:lnTo>
                    <a:pt x="2689" y="9098"/>
                  </a:lnTo>
                  <a:cubicBezTo>
                    <a:pt x="2467" y="8655"/>
                    <a:pt x="2017" y="8399"/>
                    <a:pt x="1551" y="8399"/>
                  </a:cubicBezTo>
                  <a:cubicBezTo>
                    <a:pt x="1361" y="8399"/>
                    <a:pt x="1169" y="8441"/>
                    <a:pt x="988" y="8532"/>
                  </a:cubicBezTo>
                  <a:lnTo>
                    <a:pt x="879" y="8587"/>
                  </a:lnTo>
                  <a:cubicBezTo>
                    <a:pt x="256" y="8898"/>
                    <a:pt x="1" y="9664"/>
                    <a:pt x="313" y="10287"/>
                  </a:cubicBezTo>
                  <a:lnTo>
                    <a:pt x="3995" y="17642"/>
                  </a:lnTo>
                  <a:cubicBezTo>
                    <a:pt x="4003" y="17659"/>
                    <a:pt x="4013" y="17674"/>
                    <a:pt x="4023" y="17691"/>
                  </a:cubicBezTo>
                  <a:cubicBezTo>
                    <a:pt x="4974" y="20058"/>
                    <a:pt x="7222" y="21765"/>
                    <a:pt x="9886" y="21934"/>
                  </a:cubicBezTo>
                  <a:lnTo>
                    <a:pt x="9886" y="21948"/>
                  </a:lnTo>
                  <a:lnTo>
                    <a:pt x="10371" y="21948"/>
                  </a:lnTo>
                  <a:cubicBezTo>
                    <a:pt x="10429" y="21947"/>
                    <a:pt x="10486" y="21946"/>
                    <a:pt x="10545" y="21945"/>
                  </a:cubicBezTo>
                  <a:cubicBezTo>
                    <a:pt x="10554" y="21944"/>
                    <a:pt x="10563" y="21944"/>
                    <a:pt x="10573" y="21943"/>
                  </a:cubicBezTo>
                  <a:cubicBezTo>
                    <a:pt x="10619" y="21942"/>
                    <a:pt x="10663" y="21940"/>
                    <a:pt x="10708" y="21938"/>
                  </a:cubicBezTo>
                  <a:cubicBezTo>
                    <a:pt x="10718" y="21937"/>
                    <a:pt x="10729" y="21936"/>
                    <a:pt x="10739" y="21936"/>
                  </a:cubicBezTo>
                  <a:cubicBezTo>
                    <a:pt x="10786" y="21933"/>
                    <a:pt x="10833" y="21929"/>
                    <a:pt x="10879" y="21925"/>
                  </a:cubicBezTo>
                  <a:cubicBezTo>
                    <a:pt x="10887" y="21925"/>
                    <a:pt x="10896" y="21924"/>
                    <a:pt x="10904" y="21923"/>
                  </a:cubicBezTo>
                  <a:cubicBezTo>
                    <a:pt x="10952" y="21919"/>
                    <a:pt x="11001" y="21915"/>
                    <a:pt x="11049" y="21910"/>
                  </a:cubicBezTo>
                  <a:cubicBezTo>
                    <a:pt x="11055" y="21909"/>
                    <a:pt x="11061" y="21908"/>
                    <a:pt x="11068" y="21908"/>
                  </a:cubicBezTo>
                  <a:cubicBezTo>
                    <a:pt x="11117" y="21903"/>
                    <a:pt x="11168" y="21897"/>
                    <a:pt x="11217" y="21889"/>
                  </a:cubicBezTo>
                  <a:cubicBezTo>
                    <a:pt x="11221" y="21889"/>
                    <a:pt x="11225" y="21888"/>
                    <a:pt x="11230" y="21888"/>
                  </a:cubicBezTo>
                  <a:cubicBezTo>
                    <a:pt x="11281" y="21881"/>
                    <a:pt x="11333" y="21874"/>
                    <a:pt x="11384" y="21866"/>
                  </a:cubicBezTo>
                  <a:cubicBezTo>
                    <a:pt x="11386" y="21866"/>
                    <a:pt x="11388" y="21865"/>
                    <a:pt x="11390" y="21865"/>
                  </a:cubicBezTo>
                  <a:cubicBezTo>
                    <a:pt x="11926" y="21780"/>
                    <a:pt x="12441" y="21633"/>
                    <a:pt x="12927" y="21431"/>
                  </a:cubicBezTo>
                  <a:cubicBezTo>
                    <a:pt x="12940" y="21426"/>
                    <a:pt x="12951" y="21421"/>
                    <a:pt x="12962" y="21416"/>
                  </a:cubicBezTo>
                  <a:cubicBezTo>
                    <a:pt x="12989" y="21406"/>
                    <a:pt x="13015" y="21394"/>
                    <a:pt x="13040" y="21382"/>
                  </a:cubicBezTo>
                  <a:cubicBezTo>
                    <a:pt x="13065" y="21372"/>
                    <a:pt x="13089" y="21362"/>
                    <a:pt x="13114" y="21351"/>
                  </a:cubicBezTo>
                  <a:cubicBezTo>
                    <a:pt x="13133" y="21342"/>
                    <a:pt x="13152" y="21333"/>
                    <a:pt x="13170" y="21324"/>
                  </a:cubicBezTo>
                  <a:cubicBezTo>
                    <a:pt x="13201" y="21310"/>
                    <a:pt x="13233" y="21295"/>
                    <a:pt x="13263" y="21281"/>
                  </a:cubicBezTo>
                  <a:cubicBezTo>
                    <a:pt x="13278" y="21274"/>
                    <a:pt x="13292" y="21267"/>
                    <a:pt x="13305" y="21261"/>
                  </a:cubicBezTo>
                  <a:cubicBezTo>
                    <a:pt x="13341" y="21243"/>
                    <a:pt x="13376" y="21226"/>
                    <a:pt x="13412" y="21207"/>
                  </a:cubicBezTo>
                  <a:cubicBezTo>
                    <a:pt x="13422" y="21202"/>
                    <a:pt x="13432" y="21196"/>
                    <a:pt x="13443" y="21191"/>
                  </a:cubicBezTo>
                  <a:cubicBezTo>
                    <a:pt x="13482" y="21171"/>
                    <a:pt x="13520" y="21151"/>
                    <a:pt x="13557" y="21130"/>
                  </a:cubicBezTo>
                  <a:cubicBezTo>
                    <a:pt x="13566" y="21126"/>
                    <a:pt x="13573" y="21122"/>
                    <a:pt x="13580" y="21118"/>
                  </a:cubicBezTo>
                  <a:cubicBezTo>
                    <a:pt x="13621" y="21096"/>
                    <a:pt x="13661" y="21073"/>
                    <a:pt x="13702" y="21051"/>
                  </a:cubicBezTo>
                  <a:cubicBezTo>
                    <a:pt x="13707" y="21047"/>
                    <a:pt x="13712" y="21044"/>
                    <a:pt x="13717" y="21041"/>
                  </a:cubicBezTo>
                  <a:cubicBezTo>
                    <a:pt x="13759" y="21017"/>
                    <a:pt x="13801" y="20992"/>
                    <a:pt x="13843" y="20967"/>
                  </a:cubicBezTo>
                  <a:lnTo>
                    <a:pt x="13852" y="20960"/>
                  </a:lnTo>
                  <a:cubicBezTo>
                    <a:pt x="13897" y="20934"/>
                    <a:pt x="13940" y="20907"/>
                    <a:pt x="13984" y="20879"/>
                  </a:cubicBezTo>
                  <a:cubicBezTo>
                    <a:pt x="13985" y="20878"/>
                    <a:pt x="13986" y="20877"/>
                    <a:pt x="13987" y="20876"/>
                  </a:cubicBezTo>
                  <a:cubicBezTo>
                    <a:pt x="15868" y="19671"/>
                    <a:pt x="17114" y="17562"/>
                    <a:pt x="17114" y="15161"/>
                  </a:cubicBezTo>
                  <a:lnTo>
                    <a:pt x="17114" y="15160"/>
                  </a:lnTo>
                  <a:lnTo>
                    <a:pt x="17114" y="15158"/>
                  </a:lnTo>
                  <a:cubicBezTo>
                    <a:pt x="17114" y="15138"/>
                    <a:pt x="17114" y="15117"/>
                    <a:pt x="17114" y="15097"/>
                  </a:cubicBezTo>
                  <a:cubicBezTo>
                    <a:pt x="17114" y="15093"/>
                    <a:pt x="17114" y="15088"/>
                    <a:pt x="17114" y="15083"/>
                  </a:cubicBezTo>
                  <a:lnTo>
                    <a:pt x="17114" y="14789"/>
                  </a:lnTo>
                  <a:lnTo>
                    <a:pt x="17114" y="4734"/>
                  </a:lnTo>
                  <a:lnTo>
                    <a:pt x="17114" y="4445"/>
                  </a:lnTo>
                  <a:cubicBezTo>
                    <a:pt x="17115" y="3909"/>
                    <a:pt x="16676" y="3469"/>
                    <a:pt x="16139" y="3469"/>
                  </a:cubicBezTo>
                  <a:lnTo>
                    <a:pt x="15906" y="3469"/>
                  </a:lnTo>
                  <a:cubicBezTo>
                    <a:pt x="15887" y="3468"/>
                    <a:pt x="15867" y="3466"/>
                    <a:pt x="15848" y="3466"/>
                  </a:cubicBezTo>
                  <a:lnTo>
                    <a:pt x="15726" y="3466"/>
                  </a:lnTo>
                  <a:cubicBezTo>
                    <a:pt x="15706" y="3466"/>
                    <a:pt x="15687" y="3468"/>
                    <a:pt x="15668" y="3469"/>
                  </a:cubicBezTo>
                  <a:lnTo>
                    <a:pt x="15435" y="3469"/>
                  </a:lnTo>
                  <a:cubicBezTo>
                    <a:pt x="14898" y="3469"/>
                    <a:pt x="14459" y="3909"/>
                    <a:pt x="14459" y="4445"/>
                  </a:cubicBezTo>
                  <a:lnTo>
                    <a:pt x="14459" y="4733"/>
                  </a:lnTo>
                  <a:lnTo>
                    <a:pt x="14459" y="9771"/>
                  </a:lnTo>
                  <a:cubicBezTo>
                    <a:pt x="14257" y="9616"/>
                    <a:pt x="14048" y="9473"/>
                    <a:pt x="13830" y="9341"/>
                  </a:cubicBezTo>
                  <a:lnTo>
                    <a:pt x="13830" y="1408"/>
                  </a:lnTo>
                  <a:lnTo>
                    <a:pt x="13830" y="1120"/>
                  </a:lnTo>
                  <a:cubicBezTo>
                    <a:pt x="13830" y="584"/>
                    <a:pt x="13390" y="144"/>
                    <a:pt x="12854" y="144"/>
                  </a:cubicBezTo>
                  <a:lnTo>
                    <a:pt x="12621" y="144"/>
                  </a:lnTo>
                  <a:cubicBezTo>
                    <a:pt x="12602" y="143"/>
                    <a:pt x="12582" y="141"/>
                    <a:pt x="12563" y="141"/>
                  </a:cubicBezTo>
                  <a:lnTo>
                    <a:pt x="12441" y="141"/>
                  </a:lnTo>
                  <a:cubicBezTo>
                    <a:pt x="12421" y="141"/>
                    <a:pt x="12402" y="143"/>
                    <a:pt x="12383" y="144"/>
                  </a:cubicBezTo>
                  <a:lnTo>
                    <a:pt x="12150" y="144"/>
                  </a:lnTo>
                  <a:cubicBezTo>
                    <a:pt x="11612" y="144"/>
                    <a:pt x="11174" y="584"/>
                    <a:pt x="11174" y="1120"/>
                  </a:cubicBezTo>
                  <a:lnTo>
                    <a:pt x="11174" y="1408"/>
                  </a:lnTo>
                  <a:lnTo>
                    <a:pt x="11174" y="8420"/>
                  </a:lnTo>
                  <a:cubicBezTo>
                    <a:pt x="10967" y="8394"/>
                    <a:pt x="10757" y="8378"/>
                    <a:pt x="10545" y="8372"/>
                  </a:cubicBezTo>
                  <a:lnTo>
                    <a:pt x="10545" y="1268"/>
                  </a:lnTo>
                  <a:cubicBezTo>
                    <a:pt x="10545" y="571"/>
                    <a:pt x="9974" y="1"/>
                    <a:pt x="9278" y="1"/>
                  </a:cubicBezTo>
                  <a:close/>
                </a:path>
              </a:pathLst>
            </a:custGeom>
            <a:solidFill>
              <a:schemeClr val="dk1"/>
            </a:solidFill>
            <a:ln w="114300" cap="flat" cmpd="sng">
              <a:solidFill>
                <a:schemeClr val="dk1"/>
              </a:solidFill>
              <a:prstDash val="solid"/>
              <a:round/>
              <a:headEnd type="none" w="sm" len="sm"/>
              <a:tailEnd type="none" w="sm" len="sm"/>
            </a:ln>
            <a:effectLst>
              <a:outerShdw blurRad="42863" dist="47625" dir="384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5" name="Google Shape;1305;p29"/>
            <p:cNvGrpSpPr/>
            <p:nvPr/>
          </p:nvGrpSpPr>
          <p:grpSpPr>
            <a:xfrm>
              <a:off x="1076588" y="3128875"/>
              <a:ext cx="427913" cy="548700"/>
              <a:chOff x="457275" y="2512050"/>
              <a:chExt cx="427913" cy="548700"/>
            </a:xfrm>
          </p:grpSpPr>
          <p:sp>
            <p:nvSpPr>
              <p:cNvPr id="1306" name="Google Shape;1306;p29"/>
              <p:cNvSpPr/>
              <p:nvPr/>
            </p:nvSpPr>
            <p:spPr>
              <a:xfrm>
                <a:off x="545600" y="2721200"/>
                <a:ext cx="339575" cy="339550"/>
              </a:xfrm>
              <a:custGeom>
                <a:avLst/>
                <a:gdLst/>
                <a:ahLst/>
                <a:cxnLst/>
                <a:rect l="l" t="t" r="r" b="b"/>
                <a:pathLst>
                  <a:path w="13583" h="13582" extrusionOk="0">
                    <a:moveTo>
                      <a:pt x="6792" y="1"/>
                    </a:moveTo>
                    <a:cubicBezTo>
                      <a:pt x="4991" y="1"/>
                      <a:pt x="3264" y="717"/>
                      <a:pt x="1990" y="1990"/>
                    </a:cubicBezTo>
                    <a:cubicBezTo>
                      <a:pt x="717" y="3263"/>
                      <a:pt x="1" y="4990"/>
                      <a:pt x="1" y="6791"/>
                    </a:cubicBezTo>
                    <a:cubicBezTo>
                      <a:pt x="1" y="8592"/>
                      <a:pt x="717" y="10319"/>
                      <a:pt x="1990" y="11593"/>
                    </a:cubicBezTo>
                    <a:cubicBezTo>
                      <a:pt x="3264" y="12866"/>
                      <a:pt x="4991" y="13582"/>
                      <a:pt x="6792" y="13582"/>
                    </a:cubicBezTo>
                    <a:cubicBezTo>
                      <a:pt x="8592" y="13582"/>
                      <a:pt x="10319" y="12866"/>
                      <a:pt x="11593" y="11593"/>
                    </a:cubicBezTo>
                    <a:cubicBezTo>
                      <a:pt x="12866" y="10319"/>
                      <a:pt x="13582" y="8592"/>
                      <a:pt x="13582" y="6791"/>
                    </a:cubicBezTo>
                    <a:cubicBezTo>
                      <a:pt x="13582" y="4990"/>
                      <a:pt x="12866" y="3263"/>
                      <a:pt x="11593" y="1990"/>
                    </a:cubicBezTo>
                    <a:cubicBezTo>
                      <a:pt x="10319" y="717"/>
                      <a:pt x="8592" y="1"/>
                      <a:pt x="6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9"/>
              <p:cNvSpPr/>
              <p:nvPr/>
            </p:nvSpPr>
            <p:spPr>
              <a:xfrm>
                <a:off x="576525" y="2545600"/>
                <a:ext cx="66425" cy="282575"/>
              </a:xfrm>
              <a:custGeom>
                <a:avLst/>
                <a:gdLst/>
                <a:ahLst/>
                <a:cxnLst/>
                <a:rect l="l" t="t" r="r" b="b"/>
                <a:pathLst>
                  <a:path w="2657" h="11303" extrusionOk="0">
                    <a:moveTo>
                      <a:pt x="1268" y="1"/>
                    </a:moveTo>
                    <a:cubicBezTo>
                      <a:pt x="571" y="1"/>
                      <a:pt x="0" y="570"/>
                      <a:pt x="0" y="1268"/>
                    </a:cubicBezTo>
                    <a:lnTo>
                      <a:pt x="0" y="10035"/>
                    </a:lnTo>
                    <a:cubicBezTo>
                      <a:pt x="0" y="10733"/>
                      <a:pt x="571" y="11302"/>
                      <a:pt x="1268" y="11302"/>
                    </a:cubicBezTo>
                    <a:lnTo>
                      <a:pt x="1389" y="11302"/>
                    </a:lnTo>
                    <a:cubicBezTo>
                      <a:pt x="2086" y="11302"/>
                      <a:pt x="2657" y="10733"/>
                      <a:pt x="2657" y="10035"/>
                    </a:cubicBezTo>
                    <a:lnTo>
                      <a:pt x="2657" y="1268"/>
                    </a:lnTo>
                    <a:cubicBezTo>
                      <a:pt x="2657" y="570"/>
                      <a:pt x="2086" y="1"/>
                      <a:pt x="13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9"/>
              <p:cNvSpPr/>
              <p:nvPr/>
            </p:nvSpPr>
            <p:spPr>
              <a:xfrm>
                <a:off x="654450" y="2512050"/>
                <a:ext cx="66450" cy="282575"/>
              </a:xfrm>
              <a:custGeom>
                <a:avLst/>
                <a:gdLst/>
                <a:ahLst/>
                <a:cxnLst/>
                <a:rect l="l" t="t" r="r" b="b"/>
                <a:pathLst>
                  <a:path w="2658" h="11303" extrusionOk="0">
                    <a:moveTo>
                      <a:pt x="1268" y="1"/>
                    </a:moveTo>
                    <a:cubicBezTo>
                      <a:pt x="571" y="1"/>
                      <a:pt x="1" y="570"/>
                      <a:pt x="1" y="1268"/>
                    </a:cubicBezTo>
                    <a:lnTo>
                      <a:pt x="1" y="10035"/>
                    </a:lnTo>
                    <a:cubicBezTo>
                      <a:pt x="1" y="10732"/>
                      <a:pt x="571" y="11303"/>
                      <a:pt x="1268" y="11303"/>
                    </a:cubicBezTo>
                    <a:lnTo>
                      <a:pt x="1391" y="11303"/>
                    </a:lnTo>
                    <a:cubicBezTo>
                      <a:pt x="2087" y="11303"/>
                      <a:pt x="2658" y="10732"/>
                      <a:pt x="2658" y="10035"/>
                    </a:cubicBezTo>
                    <a:lnTo>
                      <a:pt x="2658" y="1268"/>
                    </a:lnTo>
                    <a:cubicBezTo>
                      <a:pt x="2658" y="570"/>
                      <a:pt x="2087" y="1"/>
                      <a:pt x="13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9"/>
              <p:cNvSpPr/>
              <p:nvPr/>
            </p:nvSpPr>
            <p:spPr>
              <a:xfrm>
                <a:off x="736575" y="2515525"/>
                <a:ext cx="66450" cy="282600"/>
              </a:xfrm>
              <a:custGeom>
                <a:avLst/>
                <a:gdLst/>
                <a:ahLst/>
                <a:cxnLst/>
                <a:rect l="l" t="t" r="r" b="b"/>
                <a:pathLst>
                  <a:path w="2658" h="11304" extrusionOk="0">
                    <a:moveTo>
                      <a:pt x="1269" y="1"/>
                    </a:moveTo>
                    <a:cubicBezTo>
                      <a:pt x="571" y="1"/>
                      <a:pt x="1" y="572"/>
                      <a:pt x="1" y="1269"/>
                    </a:cubicBezTo>
                    <a:lnTo>
                      <a:pt x="1" y="10037"/>
                    </a:lnTo>
                    <a:cubicBezTo>
                      <a:pt x="1" y="10733"/>
                      <a:pt x="571" y="11304"/>
                      <a:pt x="1269" y="11304"/>
                    </a:cubicBezTo>
                    <a:lnTo>
                      <a:pt x="1391" y="11304"/>
                    </a:lnTo>
                    <a:cubicBezTo>
                      <a:pt x="2087" y="11304"/>
                      <a:pt x="2658" y="10733"/>
                      <a:pt x="2658" y="10037"/>
                    </a:cubicBezTo>
                    <a:lnTo>
                      <a:pt x="2658" y="1269"/>
                    </a:lnTo>
                    <a:cubicBezTo>
                      <a:pt x="2658" y="572"/>
                      <a:pt x="2087" y="1"/>
                      <a:pt x="13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9"/>
              <p:cNvSpPr/>
              <p:nvPr/>
            </p:nvSpPr>
            <p:spPr>
              <a:xfrm>
                <a:off x="818700" y="2598700"/>
                <a:ext cx="66475" cy="314725"/>
              </a:xfrm>
              <a:custGeom>
                <a:avLst/>
                <a:gdLst/>
                <a:ahLst/>
                <a:cxnLst/>
                <a:rect l="l" t="t" r="r" b="b"/>
                <a:pathLst>
                  <a:path w="2659" h="12589" extrusionOk="0">
                    <a:moveTo>
                      <a:pt x="1268" y="0"/>
                    </a:moveTo>
                    <a:cubicBezTo>
                      <a:pt x="571" y="0"/>
                      <a:pt x="1" y="570"/>
                      <a:pt x="1" y="1267"/>
                    </a:cubicBezTo>
                    <a:lnTo>
                      <a:pt x="1" y="11321"/>
                    </a:lnTo>
                    <a:cubicBezTo>
                      <a:pt x="1" y="12019"/>
                      <a:pt x="571" y="12589"/>
                      <a:pt x="1268" y="12589"/>
                    </a:cubicBezTo>
                    <a:lnTo>
                      <a:pt x="1390" y="12589"/>
                    </a:lnTo>
                    <a:cubicBezTo>
                      <a:pt x="2088" y="12589"/>
                      <a:pt x="2658" y="12019"/>
                      <a:pt x="2658" y="11321"/>
                    </a:cubicBezTo>
                    <a:lnTo>
                      <a:pt x="2658" y="1267"/>
                    </a:lnTo>
                    <a:cubicBezTo>
                      <a:pt x="2658" y="570"/>
                      <a:pt x="2088" y="0"/>
                      <a:pt x="13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9"/>
              <p:cNvSpPr/>
              <p:nvPr/>
            </p:nvSpPr>
            <p:spPr>
              <a:xfrm>
                <a:off x="457275" y="2722000"/>
                <a:ext cx="167075" cy="248575"/>
              </a:xfrm>
              <a:custGeom>
                <a:avLst/>
                <a:gdLst/>
                <a:ahLst/>
                <a:cxnLst/>
                <a:rect l="l" t="t" r="r" b="b"/>
                <a:pathLst>
                  <a:path w="6683" h="9943" extrusionOk="0">
                    <a:moveTo>
                      <a:pt x="1552" y="0"/>
                    </a:moveTo>
                    <a:cubicBezTo>
                      <a:pt x="1362" y="0"/>
                      <a:pt x="1169" y="43"/>
                      <a:pt x="988" y="134"/>
                    </a:cubicBezTo>
                    <a:lnTo>
                      <a:pt x="879" y="188"/>
                    </a:lnTo>
                    <a:cubicBezTo>
                      <a:pt x="256" y="500"/>
                      <a:pt x="1" y="1266"/>
                      <a:pt x="313" y="1888"/>
                    </a:cubicBezTo>
                    <a:lnTo>
                      <a:pt x="3995" y="9243"/>
                    </a:lnTo>
                    <a:cubicBezTo>
                      <a:pt x="4217" y="9686"/>
                      <a:pt x="4666" y="9943"/>
                      <a:pt x="5131" y="9943"/>
                    </a:cubicBezTo>
                    <a:cubicBezTo>
                      <a:pt x="5322" y="9943"/>
                      <a:pt x="5515" y="9900"/>
                      <a:pt x="5695" y="9809"/>
                    </a:cubicBezTo>
                    <a:lnTo>
                      <a:pt x="5805" y="9755"/>
                    </a:lnTo>
                    <a:cubicBezTo>
                      <a:pt x="6428" y="9443"/>
                      <a:pt x="6683" y="8678"/>
                      <a:pt x="6370" y="8054"/>
                    </a:cubicBezTo>
                    <a:lnTo>
                      <a:pt x="2689" y="699"/>
                    </a:lnTo>
                    <a:cubicBezTo>
                      <a:pt x="2467" y="257"/>
                      <a:pt x="2017" y="0"/>
                      <a:pt x="15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9"/>
              <p:cNvSpPr/>
              <p:nvPr/>
            </p:nvSpPr>
            <p:spPr>
              <a:xfrm>
                <a:off x="491375" y="2579475"/>
                <a:ext cx="233775" cy="320100"/>
              </a:xfrm>
              <a:custGeom>
                <a:avLst/>
                <a:gdLst/>
                <a:ahLst/>
                <a:cxnLst/>
                <a:rect l="l" t="t" r="r" b="b"/>
                <a:pathLst>
                  <a:path w="9351" h="12804" extrusionOk="0">
                    <a:moveTo>
                      <a:pt x="4512" y="1"/>
                    </a:moveTo>
                    <a:lnTo>
                      <a:pt x="4492" y="7520"/>
                    </a:lnTo>
                    <a:lnTo>
                      <a:pt x="8178" y="12117"/>
                    </a:lnTo>
                    <a:lnTo>
                      <a:pt x="2793" y="11220"/>
                    </a:lnTo>
                    <a:lnTo>
                      <a:pt x="422" y="7025"/>
                    </a:lnTo>
                    <a:lnTo>
                      <a:pt x="0" y="7264"/>
                    </a:lnTo>
                    <a:lnTo>
                      <a:pt x="2484" y="11660"/>
                    </a:lnTo>
                    <a:lnTo>
                      <a:pt x="9351" y="12803"/>
                    </a:lnTo>
                    <a:lnTo>
                      <a:pt x="4977" y="7350"/>
                    </a:lnTo>
                    <a:lnTo>
                      <a:pt x="4996" y="2"/>
                    </a:lnTo>
                    <a:lnTo>
                      <a:pt x="45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9"/>
              <p:cNvSpPr/>
              <p:nvPr/>
            </p:nvSpPr>
            <p:spPr>
              <a:xfrm>
                <a:off x="681600" y="2545600"/>
                <a:ext cx="94300" cy="370500"/>
              </a:xfrm>
              <a:custGeom>
                <a:avLst/>
                <a:gdLst/>
                <a:ahLst/>
                <a:cxnLst/>
                <a:rect l="l" t="t" r="r" b="b"/>
                <a:pathLst>
                  <a:path w="3772" h="14820" extrusionOk="0">
                    <a:moveTo>
                      <a:pt x="0" y="1"/>
                    </a:moveTo>
                    <a:lnTo>
                      <a:pt x="0" y="7255"/>
                    </a:lnTo>
                    <a:lnTo>
                      <a:pt x="1050" y="14819"/>
                    </a:lnTo>
                    <a:lnTo>
                      <a:pt x="3756" y="7338"/>
                    </a:lnTo>
                    <a:lnTo>
                      <a:pt x="3771" y="7298"/>
                    </a:lnTo>
                    <a:lnTo>
                      <a:pt x="3771" y="286"/>
                    </a:lnTo>
                    <a:lnTo>
                      <a:pt x="3286" y="286"/>
                    </a:lnTo>
                    <a:lnTo>
                      <a:pt x="3286" y="7213"/>
                    </a:lnTo>
                    <a:lnTo>
                      <a:pt x="1260" y="12811"/>
                    </a:lnTo>
                    <a:lnTo>
                      <a:pt x="486" y="7239"/>
                    </a:lnTo>
                    <a:lnTo>
                      <a:pt x="4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9"/>
              <p:cNvSpPr/>
              <p:nvPr/>
            </p:nvSpPr>
            <p:spPr>
              <a:xfrm>
                <a:off x="704425" y="2637650"/>
                <a:ext cx="153600" cy="423100"/>
              </a:xfrm>
              <a:custGeom>
                <a:avLst/>
                <a:gdLst/>
                <a:ahLst/>
                <a:cxnLst/>
                <a:rect l="l" t="t" r="r" b="b"/>
                <a:pathLst>
                  <a:path w="6144" h="16924" extrusionOk="0">
                    <a:moveTo>
                      <a:pt x="5658" y="0"/>
                    </a:moveTo>
                    <a:lnTo>
                      <a:pt x="5658" y="4999"/>
                    </a:lnTo>
                    <a:lnTo>
                      <a:pt x="0" y="10025"/>
                    </a:lnTo>
                    <a:lnTo>
                      <a:pt x="0" y="16924"/>
                    </a:lnTo>
                    <a:lnTo>
                      <a:pt x="485" y="16924"/>
                    </a:lnTo>
                    <a:lnTo>
                      <a:pt x="485" y="10243"/>
                    </a:lnTo>
                    <a:lnTo>
                      <a:pt x="6143" y="5217"/>
                    </a:lnTo>
                    <a:lnTo>
                      <a:pt x="6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9"/>
              <p:cNvSpPr/>
              <p:nvPr/>
            </p:nvSpPr>
            <p:spPr>
              <a:xfrm>
                <a:off x="750625" y="2884925"/>
                <a:ext cx="82150" cy="12150"/>
              </a:xfrm>
              <a:custGeom>
                <a:avLst/>
                <a:gdLst/>
                <a:ahLst/>
                <a:cxnLst/>
                <a:rect l="l" t="t" r="r" b="b"/>
                <a:pathLst>
                  <a:path w="3286" h="486" extrusionOk="0">
                    <a:moveTo>
                      <a:pt x="0" y="1"/>
                    </a:moveTo>
                    <a:lnTo>
                      <a:pt x="0" y="485"/>
                    </a:lnTo>
                    <a:lnTo>
                      <a:pt x="3285" y="485"/>
                    </a:lnTo>
                    <a:lnTo>
                      <a:pt x="32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9"/>
              <p:cNvSpPr/>
              <p:nvPr/>
            </p:nvSpPr>
            <p:spPr>
              <a:xfrm>
                <a:off x="591050" y="2560300"/>
                <a:ext cx="38375" cy="38425"/>
              </a:xfrm>
              <a:custGeom>
                <a:avLst/>
                <a:gdLst/>
                <a:ahLst/>
                <a:cxnLst/>
                <a:rect l="l" t="t" r="r" b="b"/>
                <a:pathLst>
                  <a:path w="1535" h="1537" extrusionOk="0">
                    <a:moveTo>
                      <a:pt x="767" y="1"/>
                    </a:moveTo>
                    <a:cubicBezTo>
                      <a:pt x="343" y="1"/>
                      <a:pt x="0" y="345"/>
                      <a:pt x="0" y="769"/>
                    </a:cubicBezTo>
                    <a:cubicBezTo>
                      <a:pt x="0" y="1192"/>
                      <a:pt x="343" y="1536"/>
                      <a:pt x="767" y="1536"/>
                    </a:cubicBezTo>
                    <a:cubicBezTo>
                      <a:pt x="1191" y="1536"/>
                      <a:pt x="1535" y="1192"/>
                      <a:pt x="1535" y="769"/>
                    </a:cubicBezTo>
                    <a:cubicBezTo>
                      <a:pt x="1535" y="345"/>
                      <a:pt x="1191" y="1"/>
                      <a:pt x="7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9"/>
              <p:cNvSpPr/>
              <p:nvPr/>
            </p:nvSpPr>
            <p:spPr>
              <a:xfrm>
                <a:off x="668475" y="2526425"/>
                <a:ext cx="38400" cy="38375"/>
              </a:xfrm>
              <a:custGeom>
                <a:avLst/>
                <a:gdLst/>
                <a:ahLst/>
                <a:cxnLst/>
                <a:rect l="l" t="t" r="r" b="b"/>
                <a:pathLst>
                  <a:path w="1536" h="1535" extrusionOk="0">
                    <a:moveTo>
                      <a:pt x="768" y="0"/>
                    </a:moveTo>
                    <a:cubicBezTo>
                      <a:pt x="344" y="0"/>
                      <a:pt x="1" y="343"/>
                      <a:pt x="1" y="768"/>
                    </a:cubicBezTo>
                    <a:cubicBezTo>
                      <a:pt x="1" y="1191"/>
                      <a:pt x="344" y="1535"/>
                      <a:pt x="768" y="1535"/>
                    </a:cubicBezTo>
                    <a:cubicBezTo>
                      <a:pt x="1192" y="1535"/>
                      <a:pt x="1535" y="1191"/>
                      <a:pt x="1535" y="768"/>
                    </a:cubicBezTo>
                    <a:cubicBezTo>
                      <a:pt x="1535" y="343"/>
                      <a:pt x="1192" y="0"/>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9"/>
              <p:cNvSpPr/>
              <p:nvPr/>
            </p:nvSpPr>
            <p:spPr>
              <a:xfrm>
                <a:off x="654450" y="2834950"/>
                <a:ext cx="112075" cy="112050"/>
              </a:xfrm>
              <a:custGeom>
                <a:avLst/>
                <a:gdLst/>
                <a:ahLst/>
                <a:cxnLst/>
                <a:rect l="l" t="t" r="r" b="b"/>
                <a:pathLst>
                  <a:path w="4483" h="4482" extrusionOk="0">
                    <a:moveTo>
                      <a:pt x="2242" y="1"/>
                    </a:moveTo>
                    <a:cubicBezTo>
                      <a:pt x="1004" y="1"/>
                      <a:pt x="1" y="1004"/>
                      <a:pt x="1" y="2241"/>
                    </a:cubicBezTo>
                    <a:cubicBezTo>
                      <a:pt x="1" y="3479"/>
                      <a:pt x="1004" y="4482"/>
                      <a:pt x="2242" y="4482"/>
                    </a:cubicBezTo>
                    <a:cubicBezTo>
                      <a:pt x="3479" y="4482"/>
                      <a:pt x="4482" y="3479"/>
                      <a:pt x="4482" y="2241"/>
                    </a:cubicBezTo>
                    <a:cubicBezTo>
                      <a:pt x="4482" y="1004"/>
                      <a:pt x="3479" y="1"/>
                      <a:pt x="2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9"/>
              <p:cNvSpPr/>
              <p:nvPr/>
            </p:nvSpPr>
            <p:spPr>
              <a:xfrm>
                <a:off x="750625" y="2533575"/>
                <a:ext cx="38375" cy="38375"/>
              </a:xfrm>
              <a:custGeom>
                <a:avLst/>
                <a:gdLst/>
                <a:ahLst/>
                <a:cxnLst/>
                <a:rect l="l" t="t" r="r" b="b"/>
                <a:pathLst>
                  <a:path w="1535" h="1535" extrusionOk="0">
                    <a:moveTo>
                      <a:pt x="767" y="0"/>
                    </a:moveTo>
                    <a:cubicBezTo>
                      <a:pt x="343" y="0"/>
                      <a:pt x="0" y="343"/>
                      <a:pt x="0" y="767"/>
                    </a:cubicBezTo>
                    <a:cubicBezTo>
                      <a:pt x="0" y="1191"/>
                      <a:pt x="343" y="1535"/>
                      <a:pt x="767" y="1535"/>
                    </a:cubicBezTo>
                    <a:cubicBezTo>
                      <a:pt x="1191" y="1535"/>
                      <a:pt x="1535" y="1191"/>
                      <a:pt x="1535" y="767"/>
                    </a:cubicBezTo>
                    <a:cubicBezTo>
                      <a:pt x="1535" y="343"/>
                      <a:pt x="1191"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9"/>
              <p:cNvSpPr/>
              <p:nvPr/>
            </p:nvSpPr>
            <p:spPr>
              <a:xfrm>
                <a:off x="832750" y="2618450"/>
                <a:ext cx="38375" cy="38400"/>
              </a:xfrm>
              <a:custGeom>
                <a:avLst/>
                <a:gdLst/>
                <a:ahLst/>
                <a:cxnLst/>
                <a:rect l="l" t="t" r="r" b="b"/>
                <a:pathLst>
                  <a:path w="1535" h="1536" extrusionOk="0">
                    <a:moveTo>
                      <a:pt x="768" y="1"/>
                    </a:moveTo>
                    <a:cubicBezTo>
                      <a:pt x="343" y="1"/>
                      <a:pt x="0" y="344"/>
                      <a:pt x="0" y="768"/>
                    </a:cubicBezTo>
                    <a:cubicBezTo>
                      <a:pt x="0" y="1192"/>
                      <a:pt x="343" y="1535"/>
                      <a:pt x="768" y="1535"/>
                    </a:cubicBezTo>
                    <a:cubicBezTo>
                      <a:pt x="1192" y="1535"/>
                      <a:pt x="1535" y="1192"/>
                      <a:pt x="1535" y="768"/>
                    </a:cubicBezTo>
                    <a:cubicBezTo>
                      <a:pt x="1535" y="344"/>
                      <a:pt x="1192" y="1"/>
                      <a:pt x="7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9"/>
              <p:cNvSpPr/>
              <p:nvPr/>
            </p:nvSpPr>
            <p:spPr>
              <a:xfrm>
                <a:off x="477475" y="2738900"/>
                <a:ext cx="38400" cy="38400"/>
              </a:xfrm>
              <a:custGeom>
                <a:avLst/>
                <a:gdLst/>
                <a:ahLst/>
                <a:cxnLst/>
                <a:rect l="l" t="t" r="r" b="b"/>
                <a:pathLst>
                  <a:path w="1536" h="1536" extrusionOk="0">
                    <a:moveTo>
                      <a:pt x="767" y="1"/>
                    </a:moveTo>
                    <a:cubicBezTo>
                      <a:pt x="344" y="1"/>
                      <a:pt x="0" y="344"/>
                      <a:pt x="0" y="768"/>
                    </a:cubicBezTo>
                    <a:cubicBezTo>
                      <a:pt x="0" y="1192"/>
                      <a:pt x="344" y="1535"/>
                      <a:pt x="767" y="1535"/>
                    </a:cubicBezTo>
                    <a:cubicBezTo>
                      <a:pt x="1191" y="1535"/>
                      <a:pt x="1536" y="1192"/>
                      <a:pt x="1536" y="768"/>
                    </a:cubicBezTo>
                    <a:cubicBezTo>
                      <a:pt x="1536" y="344"/>
                      <a:pt x="1191" y="1"/>
                      <a:pt x="7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9"/>
              <p:cNvSpPr/>
              <p:nvPr/>
            </p:nvSpPr>
            <p:spPr>
              <a:xfrm>
                <a:off x="590525" y="2746150"/>
                <a:ext cx="38425" cy="38400"/>
              </a:xfrm>
              <a:custGeom>
                <a:avLst/>
                <a:gdLst/>
                <a:ahLst/>
                <a:cxnLst/>
                <a:rect l="l" t="t" r="r" b="b"/>
                <a:pathLst>
                  <a:path w="1537" h="1536" extrusionOk="0">
                    <a:moveTo>
                      <a:pt x="768" y="0"/>
                    </a:moveTo>
                    <a:cubicBezTo>
                      <a:pt x="345" y="0"/>
                      <a:pt x="1" y="345"/>
                      <a:pt x="1" y="768"/>
                    </a:cubicBezTo>
                    <a:cubicBezTo>
                      <a:pt x="1" y="1192"/>
                      <a:pt x="345" y="1536"/>
                      <a:pt x="768" y="1536"/>
                    </a:cubicBezTo>
                    <a:cubicBezTo>
                      <a:pt x="1192" y="1536"/>
                      <a:pt x="1536" y="1192"/>
                      <a:pt x="1536" y="768"/>
                    </a:cubicBezTo>
                    <a:cubicBezTo>
                      <a:pt x="1536" y="345"/>
                      <a:pt x="1192" y="0"/>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9"/>
              <p:cNvSpPr/>
              <p:nvPr/>
            </p:nvSpPr>
            <p:spPr>
              <a:xfrm>
                <a:off x="538150" y="2846275"/>
                <a:ext cx="38400" cy="38400"/>
              </a:xfrm>
              <a:custGeom>
                <a:avLst/>
                <a:gdLst/>
                <a:ahLst/>
                <a:cxnLst/>
                <a:rect l="l" t="t" r="r" b="b"/>
                <a:pathLst>
                  <a:path w="1536" h="1536" extrusionOk="0">
                    <a:moveTo>
                      <a:pt x="768" y="1"/>
                    </a:moveTo>
                    <a:cubicBezTo>
                      <a:pt x="344" y="1"/>
                      <a:pt x="1" y="344"/>
                      <a:pt x="1" y="768"/>
                    </a:cubicBezTo>
                    <a:cubicBezTo>
                      <a:pt x="1" y="1192"/>
                      <a:pt x="344" y="1535"/>
                      <a:pt x="768" y="1535"/>
                    </a:cubicBezTo>
                    <a:cubicBezTo>
                      <a:pt x="1191" y="1535"/>
                      <a:pt x="1535" y="1192"/>
                      <a:pt x="1535" y="768"/>
                    </a:cubicBezTo>
                    <a:cubicBezTo>
                      <a:pt x="1535" y="344"/>
                      <a:pt x="1191" y="1"/>
                      <a:pt x="7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9"/>
              <p:cNvSpPr/>
              <p:nvPr/>
            </p:nvSpPr>
            <p:spPr>
              <a:xfrm>
                <a:off x="668475" y="2707775"/>
                <a:ext cx="38400" cy="38400"/>
              </a:xfrm>
              <a:custGeom>
                <a:avLst/>
                <a:gdLst/>
                <a:ahLst/>
                <a:cxnLst/>
                <a:rect l="l" t="t" r="r" b="b"/>
                <a:pathLst>
                  <a:path w="1536" h="1536" extrusionOk="0">
                    <a:moveTo>
                      <a:pt x="768" y="1"/>
                    </a:moveTo>
                    <a:cubicBezTo>
                      <a:pt x="344" y="1"/>
                      <a:pt x="1" y="344"/>
                      <a:pt x="1" y="768"/>
                    </a:cubicBezTo>
                    <a:cubicBezTo>
                      <a:pt x="1" y="1192"/>
                      <a:pt x="344" y="1535"/>
                      <a:pt x="768" y="1535"/>
                    </a:cubicBezTo>
                    <a:cubicBezTo>
                      <a:pt x="1192" y="1535"/>
                      <a:pt x="1535" y="1192"/>
                      <a:pt x="1535" y="768"/>
                    </a:cubicBezTo>
                    <a:cubicBezTo>
                      <a:pt x="1535" y="344"/>
                      <a:pt x="1192" y="1"/>
                      <a:pt x="7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9"/>
              <p:cNvSpPr/>
              <p:nvPr/>
            </p:nvSpPr>
            <p:spPr>
              <a:xfrm>
                <a:off x="750625" y="2707775"/>
                <a:ext cx="38375" cy="38400"/>
              </a:xfrm>
              <a:custGeom>
                <a:avLst/>
                <a:gdLst/>
                <a:ahLst/>
                <a:cxnLst/>
                <a:rect l="l" t="t" r="r" b="b"/>
                <a:pathLst>
                  <a:path w="1535" h="1536" extrusionOk="0">
                    <a:moveTo>
                      <a:pt x="767" y="1"/>
                    </a:moveTo>
                    <a:cubicBezTo>
                      <a:pt x="343" y="1"/>
                      <a:pt x="0" y="344"/>
                      <a:pt x="0" y="768"/>
                    </a:cubicBezTo>
                    <a:cubicBezTo>
                      <a:pt x="0" y="1192"/>
                      <a:pt x="343" y="1535"/>
                      <a:pt x="767" y="1535"/>
                    </a:cubicBezTo>
                    <a:cubicBezTo>
                      <a:pt x="1191" y="1535"/>
                      <a:pt x="1535" y="1192"/>
                      <a:pt x="1535" y="768"/>
                    </a:cubicBezTo>
                    <a:cubicBezTo>
                      <a:pt x="1535" y="344"/>
                      <a:pt x="1191" y="1"/>
                      <a:pt x="7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9"/>
              <p:cNvSpPr/>
              <p:nvPr/>
            </p:nvSpPr>
            <p:spPr>
              <a:xfrm>
                <a:off x="832750" y="2746150"/>
                <a:ext cx="38375" cy="38400"/>
              </a:xfrm>
              <a:custGeom>
                <a:avLst/>
                <a:gdLst/>
                <a:ahLst/>
                <a:cxnLst/>
                <a:rect l="l" t="t" r="r" b="b"/>
                <a:pathLst>
                  <a:path w="1535" h="1536" extrusionOk="0">
                    <a:moveTo>
                      <a:pt x="768" y="0"/>
                    </a:moveTo>
                    <a:cubicBezTo>
                      <a:pt x="343" y="0"/>
                      <a:pt x="0" y="345"/>
                      <a:pt x="0" y="768"/>
                    </a:cubicBezTo>
                    <a:cubicBezTo>
                      <a:pt x="0" y="1192"/>
                      <a:pt x="343" y="1536"/>
                      <a:pt x="768" y="1536"/>
                    </a:cubicBezTo>
                    <a:cubicBezTo>
                      <a:pt x="1192" y="1536"/>
                      <a:pt x="1535" y="1192"/>
                      <a:pt x="1535" y="768"/>
                    </a:cubicBezTo>
                    <a:cubicBezTo>
                      <a:pt x="1535" y="345"/>
                      <a:pt x="1192" y="0"/>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9"/>
              <p:cNvSpPr/>
              <p:nvPr/>
            </p:nvSpPr>
            <p:spPr>
              <a:xfrm>
                <a:off x="807475" y="2865450"/>
                <a:ext cx="54400" cy="54425"/>
              </a:xfrm>
              <a:custGeom>
                <a:avLst/>
                <a:gdLst/>
                <a:ahLst/>
                <a:cxnLst/>
                <a:rect l="l" t="t" r="r" b="b"/>
                <a:pathLst>
                  <a:path w="2176" h="2177" extrusionOk="0">
                    <a:moveTo>
                      <a:pt x="425" y="1"/>
                    </a:moveTo>
                    <a:cubicBezTo>
                      <a:pt x="191" y="1"/>
                      <a:pt x="0" y="192"/>
                      <a:pt x="0" y="426"/>
                    </a:cubicBezTo>
                    <a:lnTo>
                      <a:pt x="0" y="1751"/>
                    </a:lnTo>
                    <a:cubicBezTo>
                      <a:pt x="0" y="1986"/>
                      <a:pt x="191" y="2177"/>
                      <a:pt x="425" y="2177"/>
                    </a:cubicBezTo>
                    <a:lnTo>
                      <a:pt x="1750" y="2177"/>
                    </a:lnTo>
                    <a:cubicBezTo>
                      <a:pt x="1985" y="2177"/>
                      <a:pt x="2176" y="1986"/>
                      <a:pt x="2176" y="1751"/>
                    </a:cubicBezTo>
                    <a:lnTo>
                      <a:pt x="2176" y="426"/>
                    </a:lnTo>
                    <a:cubicBezTo>
                      <a:pt x="2176" y="192"/>
                      <a:pt x="1985" y="1"/>
                      <a:pt x="1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9"/>
              <p:cNvSpPr/>
              <p:nvPr/>
            </p:nvSpPr>
            <p:spPr>
              <a:xfrm>
                <a:off x="720888" y="2515625"/>
                <a:ext cx="164300" cy="545025"/>
              </a:xfrm>
              <a:custGeom>
                <a:avLst/>
                <a:gdLst/>
                <a:ahLst/>
                <a:cxnLst/>
                <a:rect l="l" t="t" r="r" b="b"/>
                <a:pathLst>
                  <a:path w="6572" h="21801" extrusionOk="0">
                    <a:moveTo>
                      <a:pt x="1605" y="0"/>
                    </a:moveTo>
                    <a:cubicBezTo>
                      <a:pt x="1068" y="0"/>
                      <a:pt x="629" y="439"/>
                      <a:pt x="629" y="976"/>
                    </a:cubicBezTo>
                    <a:lnTo>
                      <a:pt x="629" y="8282"/>
                    </a:lnTo>
                    <a:cubicBezTo>
                      <a:pt x="422" y="8256"/>
                      <a:pt x="213" y="8239"/>
                      <a:pt x="1" y="8233"/>
                    </a:cubicBezTo>
                    <a:lnTo>
                      <a:pt x="1" y="21801"/>
                    </a:lnTo>
                    <a:cubicBezTo>
                      <a:pt x="3649" y="21684"/>
                      <a:pt x="6570" y="18694"/>
                      <a:pt x="6570" y="15017"/>
                    </a:cubicBezTo>
                    <a:cubicBezTo>
                      <a:pt x="6570" y="15000"/>
                      <a:pt x="6569" y="14983"/>
                      <a:pt x="6569" y="14965"/>
                    </a:cubicBezTo>
                    <a:cubicBezTo>
                      <a:pt x="6569" y="14956"/>
                      <a:pt x="6570" y="14948"/>
                      <a:pt x="6570" y="14938"/>
                    </a:cubicBezTo>
                    <a:lnTo>
                      <a:pt x="6570" y="4302"/>
                    </a:lnTo>
                    <a:lnTo>
                      <a:pt x="6571" y="4302"/>
                    </a:lnTo>
                    <a:cubicBezTo>
                      <a:pt x="6571" y="3765"/>
                      <a:pt x="6132" y="3326"/>
                      <a:pt x="5595" y="3326"/>
                    </a:cubicBezTo>
                    <a:lnTo>
                      <a:pt x="4890" y="3326"/>
                    </a:lnTo>
                    <a:cubicBezTo>
                      <a:pt x="4353" y="3326"/>
                      <a:pt x="3914" y="3765"/>
                      <a:pt x="3914" y="4302"/>
                    </a:cubicBezTo>
                    <a:lnTo>
                      <a:pt x="3914" y="9632"/>
                    </a:lnTo>
                    <a:cubicBezTo>
                      <a:pt x="3713" y="9478"/>
                      <a:pt x="3504" y="9333"/>
                      <a:pt x="3286" y="9201"/>
                    </a:cubicBezTo>
                    <a:lnTo>
                      <a:pt x="3286" y="976"/>
                    </a:lnTo>
                    <a:cubicBezTo>
                      <a:pt x="3286" y="439"/>
                      <a:pt x="2846" y="0"/>
                      <a:pt x="2310" y="0"/>
                    </a:cubicBezTo>
                    <a:close/>
                  </a:path>
                </a:pathLst>
              </a:custGeom>
              <a:solidFill>
                <a:srgbClr val="101122">
                  <a:alpha val="52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9" name="Google Shape;1329;p29"/>
          <p:cNvSpPr txBox="1"/>
          <p:nvPr/>
        </p:nvSpPr>
        <p:spPr>
          <a:xfrm>
            <a:off x="2424300" y="3241575"/>
            <a:ext cx="4295400" cy="103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usine"/>
                <a:ea typeface="Cousine"/>
                <a:cs typeface="Cousine"/>
                <a:sym typeface="Cousine"/>
              </a:rPr>
              <a:t>Sanjay Agamamidi       - 21BD1A0503</a:t>
            </a:r>
            <a:endParaRPr>
              <a:solidFill>
                <a:schemeClr val="dk1"/>
              </a:solidFill>
              <a:latin typeface="Cousine"/>
              <a:ea typeface="Cousine"/>
              <a:cs typeface="Cousine"/>
              <a:sym typeface="Cousine"/>
            </a:endParaRPr>
          </a:p>
          <a:p>
            <a:pPr marL="0" lvl="0" indent="0" algn="l" rtl="0">
              <a:spcBef>
                <a:spcPts val="0"/>
              </a:spcBef>
              <a:spcAft>
                <a:spcPts val="0"/>
              </a:spcAft>
              <a:buNone/>
            </a:pPr>
            <a:r>
              <a:rPr lang="en">
                <a:solidFill>
                  <a:schemeClr val="dk1"/>
                </a:solidFill>
                <a:latin typeface="Cousine"/>
                <a:ea typeface="Cousine"/>
                <a:cs typeface="Cousine"/>
                <a:sym typeface="Cousine"/>
              </a:rPr>
              <a:t>B Dheeraj Kumar Reddy  - 21BD1A0506</a:t>
            </a:r>
            <a:endParaRPr>
              <a:solidFill>
                <a:schemeClr val="dk1"/>
              </a:solidFill>
              <a:latin typeface="Cousine"/>
              <a:ea typeface="Cousine"/>
              <a:cs typeface="Cousine"/>
              <a:sym typeface="Cousine"/>
            </a:endParaRPr>
          </a:p>
          <a:p>
            <a:pPr marL="0" lvl="0" indent="0" algn="l" rtl="0">
              <a:spcBef>
                <a:spcPts val="0"/>
              </a:spcBef>
              <a:spcAft>
                <a:spcPts val="0"/>
              </a:spcAft>
              <a:buNone/>
            </a:pPr>
            <a:r>
              <a:rPr lang="en">
                <a:solidFill>
                  <a:schemeClr val="dk1"/>
                </a:solidFill>
                <a:latin typeface="Cousine"/>
                <a:ea typeface="Cousine"/>
                <a:cs typeface="Cousine"/>
                <a:sym typeface="Cousine"/>
              </a:rPr>
              <a:t>B Manikya Chakravarthy - 21BD1A0509</a:t>
            </a:r>
            <a:endParaRPr>
              <a:solidFill>
                <a:schemeClr val="dk1"/>
              </a:solidFill>
              <a:latin typeface="Cousine"/>
              <a:ea typeface="Cousine"/>
              <a:cs typeface="Cousine"/>
              <a:sym typeface="Cousine"/>
            </a:endParaRPr>
          </a:p>
          <a:p>
            <a:pPr marL="0" lvl="0" indent="0" algn="l" rtl="0">
              <a:spcBef>
                <a:spcPts val="0"/>
              </a:spcBef>
              <a:spcAft>
                <a:spcPts val="0"/>
              </a:spcAft>
              <a:buNone/>
            </a:pPr>
            <a:r>
              <a:rPr lang="en">
                <a:solidFill>
                  <a:schemeClr val="dk1"/>
                </a:solidFill>
                <a:latin typeface="Cousine"/>
                <a:ea typeface="Cousine"/>
                <a:cs typeface="Cousine"/>
                <a:sym typeface="Cousine"/>
              </a:rPr>
              <a:t>K Sai Shanmukh         - 21BD1A050M</a:t>
            </a:r>
            <a:endParaRPr>
              <a:solidFill>
                <a:schemeClr val="dk1"/>
              </a:solidFill>
              <a:latin typeface="Cousine"/>
              <a:ea typeface="Cousine"/>
              <a:cs typeface="Cousine"/>
              <a:sym typeface="Cousin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DB87-2893-8BED-0A03-A0075BC8A4CB}"/>
              </a:ext>
            </a:extLst>
          </p:cNvPr>
          <p:cNvSpPr>
            <a:spLocks noGrp="1"/>
          </p:cNvSpPr>
          <p:nvPr>
            <p:ph type="title"/>
          </p:nvPr>
        </p:nvSpPr>
        <p:spPr/>
        <p:txBody>
          <a:bodyPr/>
          <a:lstStyle/>
          <a:p>
            <a:r>
              <a:rPr lang="en-IN" dirty="0"/>
              <a:t>Sequence Diagram</a:t>
            </a:r>
          </a:p>
        </p:txBody>
      </p:sp>
      <p:pic>
        <p:nvPicPr>
          <p:cNvPr id="6" name="Picture 5">
            <a:extLst>
              <a:ext uri="{FF2B5EF4-FFF2-40B4-BE49-F238E27FC236}">
                <a16:creationId xmlns:a16="http://schemas.microsoft.com/office/drawing/2014/main" id="{9781DF5F-0B39-0B57-67D1-2E48B3ED78FA}"/>
              </a:ext>
            </a:extLst>
          </p:cNvPr>
          <p:cNvPicPr>
            <a:picLocks noChangeAspect="1"/>
          </p:cNvPicPr>
          <p:nvPr/>
        </p:nvPicPr>
        <p:blipFill>
          <a:blip r:embed="rId2"/>
          <a:stretch>
            <a:fillRect/>
          </a:stretch>
        </p:blipFill>
        <p:spPr>
          <a:xfrm>
            <a:off x="2043113" y="1440811"/>
            <a:ext cx="4607718" cy="3331213"/>
          </a:xfrm>
          <a:prstGeom prst="rect">
            <a:avLst/>
          </a:prstGeom>
        </p:spPr>
      </p:pic>
    </p:spTree>
    <p:extLst>
      <p:ext uri="{BB962C8B-B14F-4D97-AF65-F5344CB8AC3E}">
        <p14:creationId xmlns:p14="http://schemas.microsoft.com/office/powerpoint/2010/main" val="2007101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36"/>
          <p:cNvSpPr txBox="1">
            <a:spLocks noGrp="1"/>
          </p:cNvSpPr>
          <p:nvPr>
            <p:ph type="title"/>
          </p:nvPr>
        </p:nvSpPr>
        <p:spPr>
          <a:xfrm>
            <a:off x="713225" y="61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Wireframe</a:t>
            </a:r>
            <a:endParaRPr/>
          </a:p>
        </p:txBody>
      </p:sp>
      <p:pic>
        <p:nvPicPr>
          <p:cNvPr id="1440" name="Google Shape;1440;p36"/>
          <p:cNvPicPr preferRelativeResize="0"/>
          <p:nvPr/>
        </p:nvPicPr>
        <p:blipFill>
          <a:blip r:embed="rId3">
            <a:alphaModFix/>
          </a:blip>
          <a:stretch>
            <a:fillRect/>
          </a:stretch>
        </p:blipFill>
        <p:spPr>
          <a:xfrm>
            <a:off x="1221363" y="807400"/>
            <a:ext cx="6701231" cy="4183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4DF73-FD2F-6840-A87B-CDAB1A68700C}"/>
              </a:ext>
            </a:extLst>
          </p:cNvPr>
          <p:cNvSpPr>
            <a:spLocks noGrp="1"/>
          </p:cNvSpPr>
          <p:nvPr>
            <p:ph type="title"/>
          </p:nvPr>
        </p:nvSpPr>
        <p:spPr/>
        <p:txBody>
          <a:bodyPr/>
          <a:lstStyle/>
          <a:p>
            <a:r>
              <a:rPr lang="en-IN" dirty="0"/>
              <a:t>Code snippets</a:t>
            </a:r>
          </a:p>
        </p:txBody>
      </p:sp>
      <p:pic>
        <p:nvPicPr>
          <p:cNvPr id="1026" name="Picture 2">
            <a:extLst>
              <a:ext uri="{FF2B5EF4-FFF2-40B4-BE49-F238E27FC236}">
                <a16:creationId xmlns:a16="http://schemas.microsoft.com/office/drawing/2014/main" id="{4BC63E8B-10A2-63D6-2227-4F2789A1E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25" y="1447800"/>
            <a:ext cx="590550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925A871-1D62-3CED-13CA-F24BFB904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25" y="2789682"/>
            <a:ext cx="5905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65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88E1FA-7C2F-A375-603E-1D4AAB176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50" y="400050"/>
            <a:ext cx="621030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748A452-65FC-3CCC-0365-14EA34F9E0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794826"/>
            <a:ext cx="622935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655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0009853-7DED-8C23-C9BE-1C974DF6D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1048131"/>
            <a:ext cx="5505450"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342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6FDA3B9-AF52-EEF5-ABE3-55965DF28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7419" y="1253347"/>
            <a:ext cx="4929162" cy="361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556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4B1E9-ABBF-FAF1-89C3-2E859CFC1780}"/>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DB6CD13A-5256-DAAF-09A9-408382A2595E}"/>
              </a:ext>
            </a:extLst>
          </p:cNvPr>
          <p:cNvSpPr>
            <a:spLocks noGrp="1"/>
          </p:cNvSpPr>
          <p:nvPr>
            <p:ph type="body" idx="1"/>
          </p:nvPr>
        </p:nvSpPr>
        <p:spPr>
          <a:xfrm>
            <a:off x="720000" y="1382512"/>
            <a:ext cx="7704000" cy="3116335"/>
          </a:xfrm>
        </p:spPr>
        <p:txBody>
          <a:bodyPr/>
          <a:lstStyle/>
          <a:p>
            <a:pPr marL="139700" indent="0">
              <a:buNone/>
            </a:pPr>
            <a:r>
              <a:rPr lang="en-US" sz="1600" dirty="0"/>
              <a:t>The Web-</a:t>
            </a:r>
            <a:r>
              <a:rPr lang="en-US" sz="1600" dirty="0" err="1"/>
              <a:t>Ez</a:t>
            </a:r>
            <a:r>
              <a:rPr lang="en-US" sz="1600" dirty="0"/>
              <a:t> project achieves its vision of bridging the gap between technical expertise and the need for professional websites by offering a no-code, drag-and-drop platform. By addressing the persistent challenges of traditional web development—including high costs, complex workflows, and rigid customization—Web-</a:t>
            </a:r>
            <a:r>
              <a:rPr lang="en-US" sz="1600" dirty="0" err="1"/>
              <a:t>Ez</a:t>
            </a:r>
            <a:r>
              <a:rPr lang="en-US" sz="1600" dirty="0"/>
              <a:t> democratizes website creation for individuals, small businesses, and organizations with limited resources or technical knowledge.</a:t>
            </a:r>
            <a:endParaRPr lang="en-IN" sz="1600" dirty="0"/>
          </a:p>
        </p:txBody>
      </p:sp>
    </p:spTree>
    <p:extLst>
      <p:ext uri="{BB962C8B-B14F-4D97-AF65-F5344CB8AC3E}">
        <p14:creationId xmlns:p14="http://schemas.microsoft.com/office/powerpoint/2010/main" val="347624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2344B4-EDC9-87BF-182C-07C56EA5B6D5}"/>
              </a:ext>
            </a:extLst>
          </p:cNvPr>
          <p:cNvSpPr>
            <a:spLocks noGrp="1"/>
          </p:cNvSpPr>
          <p:nvPr>
            <p:ph type="title"/>
          </p:nvPr>
        </p:nvSpPr>
        <p:spPr/>
        <p:txBody>
          <a:bodyPr/>
          <a:lstStyle/>
          <a:p>
            <a:r>
              <a:rPr lang="en-IN" dirty="0"/>
              <a:t>Abstract</a:t>
            </a:r>
          </a:p>
        </p:txBody>
      </p:sp>
      <p:sp>
        <p:nvSpPr>
          <p:cNvPr id="6" name="Text Placeholder 5">
            <a:extLst>
              <a:ext uri="{FF2B5EF4-FFF2-40B4-BE49-F238E27FC236}">
                <a16:creationId xmlns:a16="http://schemas.microsoft.com/office/drawing/2014/main" id="{DBB2E75C-9532-2C86-FD06-0CF26C9CA9FE}"/>
              </a:ext>
            </a:extLst>
          </p:cNvPr>
          <p:cNvSpPr>
            <a:spLocks noGrp="1"/>
          </p:cNvSpPr>
          <p:nvPr>
            <p:ph type="body" idx="1"/>
          </p:nvPr>
        </p:nvSpPr>
        <p:spPr>
          <a:xfrm>
            <a:off x="720000" y="884427"/>
            <a:ext cx="7704000" cy="1335300"/>
          </a:xfrm>
        </p:spPr>
        <p:txBody>
          <a:bodyPr/>
          <a:lstStyle/>
          <a:p>
            <a:pPr marL="139700" indent="0" algn="just" rtl="0">
              <a:spcBef>
                <a:spcPts val="1200"/>
              </a:spcBef>
              <a:spcAft>
                <a:spcPts val="1200"/>
              </a:spcAft>
              <a:buNone/>
            </a:pPr>
            <a:r>
              <a:rPr lang="en-US" sz="1200" b="0" i="0" u="none" strike="noStrike" dirty="0">
                <a:solidFill>
                  <a:schemeClr val="tx1"/>
                </a:solidFill>
                <a:effectLst/>
                <a:latin typeface="Zen Dots" panose="020B0604020202020204" charset="0"/>
              </a:rPr>
              <a:t>In the rapidly evolving digital landscape, the demand for quick and efficient website creation has increased, particularly among non-technical users. “Web-</a:t>
            </a:r>
            <a:r>
              <a:rPr lang="en-US" sz="1200" b="0" i="0" u="none" strike="noStrike" dirty="0" err="1">
                <a:solidFill>
                  <a:schemeClr val="tx1"/>
                </a:solidFill>
                <a:effectLst/>
                <a:latin typeface="Zen Dots" panose="020B0604020202020204" charset="0"/>
              </a:rPr>
              <a:t>Ez</a:t>
            </a:r>
            <a:r>
              <a:rPr lang="en-US" sz="1200" b="0" i="0" u="none" strike="noStrike" dirty="0">
                <a:solidFill>
                  <a:schemeClr val="tx1"/>
                </a:solidFill>
                <a:effectLst/>
                <a:latin typeface="Zen Dots" panose="020B0604020202020204" charset="0"/>
              </a:rPr>
              <a:t>” addresses this need by providing a no-code application that lets users build web pages effortlessly without any programming knowledge. The platform offers a user-friendly interface where users can select from a wide range of pre-designed components and drag them onto a canvas to create their desired layout. This streamlines the web development process by abstracting the complexities of coding, making it easy for everyone from small business owners to individual bloggers. The application is built on a robust tech stack that ensures performance, scalability, and ease of use. The front-end is developed using React for its efficient rendering capabilities and component-based architecture.Node.js powers the back-end, providing a fast environment for handling user requests and data management. The drag-and-drop functionality is implemented using React </a:t>
            </a:r>
            <a:r>
              <a:rPr lang="en-US" sz="1200" b="0" i="0" u="none" strike="noStrike" dirty="0" err="1">
                <a:solidFill>
                  <a:schemeClr val="tx1"/>
                </a:solidFill>
                <a:effectLst/>
                <a:latin typeface="Zen Dots" panose="020B0604020202020204" charset="0"/>
              </a:rPr>
              <a:t>DnD</a:t>
            </a:r>
            <a:r>
              <a:rPr lang="en-US" sz="1200" b="0" i="0" u="none" strike="noStrike" dirty="0">
                <a:solidFill>
                  <a:schemeClr val="tx1"/>
                </a:solidFill>
                <a:effectLst/>
                <a:latin typeface="Zen Dots" panose="020B0604020202020204" charset="0"/>
              </a:rPr>
              <a:t>, which allows for intuitive user interactions. MongoDB serves as the database, offering flexibility and scalability for storing user data and project files. Web-</a:t>
            </a:r>
            <a:r>
              <a:rPr lang="en-US" sz="1200" b="0" i="0" u="none" strike="noStrike" dirty="0" err="1">
                <a:solidFill>
                  <a:schemeClr val="tx1"/>
                </a:solidFill>
                <a:effectLst/>
                <a:latin typeface="Zen Dots" panose="020B0604020202020204" charset="0"/>
              </a:rPr>
              <a:t>Ez</a:t>
            </a:r>
            <a:r>
              <a:rPr lang="en-US" sz="1200" b="0" i="0" u="none" strike="noStrike" dirty="0">
                <a:solidFill>
                  <a:schemeClr val="tx1"/>
                </a:solidFill>
                <a:effectLst/>
                <a:latin typeface="Zen Dots" panose="020B0604020202020204" charset="0"/>
              </a:rPr>
              <a:t> not only simplifies website creation but also accelerates the digital presence of individuals and small businesses, empowering them to focus on content and design rather than technical details.</a:t>
            </a:r>
            <a:endParaRPr lang="en-US" sz="1200" b="0" dirty="0">
              <a:solidFill>
                <a:schemeClr val="tx1"/>
              </a:solidFill>
              <a:effectLst/>
              <a:latin typeface="Zen Dots" panose="020B0604020202020204" charset="0"/>
            </a:endParaRPr>
          </a:p>
          <a:p>
            <a:pPr marL="139700" indent="0">
              <a:buNone/>
            </a:pPr>
            <a:br>
              <a:rPr lang="en-US" dirty="0">
                <a:latin typeface="Zen Dots" panose="020B0604020202020204" charset="0"/>
              </a:rPr>
            </a:br>
            <a:endParaRPr lang="en-IN" dirty="0">
              <a:latin typeface="Zen Dots" panose="020B0604020202020204" charset="0"/>
            </a:endParaRPr>
          </a:p>
        </p:txBody>
      </p:sp>
    </p:spTree>
    <p:extLst>
      <p:ext uri="{BB962C8B-B14F-4D97-AF65-F5344CB8AC3E}">
        <p14:creationId xmlns:p14="http://schemas.microsoft.com/office/powerpoint/2010/main" val="2207504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4" name="Google Shape;1334;p3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Problem</a:t>
            </a:r>
            <a:endParaRPr/>
          </a:p>
        </p:txBody>
      </p:sp>
      <p:sp>
        <p:nvSpPr>
          <p:cNvPr id="1335" name="Google Shape;1335;p30"/>
          <p:cNvSpPr txBox="1">
            <a:spLocks noGrp="1"/>
          </p:cNvSpPr>
          <p:nvPr>
            <p:ph type="subTitle" idx="1"/>
          </p:nvPr>
        </p:nvSpPr>
        <p:spPr>
          <a:xfrm>
            <a:off x="1413150" y="1851225"/>
            <a:ext cx="6317700" cy="287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The Challenges faced by traditional approach towards web development:</a:t>
            </a:r>
            <a:endParaRPr sz="2400"/>
          </a:p>
          <a:p>
            <a:pPr marL="0" lvl="0" indent="0" algn="l" rtl="0">
              <a:spcBef>
                <a:spcPts val="0"/>
              </a:spcBef>
              <a:spcAft>
                <a:spcPts val="0"/>
              </a:spcAft>
              <a:buNone/>
            </a:pPr>
            <a:endParaRPr sz="2400"/>
          </a:p>
          <a:p>
            <a:pPr marL="457200" lvl="0" indent="-381000" algn="l" rtl="0">
              <a:spcBef>
                <a:spcPts val="0"/>
              </a:spcBef>
              <a:spcAft>
                <a:spcPts val="0"/>
              </a:spcAft>
              <a:buClr>
                <a:schemeClr val="accent2"/>
              </a:buClr>
              <a:buSzPts val="2400"/>
              <a:buChar char="■"/>
            </a:pPr>
            <a:r>
              <a:rPr lang="en" sz="2400"/>
              <a:t>Steep Learning Curve</a:t>
            </a:r>
            <a:endParaRPr sz="2400"/>
          </a:p>
          <a:p>
            <a:pPr marL="457200" lvl="0" indent="-381000" algn="l" rtl="0">
              <a:lnSpc>
                <a:spcPct val="100000"/>
              </a:lnSpc>
              <a:spcBef>
                <a:spcPts val="0"/>
              </a:spcBef>
              <a:spcAft>
                <a:spcPts val="0"/>
              </a:spcAft>
              <a:buClr>
                <a:schemeClr val="accent2"/>
              </a:buClr>
              <a:buSzPts val="2400"/>
              <a:buChar char="■"/>
            </a:pPr>
            <a:r>
              <a:rPr lang="en" sz="2400"/>
              <a:t>Time Consuming process</a:t>
            </a:r>
            <a:endParaRPr sz="2400"/>
          </a:p>
          <a:p>
            <a:pPr marL="457200" lvl="0" indent="-381000" algn="l" rtl="0">
              <a:lnSpc>
                <a:spcPct val="100000"/>
              </a:lnSpc>
              <a:spcBef>
                <a:spcPts val="0"/>
              </a:spcBef>
              <a:spcAft>
                <a:spcPts val="0"/>
              </a:spcAft>
              <a:buClr>
                <a:schemeClr val="accent2"/>
              </a:buClr>
              <a:buSzPts val="2400"/>
              <a:buChar char="■"/>
            </a:pPr>
            <a:r>
              <a:rPr lang="en" sz="2400"/>
              <a:t>High Cost of Development</a:t>
            </a:r>
            <a:endParaRPr sz="2400"/>
          </a:p>
          <a:p>
            <a:pPr marL="457200" lvl="0" indent="-381000" algn="l" rtl="0">
              <a:lnSpc>
                <a:spcPct val="100000"/>
              </a:lnSpc>
              <a:spcBef>
                <a:spcPts val="0"/>
              </a:spcBef>
              <a:spcAft>
                <a:spcPts val="0"/>
              </a:spcAft>
              <a:buClr>
                <a:schemeClr val="accent2"/>
              </a:buClr>
              <a:buSzPts val="2400"/>
              <a:buChar char="■"/>
            </a:pPr>
            <a:r>
              <a:rPr lang="en" sz="2400"/>
              <a:t>Many frameworks to choose</a:t>
            </a:r>
            <a:endParaRPr sz="2400"/>
          </a:p>
          <a:p>
            <a:pPr marL="45720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nvGrpSpPr>
          <p:cNvPr id="1336" name="Google Shape;1336;p30"/>
          <p:cNvGrpSpPr/>
          <p:nvPr/>
        </p:nvGrpSpPr>
        <p:grpSpPr>
          <a:xfrm>
            <a:off x="7431215" y="3445702"/>
            <a:ext cx="875814" cy="1278918"/>
            <a:chOff x="3258000" y="4706813"/>
            <a:chExt cx="359884" cy="525525"/>
          </a:xfrm>
        </p:grpSpPr>
        <p:sp>
          <p:nvSpPr>
            <p:cNvPr id="1337" name="Google Shape;1337;p30"/>
            <p:cNvSpPr/>
            <p:nvPr/>
          </p:nvSpPr>
          <p:spPr>
            <a:xfrm>
              <a:off x="3259630" y="4706825"/>
              <a:ext cx="356625" cy="525500"/>
            </a:xfrm>
            <a:custGeom>
              <a:avLst/>
              <a:gdLst/>
              <a:ahLst/>
              <a:cxnLst/>
              <a:rect l="l" t="t" r="r" b="b"/>
              <a:pathLst>
                <a:path w="14265" h="21020" extrusionOk="0">
                  <a:moveTo>
                    <a:pt x="1301" y="11988"/>
                  </a:moveTo>
                  <a:cubicBezTo>
                    <a:pt x="1459" y="11988"/>
                    <a:pt x="1587" y="12117"/>
                    <a:pt x="1587" y="12274"/>
                  </a:cubicBezTo>
                  <a:cubicBezTo>
                    <a:pt x="1587" y="12433"/>
                    <a:pt x="1459" y="12561"/>
                    <a:pt x="1301" y="12561"/>
                  </a:cubicBezTo>
                  <a:cubicBezTo>
                    <a:pt x="1143" y="12561"/>
                    <a:pt x="1014" y="12433"/>
                    <a:pt x="1014" y="12274"/>
                  </a:cubicBezTo>
                  <a:cubicBezTo>
                    <a:pt x="1014" y="12117"/>
                    <a:pt x="1143" y="11988"/>
                    <a:pt x="1301" y="11988"/>
                  </a:cubicBezTo>
                  <a:close/>
                  <a:moveTo>
                    <a:pt x="3007" y="12455"/>
                  </a:moveTo>
                  <a:cubicBezTo>
                    <a:pt x="3165" y="12455"/>
                    <a:pt x="3294" y="12583"/>
                    <a:pt x="3294" y="12741"/>
                  </a:cubicBezTo>
                  <a:cubicBezTo>
                    <a:pt x="3294" y="12899"/>
                    <a:pt x="3165" y="13027"/>
                    <a:pt x="3007" y="13027"/>
                  </a:cubicBezTo>
                  <a:cubicBezTo>
                    <a:pt x="2848" y="13027"/>
                    <a:pt x="2720" y="12899"/>
                    <a:pt x="2720" y="12741"/>
                  </a:cubicBezTo>
                  <a:cubicBezTo>
                    <a:pt x="2720" y="12583"/>
                    <a:pt x="2848" y="12455"/>
                    <a:pt x="3007" y="12455"/>
                  </a:cubicBezTo>
                  <a:close/>
                  <a:moveTo>
                    <a:pt x="4975" y="17160"/>
                  </a:moveTo>
                  <a:cubicBezTo>
                    <a:pt x="5134" y="17160"/>
                    <a:pt x="5262" y="17289"/>
                    <a:pt x="5262" y="17446"/>
                  </a:cubicBezTo>
                  <a:cubicBezTo>
                    <a:pt x="5262" y="17604"/>
                    <a:pt x="5134" y="17733"/>
                    <a:pt x="4975" y="17733"/>
                  </a:cubicBezTo>
                  <a:cubicBezTo>
                    <a:pt x="4817" y="17733"/>
                    <a:pt x="4688" y="17604"/>
                    <a:pt x="4688" y="17446"/>
                  </a:cubicBezTo>
                  <a:cubicBezTo>
                    <a:pt x="4688" y="17289"/>
                    <a:pt x="4817" y="17160"/>
                    <a:pt x="4975" y="17160"/>
                  </a:cubicBezTo>
                  <a:close/>
                  <a:moveTo>
                    <a:pt x="3007" y="18093"/>
                  </a:moveTo>
                  <a:cubicBezTo>
                    <a:pt x="3165" y="18093"/>
                    <a:pt x="3294" y="18222"/>
                    <a:pt x="3294" y="18380"/>
                  </a:cubicBezTo>
                  <a:cubicBezTo>
                    <a:pt x="3294" y="18537"/>
                    <a:pt x="3165" y="18666"/>
                    <a:pt x="3007" y="18666"/>
                  </a:cubicBezTo>
                  <a:cubicBezTo>
                    <a:pt x="2848" y="18666"/>
                    <a:pt x="2720" y="18537"/>
                    <a:pt x="2720" y="18380"/>
                  </a:cubicBezTo>
                  <a:cubicBezTo>
                    <a:pt x="2720" y="18222"/>
                    <a:pt x="2848" y="18093"/>
                    <a:pt x="3007" y="18093"/>
                  </a:cubicBezTo>
                  <a:close/>
                  <a:moveTo>
                    <a:pt x="4975" y="18764"/>
                  </a:moveTo>
                  <a:cubicBezTo>
                    <a:pt x="5134" y="18764"/>
                    <a:pt x="5262" y="18893"/>
                    <a:pt x="5262" y="19051"/>
                  </a:cubicBezTo>
                  <a:cubicBezTo>
                    <a:pt x="5262" y="19208"/>
                    <a:pt x="5134" y="19337"/>
                    <a:pt x="4975" y="19337"/>
                  </a:cubicBezTo>
                  <a:cubicBezTo>
                    <a:pt x="4817" y="19337"/>
                    <a:pt x="4688" y="19208"/>
                    <a:pt x="4688" y="19051"/>
                  </a:cubicBezTo>
                  <a:cubicBezTo>
                    <a:pt x="4688" y="18893"/>
                    <a:pt x="4817" y="18764"/>
                    <a:pt x="4975" y="18764"/>
                  </a:cubicBezTo>
                  <a:close/>
                  <a:moveTo>
                    <a:pt x="1301" y="19486"/>
                  </a:moveTo>
                  <a:cubicBezTo>
                    <a:pt x="1458" y="19486"/>
                    <a:pt x="1587" y="19615"/>
                    <a:pt x="1587" y="19773"/>
                  </a:cubicBezTo>
                  <a:cubicBezTo>
                    <a:pt x="1587" y="19931"/>
                    <a:pt x="1459" y="20060"/>
                    <a:pt x="1301" y="20060"/>
                  </a:cubicBezTo>
                  <a:cubicBezTo>
                    <a:pt x="1143" y="20060"/>
                    <a:pt x="1014" y="19931"/>
                    <a:pt x="1014" y="19773"/>
                  </a:cubicBezTo>
                  <a:cubicBezTo>
                    <a:pt x="1014" y="19615"/>
                    <a:pt x="1143" y="19486"/>
                    <a:pt x="1301" y="19486"/>
                  </a:cubicBezTo>
                  <a:close/>
                  <a:moveTo>
                    <a:pt x="8759" y="0"/>
                  </a:moveTo>
                  <a:cubicBezTo>
                    <a:pt x="8345" y="0"/>
                    <a:pt x="7930" y="58"/>
                    <a:pt x="7534" y="160"/>
                  </a:cubicBezTo>
                  <a:cubicBezTo>
                    <a:pt x="7461" y="179"/>
                    <a:pt x="7391" y="200"/>
                    <a:pt x="7319" y="224"/>
                  </a:cubicBezTo>
                  <a:cubicBezTo>
                    <a:pt x="7318" y="224"/>
                    <a:pt x="7317" y="224"/>
                    <a:pt x="7316" y="225"/>
                  </a:cubicBezTo>
                  <a:cubicBezTo>
                    <a:pt x="6866" y="370"/>
                    <a:pt x="6445" y="598"/>
                    <a:pt x="6090" y="911"/>
                  </a:cubicBezTo>
                  <a:cubicBezTo>
                    <a:pt x="5876" y="1099"/>
                    <a:pt x="5687" y="1317"/>
                    <a:pt x="5528" y="1552"/>
                  </a:cubicBezTo>
                  <a:cubicBezTo>
                    <a:pt x="5482" y="1620"/>
                    <a:pt x="5109" y="2348"/>
                    <a:pt x="5116" y="2349"/>
                  </a:cubicBezTo>
                  <a:cubicBezTo>
                    <a:pt x="4882" y="2313"/>
                    <a:pt x="4665" y="2296"/>
                    <a:pt x="4466" y="2296"/>
                  </a:cubicBezTo>
                  <a:cubicBezTo>
                    <a:pt x="2071" y="2296"/>
                    <a:pt x="2123" y="4707"/>
                    <a:pt x="2123" y="4707"/>
                  </a:cubicBezTo>
                  <a:cubicBezTo>
                    <a:pt x="2123" y="4707"/>
                    <a:pt x="2112" y="4707"/>
                    <a:pt x="2091" y="4707"/>
                  </a:cubicBezTo>
                  <a:cubicBezTo>
                    <a:pt x="1825" y="4707"/>
                    <a:pt x="1" y="4777"/>
                    <a:pt x="1" y="6707"/>
                  </a:cubicBezTo>
                  <a:cubicBezTo>
                    <a:pt x="1" y="8445"/>
                    <a:pt x="1311" y="8588"/>
                    <a:pt x="1742" y="8588"/>
                  </a:cubicBezTo>
                  <a:cubicBezTo>
                    <a:pt x="1827" y="8588"/>
                    <a:pt x="1877" y="8583"/>
                    <a:pt x="1877" y="8583"/>
                  </a:cubicBezTo>
                  <a:lnTo>
                    <a:pt x="6177" y="8583"/>
                  </a:lnTo>
                  <a:lnTo>
                    <a:pt x="6177" y="10789"/>
                  </a:lnTo>
                  <a:lnTo>
                    <a:pt x="2827" y="10789"/>
                  </a:lnTo>
                  <a:lnTo>
                    <a:pt x="2827" y="12121"/>
                  </a:lnTo>
                  <a:cubicBezTo>
                    <a:pt x="2559" y="12199"/>
                    <a:pt x="2361" y="12447"/>
                    <a:pt x="2361" y="12741"/>
                  </a:cubicBezTo>
                  <a:cubicBezTo>
                    <a:pt x="2361" y="13098"/>
                    <a:pt x="2651" y="13388"/>
                    <a:pt x="3007" y="13388"/>
                  </a:cubicBezTo>
                  <a:cubicBezTo>
                    <a:pt x="3364" y="13388"/>
                    <a:pt x="3654" y="13098"/>
                    <a:pt x="3654" y="12741"/>
                  </a:cubicBezTo>
                  <a:cubicBezTo>
                    <a:pt x="3654" y="12447"/>
                    <a:pt x="3456" y="12199"/>
                    <a:pt x="3187" y="12121"/>
                  </a:cubicBezTo>
                  <a:lnTo>
                    <a:pt x="3187" y="11149"/>
                  </a:lnTo>
                  <a:lnTo>
                    <a:pt x="6177" y="11149"/>
                  </a:lnTo>
                  <a:lnTo>
                    <a:pt x="6177" y="13963"/>
                  </a:lnTo>
                  <a:lnTo>
                    <a:pt x="2827" y="13963"/>
                  </a:lnTo>
                  <a:lnTo>
                    <a:pt x="2827" y="15159"/>
                  </a:lnTo>
                  <a:lnTo>
                    <a:pt x="1481" y="15159"/>
                  </a:lnTo>
                  <a:lnTo>
                    <a:pt x="1481" y="12895"/>
                  </a:lnTo>
                  <a:cubicBezTo>
                    <a:pt x="1750" y="12816"/>
                    <a:pt x="1947" y="12568"/>
                    <a:pt x="1947" y="12274"/>
                  </a:cubicBezTo>
                  <a:cubicBezTo>
                    <a:pt x="1947" y="11918"/>
                    <a:pt x="1657" y="11628"/>
                    <a:pt x="1301" y="11628"/>
                  </a:cubicBezTo>
                  <a:cubicBezTo>
                    <a:pt x="944" y="11628"/>
                    <a:pt x="654" y="11918"/>
                    <a:pt x="654" y="12274"/>
                  </a:cubicBezTo>
                  <a:cubicBezTo>
                    <a:pt x="654" y="12568"/>
                    <a:pt x="852" y="12816"/>
                    <a:pt x="1121" y="12895"/>
                  </a:cubicBezTo>
                  <a:lnTo>
                    <a:pt x="1121" y="15339"/>
                  </a:lnTo>
                  <a:lnTo>
                    <a:pt x="1121" y="15519"/>
                  </a:lnTo>
                  <a:lnTo>
                    <a:pt x="1121" y="19152"/>
                  </a:lnTo>
                  <a:cubicBezTo>
                    <a:pt x="852" y="19230"/>
                    <a:pt x="654" y="19479"/>
                    <a:pt x="654" y="19773"/>
                  </a:cubicBezTo>
                  <a:cubicBezTo>
                    <a:pt x="654" y="20129"/>
                    <a:pt x="944" y="20419"/>
                    <a:pt x="1301" y="20419"/>
                  </a:cubicBezTo>
                  <a:cubicBezTo>
                    <a:pt x="1657" y="20419"/>
                    <a:pt x="1947" y="20129"/>
                    <a:pt x="1947" y="19773"/>
                  </a:cubicBezTo>
                  <a:cubicBezTo>
                    <a:pt x="1947" y="19479"/>
                    <a:pt x="1749" y="19230"/>
                    <a:pt x="1481" y="19152"/>
                  </a:cubicBezTo>
                  <a:lnTo>
                    <a:pt x="1481" y="15519"/>
                  </a:lnTo>
                  <a:lnTo>
                    <a:pt x="2827" y="15519"/>
                  </a:lnTo>
                  <a:lnTo>
                    <a:pt x="2827" y="17759"/>
                  </a:lnTo>
                  <a:cubicBezTo>
                    <a:pt x="2559" y="17837"/>
                    <a:pt x="2361" y="18086"/>
                    <a:pt x="2361" y="18380"/>
                  </a:cubicBezTo>
                  <a:cubicBezTo>
                    <a:pt x="2361" y="18736"/>
                    <a:pt x="2651" y="19026"/>
                    <a:pt x="3007" y="19026"/>
                  </a:cubicBezTo>
                  <a:cubicBezTo>
                    <a:pt x="3364" y="19026"/>
                    <a:pt x="3654" y="18736"/>
                    <a:pt x="3654" y="18380"/>
                  </a:cubicBezTo>
                  <a:cubicBezTo>
                    <a:pt x="3654" y="18086"/>
                    <a:pt x="3456" y="17837"/>
                    <a:pt x="3187" y="17759"/>
                  </a:cubicBezTo>
                  <a:lnTo>
                    <a:pt x="3187" y="14322"/>
                  </a:lnTo>
                  <a:lnTo>
                    <a:pt x="4796" y="14322"/>
                  </a:lnTo>
                  <a:lnTo>
                    <a:pt x="4796" y="16826"/>
                  </a:lnTo>
                  <a:cubicBezTo>
                    <a:pt x="4526" y="16904"/>
                    <a:pt x="4329" y="17152"/>
                    <a:pt x="4329" y="17446"/>
                  </a:cubicBezTo>
                  <a:cubicBezTo>
                    <a:pt x="4329" y="17803"/>
                    <a:pt x="4619" y="18093"/>
                    <a:pt x="4975" y="18093"/>
                  </a:cubicBezTo>
                  <a:cubicBezTo>
                    <a:pt x="5332" y="18093"/>
                    <a:pt x="5621" y="17803"/>
                    <a:pt x="5621" y="17446"/>
                  </a:cubicBezTo>
                  <a:cubicBezTo>
                    <a:pt x="5621" y="17152"/>
                    <a:pt x="5425" y="16904"/>
                    <a:pt x="5155" y="16826"/>
                  </a:cubicBezTo>
                  <a:lnTo>
                    <a:pt x="5155" y="14322"/>
                  </a:lnTo>
                  <a:lnTo>
                    <a:pt x="7108" y="14322"/>
                  </a:lnTo>
                  <a:lnTo>
                    <a:pt x="7108" y="18870"/>
                  </a:lnTo>
                  <a:lnTo>
                    <a:pt x="5596" y="18870"/>
                  </a:lnTo>
                  <a:cubicBezTo>
                    <a:pt x="5518" y="18601"/>
                    <a:pt x="5269" y="18404"/>
                    <a:pt x="4975" y="18404"/>
                  </a:cubicBezTo>
                  <a:cubicBezTo>
                    <a:pt x="4619" y="18404"/>
                    <a:pt x="4329" y="18694"/>
                    <a:pt x="4329" y="19051"/>
                  </a:cubicBezTo>
                  <a:cubicBezTo>
                    <a:pt x="4329" y="19406"/>
                    <a:pt x="4619" y="19697"/>
                    <a:pt x="4975" y="19697"/>
                  </a:cubicBezTo>
                  <a:cubicBezTo>
                    <a:pt x="5269" y="19697"/>
                    <a:pt x="5518" y="19499"/>
                    <a:pt x="5596" y="19230"/>
                  </a:cubicBezTo>
                  <a:lnTo>
                    <a:pt x="7108" y="19230"/>
                  </a:lnTo>
                  <a:lnTo>
                    <a:pt x="7108" y="19904"/>
                  </a:lnTo>
                  <a:cubicBezTo>
                    <a:pt x="6983" y="20022"/>
                    <a:pt x="6905" y="20189"/>
                    <a:pt x="6905" y="20373"/>
                  </a:cubicBezTo>
                  <a:cubicBezTo>
                    <a:pt x="6905" y="20687"/>
                    <a:pt x="7128" y="20949"/>
                    <a:pt x="7425" y="21007"/>
                  </a:cubicBezTo>
                  <a:cubicBezTo>
                    <a:pt x="7427" y="21007"/>
                    <a:pt x="7431" y="21008"/>
                    <a:pt x="7434" y="21008"/>
                  </a:cubicBezTo>
                  <a:cubicBezTo>
                    <a:pt x="7451" y="21011"/>
                    <a:pt x="7468" y="21014"/>
                    <a:pt x="7487" y="21016"/>
                  </a:cubicBezTo>
                  <a:cubicBezTo>
                    <a:pt x="7507" y="21018"/>
                    <a:pt x="7529" y="21019"/>
                    <a:pt x="7550" y="21019"/>
                  </a:cubicBezTo>
                  <a:cubicBezTo>
                    <a:pt x="7907" y="21019"/>
                    <a:pt x="8197" y="20730"/>
                    <a:pt x="8197" y="20373"/>
                  </a:cubicBezTo>
                  <a:cubicBezTo>
                    <a:pt x="8197" y="20372"/>
                    <a:pt x="8197" y="20371"/>
                    <a:pt x="8197" y="20371"/>
                  </a:cubicBezTo>
                  <a:cubicBezTo>
                    <a:pt x="8197" y="20352"/>
                    <a:pt x="8196" y="20332"/>
                    <a:pt x="8194" y="20313"/>
                  </a:cubicBezTo>
                  <a:cubicBezTo>
                    <a:pt x="8194" y="20305"/>
                    <a:pt x="8193" y="20298"/>
                    <a:pt x="8192" y="20291"/>
                  </a:cubicBezTo>
                  <a:cubicBezTo>
                    <a:pt x="8190" y="20279"/>
                    <a:pt x="8189" y="20267"/>
                    <a:pt x="8185" y="20255"/>
                  </a:cubicBezTo>
                  <a:cubicBezTo>
                    <a:pt x="8184" y="20246"/>
                    <a:pt x="8182" y="20237"/>
                    <a:pt x="8180" y="20229"/>
                  </a:cubicBezTo>
                  <a:cubicBezTo>
                    <a:pt x="8178" y="20218"/>
                    <a:pt x="8175" y="20209"/>
                    <a:pt x="8173" y="20200"/>
                  </a:cubicBezTo>
                  <a:cubicBezTo>
                    <a:pt x="8170" y="20190"/>
                    <a:pt x="8167" y="20179"/>
                    <a:pt x="8164" y="20169"/>
                  </a:cubicBezTo>
                  <a:cubicBezTo>
                    <a:pt x="8162" y="20164"/>
                    <a:pt x="8160" y="20159"/>
                    <a:pt x="8158" y="20154"/>
                  </a:cubicBezTo>
                  <a:cubicBezTo>
                    <a:pt x="8089" y="19963"/>
                    <a:pt x="7932" y="19814"/>
                    <a:pt x="7737" y="19754"/>
                  </a:cubicBezTo>
                  <a:lnTo>
                    <a:pt x="7737" y="16605"/>
                  </a:lnTo>
                  <a:lnTo>
                    <a:pt x="10164" y="16605"/>
                  </a:lnTo>
                  <a:lnTo>
                    <a:pt x="10164" y="19126"/>
                  </a:lnTo>
                  <a:lnTo>
                    <a:pt x="9338" y="19126"/>
                  </a:lnTo>
                  <a:cubicBezTo>
                    <a:pt x="9281" y="18929"/>
                    <a:pt x="9131" y="18770"/>
                    <a:pt x="8939" y="18699"/>
                  </a:cubicBezTo>
                  <a:cubicBezTo>
                    <a:pt x="8933" y="18697"/>
                    <a:pt x="8927" y="18695"/>
                    <a:pt x="8921" y="18693"/>
                  </a:cubicBezTo>
                  <a:cubicBezTo>
                    <a:pt x="8912" y="18690"/>
                    <a:pt x="8902" y="18687"/>
                    <a:pt x="8891" y="18684"/>
                  </a:cubicBezTo>
                  <a:cubicBezTo>
                    <a:pt x="8882" y="18681"/>
                    <a:pt x="8872" y="18679"/>
                    <a:pt x="8863" y="18677"/>
                  </a:cubicBezTo>
                  <a:cubicBezTo>
                    <a:pt x="8853" y="18675"/>
                    <a:pt x="8845" y="18673"/>
                    <a:pt x="8836" y="18671"/>
                  </a:cubicBezTo>
                  <a:cubicBezTo>
                    <a:pt x="8824" y="18669"/>
                    <a:pt x="8811" y="18666"/>
                    <a:pt x="8799" y="18665"/>
                  </a:cubicBezTo>
                  <a:cubicBezTo>
                    <a:pt x="8792" y="18664"/>
                    <a:pt x="8785" y="18663"/>
                    <a:pt x="8778" y="18662"/>
                  </a:cubicBezTo>
                  <a:cubicBezTo>
                    <a:pt x="8758" y="18660"/>
                    <a:pt x="8738" y="18659"/>
                    <a:pt x="8717" y="18659"/>
                  </a:cubicBezTo>
                  <a:cubicBezTo>
                    <a:pt x="8361" y="18659"/>
                    <a:pt x="8071" y="18949"/>
                    <a:pt x="8071" y="19306"/>
                  </a:cubicBezTo>
                  <a:cubicBezTo>
                    <a:pt x="8071" y="19662"/>
                    <a:pt x="8361" y="19952"/>
                    <a:pt x="8717" y="19952"/>
                  </a:cubicBezTo>
                  <a:cubicBezTo>
                    <a:pt x="8738" y="19952"/>
                    <a:pt x="8758" y="19951"/>
                    <a:pt x="8778" y="19949"/>
                  </a:cubicBezTo>
                  <a:cubicBezTo>
                    <a:pt x="8785" y="19949"/>
                    <a:pt x="8792" y="19947"/>
                    <a:pt x="8799" y="19947"/>
                  </a:cubicBezTo>
                  <a:cubicBezTo>
                    <a:pt x="8811" y="19945"/>
                    <a:pt x="8824" y="19943"/>
                    <a:pt x="8836" y="19941"/>
                  </a:cubicBezTo>
                  <a:cubicBezTo>
                    <a:pt x="8845" y="19939"/>
                    <a:pt x="8853" y="19937"/>
                    <a:pt x="8863" y="19936"/>
                  </a:cubicBezTo>
                  <a:cubicBezTo>
                    <a:pt x="8872" y="19933"/>
                    <a:pt x="8882" y="19931"/>
                    <a:pt x="8891" y="19927"/>
                  </a:cubicBezTo>
                  <a:cubicBezTo>
                    <a:pt x="8902" y="19924"/>
                    <a:pt x="8912" y="19922"/>
                    <a:pt x="8921" y="19918"/>
                  </a:cubicBezTo>
                  <a:cubicBezTo>
                    <a:pt x="8927" y="19916"/>
                    <a:pt x="8933" y="19914"/>
                    <a:pt x="8939" y="19912"/>
                  </a:cubicBezTo>
                  <a:cubicBezTo>
                    <a:pt x="9131" y="19841"/>
                    <a:pt x="9281" y="19684"/>
                    <a:pt x="9338" y="19486"/>
                  </a:cubicBezTo>
                  <a:lnTo>
                    <a:pt x="10524" y="19486"/>
                  </a:lnTo>
                  <a:lnTo>
                    <a:pt x="10524" y="17827"/>
                  </a:lnTo>
                  <a:lnTo>
                    <a:pt x="11735" y="17827"/>
                  </a:lnTo>
                  <a:lnTo>
                    <a:pt x="11735" y="19286"/>
                  </a:lnTo>
                  <a:cubicBezTo>
                    <a:pt x="11537" y="19344"/>
                    <a:pt x="11379" y="19493"/>
                    <a:pt x="11309" y="19685"/>
                  </a:cubicBezTo>
                  <a:cubicBezTo>
                    <a:pt x="11307" y="19691"/>
                    <a:pt x="11304" y="19697"/>
                    <a:pt x="11302" y="19702"/>
                  </a:cubicBezTo>
                  <a:cubicBezTo>
                    <a:pt x="11299" y="19712"/>
                    <a:pt x="11295" y="19723"/>
                    <a:pt x="11293" y="19733"/>
                  </a:cubicBezTo>
                  <a:cubicBezTo>
                    <a:pt x="11290" y="19742"/>
                    <a:pt x="11287" y="19752"/>
                    <a:pt x="11285" y="19762"/>
                  </a:cubicBezTo>
                  <a:cubicBezTo>
                    <a:pt x="11283" y="19770"/>
                    <a:pt x="11282" y="19779"/>
                    <a:pt x="11280" y="19787"/>
                  </a:cubicBezTo>
                  <a:cubicBezTo>
                    <a:pt x="11278" y="19799"/>
                    <a:pt x="11276" y="19813"/>
                    <a:pt x="11274" y="19825"/>
                  </a:cubicBezTo>
                  <a:cubicBezTo>
                    <a:pt x="11273" y="19832"/>
                    <a:pt x="11272" y="19838"/>
                    <a:pt x="11272" y="19846"/>
                  </a:cubicBezTo>
                  <a:cubicBezTo>
                    <a:pt x="11270" y="19866"/>
                    <a:pt x="11269" y="19886"/>
                    <a:pt x="11269" y="19907"/>
                  </a:cubicBezTo>
                  <a:cubicBezTo>
                    <a:pt x="11269" y="20262"/>
                    <a:pt x="11559" y="20553"/>
                    <a:pt x="11915" y="20553"/>
                  </a:cubicBezTo>
                  <a:cubicBezTo>
                    <a:pt x="12272" y="20553"/>
                    <a:pt x="12562" y="20262"/>
                    <a:pt x="12562" y="19907"/>
                  </a:cubicBezTo>
                  <a:cubicBezTo>
                    <a:pt x="12562" y="19906"/>
                    <a:pt x="12562" y="19905"/>
                    <a:pt x="12562" y="19904"/>
                  </a:cubicBezTo>
                  <a:cubicBezTo>
                    <a:pt x="12561" y="19884"/>
                    <a:pt x="12560" y="19865"/>
                    <a:pt x="12559" y="19847"/>
                  </a:cubicBezTo>
                  <a:cubicBezTo>
                    <a:pt x="12558" y="19838"/>
                    <a:pt x="12556" y="19831"/>
                    <a:pt x="12555" y="19824"/>
                  </a:cubicBezTo>
                  <a:cubicBezTo>
                    <a:pt x="12553" y="19812"/>
                    <a:pt x="12552" y="19799"/>
                    <a:pt x="12550" y="19788"/>
                  </a:cubicBezTo>
                  <a:cubicBezTo>
                    <a:pt x="12548" y="19779"/>
                    <a:pt x="12546" y="19770"/>
                    <a:pt x="12544" y="19762"/>
                  </a:cubicBezTo>
                  <a:cubicBezTo>
                    <a:pt x="12542" y="19751"/>
                    <a:pt x="12540" y="19742"/>
                    <a:pt x="12537" y="19733"/>
                  </a:cubicBezTo>
                  <a:cubicBezTo>
                    <a:pt x="12534" y="19723"/>
                    <a:pt x="12531" y="19712"/>
                    <a:pt x="12528" y="19702"/>
                  </a:cubicBezTo>
                  <a:cubicBezTo>
                    <a:pt x="12526" y="19696"/>
                    <a:pt x="12524" y="19691"/>
                    <a:pt x="12522" y="19685"/>
                  </a:cubicBezTo>
                  <a:cubicBezTo>
                    <a:pt x="12451" y="19493"/>
                    <a:pt x="12292" y="19344"/>
                    <a:pt x="12094" y="19286"/>
                  </a:cubicBezTo>
                  <a:lnTo>
                    <a:pt x="12094" y="17468"/>
                  </a:lnTo>
                  <a:lnTo>
                    <a:pt x="10523" y="17468"/>
                  </a:lnTo>
                  <a:lnTo>
                    <a:pt x="10523" y="15296"/>
                  </a:lnTo>
                  <a:lnTo>
                    <a:pt x="12735" y="15296"/>
                  </a:lnTo>
                  <a:lnTo>
                    <a:pt x="12735" y="16272"/>
                  </a:lnTo>
                  <a:cubicBezTo>
                    <a:pt x="12537" y="16330"/>
                    <a:pt x="12378" y="16478"/>
                    <a:pt x="12308" y="16671"/>
                  </a:cubicBezTo>
                  <a:cubicBezTo>
                    <a:pt x="12306" y="16676"/>
                    <a:pt x="12303" y="16682"/>
                    <a:pt x="12301" y="16688"/>
                  </a:cubicBezTo>
                  <a:cubicBezTo>
                    <a:pt x="12298" y="16699"/>
                    <a:pt x="12295" y="16708"/>
                    <a:pt x="12292" y="16718"/>
                  </a:cubicBezTo>
                  <a:cubicBezTo>
                    <a:pt x="12289" y="16728"/>
                    <a:pt x="12287" y="16738"/>
                    <a:pt x="12285" y="16748"/>
                  </a:cubicBezTo>
                  <a:cubicBezTo>
                    <a:pt x="12283" y="16756"/>
                    <a:pt x="12281" y="16765"/>
                    <a:pt x="12279" y="16773"/>
                  </a:cubicBezTo>
                  <a:cubicBezTo>
                    <a:pt x="12277" y="16786"/>
                    <a:pt x="12275" y="16798"/>
                    <a:pt x="12274" y="16811"/>
                  </a:cubicBezTo>
                  <a:cubicBezTo>
                    <a:pt x="12273" y="16817"/>
                    <a:pt x="12272" y="16825"/>
                    <a:pt x="12271" y="16832"/>
                  </a:cubicBezTo>
                  <a:cubicBezTo>
                    <a:pt x="12269" y="16852"/>
                    <a:pt x="12268" y="16872"/>
                    <a:pt x="12268" y="16892"/>
                  </a:cubicBezTo>
                  <a:cubicBezTo>
                    <a:pt x="12268" y="17249"/>
                    <a:pt x="12558" y="17539"/>
                    <a:pt x="12914" y="17539"/>
                  </a:cubicBezTo>
                  <a:cubicBezTo>
                    <a:pt x="13270" y="17539"/>
                    <a:pt x="13560" y="17249"/>
                    <a:pt x="13560" y="16892"/>
                  </a:cubicBezTo>
                  <a:cubicBezTo>
                    <a:pt x="13560" y="16872"/>
                    <a:pt x="13559" y="16852"/>
                    <a:pt x="13557" y="16832"/>
                  </a:cubicBezTo>
                  <a:cubicBezTo>
                    <a:pt x="13556" y="16825"/>
                    <a:pt x="13555" y="16817"/>
                    <a:pt x="13554" y="16811"/>
                  </a:cubicBezTo>
                  <a:cubicBezTo>
                    <a:pt x="13553" y="16798"/>
                    <a:pt x="13551" y="16786"/>
                    <a:pt x="13549" y="16773"/>
                  </a:cubicBezTo>
                  <a:cubicBezTo>
                    <a:pt x="13547" y="16765"/>
                    <a:pt x="13545" y="16756"/>
                    <a:pt x="13543" y="16748"/>
                  </a:cubicBezTo>
                  <a:cubicBezTo>
                    <a:pt x="13541" y="16738"/>
                    <a:pt x="13539" y="16728"/>
                    <a:pt x="13536" y="16718"/>
                  </a:cubicBezTo>
                  <a:cubicBezTo>
                    <a:pt x="13533" y="16709"/>
                    <a:pt x="13531" y="16699"/>
                    <a:pt x="13527" y="16688"/>
                  </a:cubicBezTo>
                  <a:cubicBezTo>
                    <a:pt x="13525" y="16682"/>
                    <a:pt x="13522" y="16676"/>
                    <a:pt x="13520" y="16671"/>
                  </a:cubicBezTo>
                  <a:cubicBezTo>
                    <a:pt x="13450" y="16478"/>
                    <a:pt x="13292" y="16330"/>
                    <a:pt x="13094" y="16272"/>
                  </a:cubicBezTo>
                  <a:lnTo>
                    <a:pt x="13094" y="15296"/>
                  </a:lnTo>
                  <a:lnTo>
                    <a:pt x="13094" y="15117"/>
                  </a:lnTo>
                  <a:lnTo>
                    <a:pt x="13094" y="13228"/>
                  </a:lnTo>
                  <a:cubicBezTo>
                    <a:pt x="13291" y="13171"/>
                    <a:pt x="13450" y="13021"/>
                    <a:pt x="13520" y="12830"/>
                  </a:cubicBezTo>
                  <a:cubicBezTo>
                    <a:pt x="13522" y="12823"/>
                    <a:pt x="13525" y="12817"/>
                    <a:pt x="13527" y="12811"/>
                  </a:cubicBezTo>
                  <a:cubicBezTo>
                    <a:pt x="13530" y="12801"/>
                    <a:pt x="13533" y="12792"/>
                    <a:pt x="13536" y="12781"/>
                  </a:cubicBezTo>
                  <a:cubicBezTo>
                    <a:pt x="13539" y="12771"/>
                    <a:pt x="13541" y="12762"/>
                    <a:pt x="13543" y="12752"/>
                  </a:cubicBezTo>
                  <a:cubicBezTo>
                    <a:pt x="13545" y="12744"/>
                    <a:pt x="13547" y="12735"/>
                    <a:pt x="13549" y="12726"/>
                  </a:cubicBezTo>
                  <a:cubicBezTo>
                    <a:pt x="13551" y="12714"/>
                    <a:pt x="13553" y="12702"/>
                    <a:pt x="13554" y="12688"/>
                  </a:cubicBezTo>
                  <a:cubicBezTo>
                    <a:pt x="13555" y="12682"/>
                    <a:pt x="13556" y="12675"/>
                    <a:pt x="13557" y="12668"/>
                  </a:cubicBezTo>
                  <a:cubicBezTo>
                    <a:pt x="13559" y="12648"/>
                    <a:pt x="13560" y="12628"/>
                    <a:pt x="13560" y="12607"/>
                  </a:cubicBezTo>
                  <a:cubicBezTo>
                    <a:pt x="13560" y="12251"/>
                    <a:pt x="13270" y="11961"/>
                    <a:pt x="12914" y="11961"/>
                  </a:cubicBezTo>
                  <a:cubicBezTo>
                    <a:pt x="12558" y="11961"/>
                    <a:pt x="12268" y="12251"/>
                    <a:pt x="12268" y="12607"/>
                  </a:cubicBezTo>
                  <a:cubicBezTo>
                    <a:pt x="12268" y="12628"/>
                    <a:pt x="12269" y="12648"/>
                    <a:pt x="12271" y="12668"/>
                  </a:cubicBezTo>
                  <a:cubicBezTo>
                    <a:pt x="12272" y="12675"/>
                    <a:pt x="12273" y="12682"/>
                    <a:pt x="12274" y="12688"/>
                  </a:cubicBezTo>
                  <a:cubicBezTo>
                    <a:pt x="12275" y="12702"/>
                    <a:pt x="12277" y="12714"/>
                    <a:pt x="12279" y="12726"/>
                  </a:cubicBezTo>
                  <a:cubicBezTo>
                    <a:pt x="12281" y="12734"/>
                    <a:pt x="12283" y="12744"/>
                    <a:pt x="12285" y="12752"/>
                  </a:cubicBezTo>
                  <a:cubicBezTo>
                    <a:pt x="12287" y="12762"/>
                    <a:pt x="12289" y="12771"/>
                    <a:pt x="12292" y="12781"/>
                  </a:cubicBezTo>
                  <a:cubicBezTo>
                    <a:pt x="12295" y="12792"/>
                    <a:pt x="12297" y="12802"/>
                    <a:pt x="12301" y="12811"/>
                  </a:cubicBezTo>
                  <a:cubicBezTo>
                    <a:pt x="12303" y="12817"/>
                    <a:pt x="12306" y="12823"/>
                    <a:pt x="12308" y="12830"/>
                  </a:cubicBezTo>
                  <a:cubicBezTo>
                    <a:pt x="12378" y="13021"/>
                    <a:pt x="12536" y="13170"/>
                    <a:pt x="12734" y="13228"/>
                  </a:cubicBezTo>
                  <a:lnTo>
                    <a:pt x="12734" y="14937"/>
                  </a:lnTo>
                  <a:lnTo>
                    <a:pt x="10523" y="14937"/>
                  </a:lnTo>
                  <a:lnTo>
                    <a:pt x="10523" y="13963"/>
                  </a:lnTo>
                  <a:lnTo>
                    <a:pt x="6535" y="13963"/>
                  </a:lnTo>
                  <a:lnTo>
                    <a:pt x="6535" y="9723"/>
                  </a:lnTo>
                  <a:lnTo>
                    <a:pt x="8360" y="9723"/>
                  </a:lnTo>
                  <a:lnTo>
                    <a:pt x="8360" y="11699"/>
                  </a:lnTo>
                  <a:cubicBezTo>
                    <a:pt x="8162" y="11756"/>
                    <a:pt x="8004" y="11905"/>
                    <a:pt x="7933" y="12097"/>
                  </a:cubicBezTo>
                  <a:cubicBezTo>
                    <a:pt x="7931" y="12102"/>
                    <a:pt x="7928" y="12108"/>
                    <a:pt x="7926" y="12115"/>
                  </a:cubicBezTo>
                  <a:cubicBezTo>
                    <a:pt x="7923" y="12125"/>
                    <a:pt x="7920" y="12135"/>
                    <a:pt x="7917" y="12145"/>
                  </a:cubicBezTo>
                  <a:cubicBezTo>
                    <a:pt x="7915" y="12155"/>
                    <a:pt x="7912" y="12164"/>
                    <a:pt x="7910" y="12174"/>
                  </a:cubicBezTo>
                  <a:cubicBezTo>
                    <a:pt x="7908" y="12182"/>
                    <a:pt x="7906" y="12191"/>
                    <a:pt x="7905" y="12200"/>
                  </a:cubicBezTo>
                  <a:cubicBezTo>
                    <a:pt x="7903" y="12212"/>
                    <a:pt x="7901" y="12224"/>
                    <a:pt x="7899" y="12237"/>
                  </a:cubicBezTo>
                  <a:cubicBezTo>
                    <a:pt x="7898" y="12245"/>
                    <a:pt x="7897" y="12251"/>
                    <a:pt x="7897" y="12258"/>
                  </a:cubicBezTo>
                  <a:cubicBezTo>
                    <a:pt x="7895" y="12278"/>
                    <a:pt x="7894" y="12299"/>
                    <a:pt x="7894" y="12319"/>
                  </a:cubicBezTo>
                  <a:cubicBezTo>
                    <a:pt x="7894" y="12675"/>
                    <a:pt x="8183" y="12966"/>
                    <a:pt x="8540" y="12966"/>
                  </a:cubicBezTo>
                  <a:cubicBezTo>
                    <a:pt x="8896" y="12966"/>
                    <a:pt x="9186" y="12675"/>
                    <a:pt x="9186" y="12319"/>
                  </a:cubicBezTo>
                  <a:cubicBezTo>
                    <a:pt x="9186" y="12299"/>
                    <a:pt x="9184" y="12278"/>
                    <a:pt x="9183" y="12258"/>
                  </a:cubicBezTo>
                  <a:cubicBezTo>
                    <a:pt x="9182" y="12252"/>
                    <a:pt x="9181" y="12245"/>
                    <a:pt x="9180" y="12237"/>
                  </a:cubicBezTo>
                  <a:cubicBezTo>
                    <a:pt x="9178" y="12225"/>
                    <a:pt x="9177" y="12212"/>
                    <a:pt x="9174" y="12200"/>
                  </a:cubicBezTo>
                  <a:cubicBezTo>
                    <a:pt x="9173" y="12191"/>
                    <a:pt x="9171" y="12182"/>
                    <a:pt x="9169" y="12174"/>
                  </a:cubicBezTo>
                  <a:cubicBezTo>
                    <a:pt x="9167" y="12165"/>
                    <a:pt x="9164" y="12155"/>
                    <a:pt x="9162" y="12145"/>
                  </a:cubicBezTo>
                  <a:cubicBezTo>
                    <a:pt x="9159" y="12135"/>
                    <a:pt x="9156" y="12125"/>
                    <a:pt x="9152" y="12115"/>
                  </a:cubicBezTo>
                  <a:cubicBezTo>
                    <a:pt x="9150" y="12108"/>
                    <a:pt x="9148" y="12103"/>
                    <a:pt x="9145" y="12097"/>
                  </a:cubicBezTo>
                  <a:cubicBezTo>
                    <a:pt x="9076" y="11906"/>
                    <a:pt x="8917" y="11756"/>
                    <a:pt x="8719" y="11699"/>
                  </a:cubicBezTo>
                  <a:lnTo>
                    <a:pt x="8719" y="10922"/>
                  </a:lnTo>
                  <a:lnTo>
                    <a:pt x="10847" y="10922"/>
                  </a:lnTo>
                  <a:lnTo>
                    <a:pt x="10847" y="12165"/>
                  </a:lnTo>
                  <a:cubicBezTo>
                    <a:pt x="10649" y="12222"/>
                    <a:pt x="10490" y="12372"/>
                    <a:pt x="10421" y="12563"/>
                  </a:cubicBezTo>
                  <a:cubicBezTo>
                    <a:pt x="10418" y="12569"/>
                    <a:pt x="10416" y="12576"/>
                    <a:pt x="10413" y="12582"/>
                  </a:cubicBezTo>
                  <a:cubicBezTo>
                    <a:pt x="10410" y="12592"/>
                    <a:pt x="10407" y="12601"/>
                    <a:pt x="10404" y="12611"/>
                  </a:cubicBezTo>
                  <a:cubicBezTo>
                    <a:pt x="10402" y="12622"/>
                    <a:pt x="10399" y="12631"/>
                    <a:pt x="10397" y="12641"/>
                  </a:cubicBezTo>
                  <a:cubicBezTo>
                    <a:pt x="10395" y="12649"/>
                    <a:pt x="10393" y="12657"/>
                    <a:pt x="10392" y="12667"/>
                  </a:cubicBezTo>
                  <a:cubicBezTo>
                    <a:pt x="10389" y="12679"/>
                    <a:pt x="10388" y="12691"/>
                    <a:pt x="10386" y="12705"/>
                  </a:cubicBezTo>
                  <a:cubicBezTo>
                    <a:pt x="10385" y="12711"/>
                    <a:pt x="10384" y="12718"/>
                    <a:pt x="10383" y="12725"/>
                  </a:cubicBezTo>
                  <a:cubicBezTo>
                    <a:pt x="10382" y="12746"/>
                    <a:pt x="10380" y="12765"/>
                    <a:pt x="10380" y="12786"/>
                  </a:cubicBezTo>
                  <a:cubicBezTo>
                    <a:pt x="10380" y="13142"/>
                    <a:pt x="10670" y="13432"/>
                    <a:pt x="11026" y="13432"/>
                  </a:cubicBezTo>
                  <a:cubicBezTo>
                    <a:pt x="11383" y="13432"/>
                    <a:pt x="11672" y="13142"/>
                    <a:pt x="11672" y="12786"/>
                  </a:cubicBezTo>
                  <a:cubicBezTo>
                    <a:pt x="11672" y="12765"/>
                    <a:pt x="11671" y="12746"/>
                    <a:pt x="11669" y="12725"/>
                  </a:cubicBezTo>
                  <a:cubicBezTo>
                    <a:pt x="11669" y="12718"/>
                    <a:pt x="11668" y="12711"/>
                    <a:pt x="11667" y="12705"/>
                  </a:cubicBezTo>
                  <a:cubicBezTo>
                    <a:pt x="11665" y="12691"/>
                    <a:pt x="11664" y="12679"/>
                    <a:pt x="11661" y="12667"/>
                  </a:cubicBezTo>
                  <a:cubicBezTo>
                    <a:pt x="11660" y="12659"/>
                    <a:pt x="11658" y="12649"/>
                    <a:pt x="11656" y="12641"/>
                  </a:cubicBezTo>
                  <a:cubicBezTo>
                    <a:pt x="11654" y="12631"/>
                    <a:pt x="11651" y="12622"/>
                    <a:pt x="11649" y="12611"/>
                  </a:cubicBezTo>
                  <a:cubicBezTo>
                    <a:pt x="11646" y="12602"/>
                    <a:pt x="11643" y="12592"/>
                    <a:pt x="11640" y="12582"/>
                  </a:cubicBezTo>
                  <a:cubicBezTo>
                    <a:pt x="11638" y="12576"/>
                    <a:pt x="11635" y="12569"/>
                    <a:pt x="11632" y="12564"/>
                  </a:cubicBezTo>
                  <a:cubicBezTo>
                    <a:pt x="11563" y="12372"/>
                    <a:pt x="11404" y="12223"/>
                    <a:pt x="11206" y="12166"/>
                  </a:cubicBezTo>
                  <a:lnTo>
                    <a:pt x="11206" y="10563"/>
                  </a:lnTo>
                  <a:lnTo>
                    <a:pt x="8719" y="10563"/>
                  </a:lnTo>
                  <a:lnTo>
                    <a:pt x="8719" y="9364"/>
                  </a:lnTo>
                  <a:lnTo>
                    <a:pt x="6535" y="9364"/>
                  </a:lnTo>
                  <a:lnTo>
                    <a:pt x="6535" y="8583"/>
                  </a:lnTo>
                  <a:lnTo>
                    <a:pt x="7638" y="8583"/>
                  </a:lnTo>
                  <a:cubicBezTo>
                    <a:pt x="7638" y="8583"/>
                    <a:pt x="8850" y="8587"/>
                    <a:pt x="10522" y="8588"/>
                  </a:cubicBezTo>
                  <a:lnTo>
                    <a:pt x="11493" y="8588"/>
                  </a:lnTo>
                  <a:cubicBezTo>
                    <a:pt x="13646" y="8588"/>
                    <a:pt x="13974" y="7352"/>
                    <a:pt x="14159" y="6697"/>
                  </a:cubicBezTo>
                  <a:cubicBezTo>
                    <a:pt x="14162" y="6686"/>
                    <a:pt x="14165" y="6675"/>
                    <a:pt x="14168" y="6664"/>
                  </a:cubicBezTo>
                  <a:cubicBezTo>
                    <a:pt x="14264" y="6265"/>
                    <a:pt x="14232" y="5334"/>
                    <a:pt x="13855" y="4599"/>
                  </a:cubicBezTo>
                  <a:cubicBezTo>
                    <a:pt x="13854" y="4598"/>
                    <a:pt x="13853" y="4597"/>
                    <a:pt x="13853" y="4596"/>
                  </a:cubicBezTo>
                  <a:cubicBezTo>
                    <a:pt x="13749" y="4393"/>
                    <a:pt x="13618" y="4204"/>
                    <a:pt x="13456" y="4047"/>
                  </a:cubicBezTo>
                  <a:cubicBezTo>
                    <a:pt x="13342" y="3936"/>
                    <a:pt x="13213" y="3840"/>
                    <a:pt x="13068" y="3764"/>
                  </a:cubicBezTo>
                  <a:cubicBezTo>
                    <a:pt x="13047" y="3754"/>
                    <a:pt x="13026" y="3742"/>
                    <a:pt x="13004" y="3733"/>
                  </a:cubicBezTo>
                  <a:cubicBezTo>
                    <a:pt x="12961" y="3713"/>
                    <a:pt x="12916" y="3694"/>
                    <a:pt x="12871" y="3678"/>
                  </a:cubicBezTo>
                  <a:cubicBezTo>
                    <a:pt x="12710" y="3620"/>
                    <a:pt x="12532" y="3587"/>
                    <a:pt x="12334" y="3579"/>
                  </a:cubicBezTo>
                  <a:cubicBezTo>
                    <a:pt x="12334" y="2491"/>
                    <a:pt x="11874" y="1376"/>
                    <a:pt x="10999" y="704"/>
                  </a:cubicBezTo>
                  <a:cubicBezTo>
                    <a:pt x="10756" y="518"/>
                    <a:pt x="10490" y="371"/>
                    <a:pt x="10211" y="261"/>
                  </a:cubicBezTo>
                  <a:cubicBezTo>
                    <a:pt x="10140" y="234"/>
                    <a:pt x="10069" y="208"/>
                    <a:pt x="9998" y="186"/>
                  </a:cubicBezTo>
                  <a:cubicBezTo>
                    <a:pt x="9962" y="174"/>
                    <a:pt x="9926" y="163"/>
                    <a:pt x="9890" y="153"/>
                  </a:cubicBezTo>
                  <a:cubicBezTo>
                    <a:pt x="9528" y="49"/>
                    <a:pt x="9150" y="1"/>
                    <a:pt x="8770" y="0"/>
                  </a:cubicBezTo>
                  <a:cubicBezTo>
                    <a:pt x="8767" y="0"/>
                    <a:pt x="8763" y="0"/>
                    <a:pt x="8759"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47625" dir="2154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8" name="Google Shape;1338;p30"/>
            <p:cNvGrpSpPr/>
            <p:nvPr/>
          </p:nvGrpSpPr>
          <p:grpSpPr>
            <a:xfrm>
              <a:off x="3258000" y="4706813"/>
              <a:ext cx="359884" cy="525525"/>
              <a:chOff x="4310375" y="4784500"/>
              <a:chExt cx="359884" cy="525525"/>
            </a:xfrm>
          </p:grpSpPr>
          <p:sp>
            <p:nvSpPr>
              <p:cNvPr id="1339" name="Google Shape;1339;p30"/>
              <p:cNvSpPr/>
              <p:nvPr/>
            </p:nvSpPr>
            <p:spPr>
              <a:xfrm>
                <a:off x="4310375" y="4784500"/>
                <a:ext cx="358575" cy="214750"/>
              </a:xfrm>
              <a:custGeom>
                <a:avLst/>
                <a:gdLst/>
                <a:ahLst/>
                <a:cxnLst/>
                <a:rect l="l" t="t" r="r" b="b"/>
                <a:pathLst>
                  <a:path w="14343" h="8590" extrusionOk="0">
                    <a:moveTo>
                      <a:pt x="8761" y="1"/>
                    </a:moveTo>
                    <a:cubicBezTo>
                      <a:pt x="8347" y="1"/>
                      <a:pt x="7931" y="58"/>
                      <a:pt x="7534" y="161"/>
                    </a:cubicBezTo>
                    <a:cubicBezTo>
                      <a:pt x="7002" y="299"/>
                      <a:pt x="6501" y="547"/>
                      <a:pt x="6089" y="912"/>
                    </a:cubicBezTo>
                    <a:cubicBezTo>
                      <a:pt x="5874" y="1100"/>
                      <a:pt x="5687" y="1317"/>
                      <a:pt x="5527" y="1553"/>
                    </a:cubicBezTo>
                    <a:cubicBezTo>
                      <a:pt x="5482" y="1621"/>
                      <a:pt x="5109" y="2349"/>
                      <a:pt x="5116" y="2350"/>
                    </a:cubicBezTo>
                    <a:cubicBezTo>
                      <a:pt x="4881" y="2314"/>
                      <a:pt x="4665" y="2297"/>
                      <a:pt x="4465" y="2297"/>
                    </a:cubicBezTo>
                    <a:cubicBezTo>
                      <a:pt x="2071" y="2297"/>
                      <a:pt x="2123" y="4708"/>
                      <a:pt x="2123" y="4708"/>
                    </a:cubicBezTo>
                    <a:cubicBezTo>
                      <a:pt x="2123" y="4708"/>
                      <a:pt x="2112" y="4708"/>
                      <a:pt x="2091" y="4708"/>
                    </a:cubicBezTo>
                    <a:cubicBezTo>
                      <a:pt x="1825" y="4708"/>
                      <a:pt x="1" y="4778"/>
                      <a:pt x="1" y="6707"/>
                    </a:cubicBezTo>
                    <a:cubicBezTo>
                      <a:pt x="1" y="8446"/>
                      <a:pt x="1310" y="8589"/>
                      <a:pt x="1741" y="8589"/>
                    </a:cubicBezTo>
                    <a:cubicBezTo>
                      <a:pt x="1826" y="8589"/>
                      <a:pt x="1876" y="8583"/>
                      <a:pt x="1876" y="8583"/>
                    </a:cubicBezTo>
                    <a:lnTo>
                      <a:pt x="7638" y="8583"/>
                    </a:lnTo>
                    <a:cubicBezTo>
                      <a:pt x="7638" y="8583"/>
                      <a:pt x="9340" y="8589"/>
                      <a:pt x="11493" y="8589"/>
                    </a:cubicBezTo>
                    <a:cubicBezTo>
                      <a:pt x="13646" y="8589"/>
                      <a:pt x="13974" y="7353"/>
                      <a:pt x="14159" y="6697"/>
                    </a:cubicBezTo>
                    <a:cubicBezTo>
                      <a:pt x="14343" y="6041"/>
                      <a:pt x="14138" y="3642"/>
                      <a:pt x="12334" y="3580"/>
                    </a:cubicBezTo>
                    <a:cubicBezTo>
                      <a:pt x="12334" y="2492"/>
                      <a:pt x="11873" y="1376"/>
                      <a:pt x="10999" y="705"/>
                    </a:cubicBezTo>
                    <a:cubicBezTo>
                      <a:pt x="10357" y="212"/>
                      <a:pt x="9562" y="1"/>
                      <a:pt x="8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0"/>
              <p:cNvSpPr/>
              <p:nvPr/>
            </p:nvSpPr>
            <p:spPr>
              <a:xfrm>
                <a:off x="4381025" y="5133575"/>
                <a:ext cx="192450" cy="138100"/>
              </a:xfrm>
              <a:custGeom>
                <a:avLst/>
                <a:gdLst/>
                <a:ahLst/>
                <a:cxnLst/>
                <a:rect l="l" t="t" r="r" b="b"/>
                <a:pathLst>
                  <a:path w="7698" h="5524" extrusionOk="0">
                    <a:moveTo>
                      <a:pt x="1" y="0"/>
                    </a:moveTo>
                    <a:lnTo>
                      <a:pt x="1" y="4090"/>
                    </a:lnTo>
                    <a:lnTo>
                      <a:pt x="361" y="4090"/>
                    </a:lnTo>
                    <a:lnTo>
                      <a:pt x="361" y="360"/>
                    </a:lnTo>
                    <a:lnTo>
                      <a:pt x="7338" y="360"/>
                    </a:lnTo>
                    <a:lnTo>
                      <a:pt x="7338" y="5164"/>
                    </a:lnTo>
                    <a:lnTo>
                      <a:pt x="6281" y="5164"/>
                    </a:lnTo>
                    <a:lnTo>
                      <a:pt x="6281" y="5524"/>
                    </a:lnTo>
                    <a:lnTo>
                      <a:pt x="7697" y="5524"/>
                    </a:lnTo>
                    <a:lnTo>
                      <a:pt x="76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0"/>
              <p:cNvSpPr/>
              <p:nvPr/>
            </p:nvSpPr>
            <p:spPr>
              <a:xfrm>
                <a:off x="4494800" y="5190650"/>
                <a:ext cx="74175" cy="95075"/>
              </a:xfrm>
              <a:custGeom>
                <a:avLst/>
                <a:gdLst/>
                <a:ahLst/>
                <a:cxnLst/>
                <a:rect l="l" t="t" r="r" b="b"/>
                <a:pathLst>
                  <a:path w="2967" h="3803" extrusionOk="0">
                    <a:moveTo>
                      <a:pt x="0" y="1"/>
                    </a:moveTo>
                    <a:lnTo>
                      <a:pt x="0" y="3802"/>
                    </a:lnTo>
                    <a:lnTo>
                      <a:pt x="360" y="3802"/>
                    </a:lnTo>
                    <a:lnTo>
                      <a:pt x="360" y="360"/>
                    </a:lnTo>
                    <a:lnTo>
                      <a:pt x="2967" y="360"/>
                    </a:lnTo>
                    <a:lnTo>
                      <a:pt x="29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4445600" y="5256275"/>
                <a:ext cx="53700" cy="9000"/>
              </a:xfrm>
              <a:custGeom>
                <a:avLst/>
                <a:gdLst/>
                <a:ahLst/>
                <a:cxnLst/>
                <a:rect l="l" t="t" r="r" b="b"/>
                <a:pathLst>
                  <a:path w="2148" h="360" extrusionOk="0">
                    <a:moveTo>
                      <a:pt x="0" y="0"/>
                    </a:moveTo>
                    <a:lnTo>
                      <a:pt x="0" y="360"/>
                    </a:lnTo>
                    <a:lnTo>
                      <a:pt x="2148" y="360"/>
                    </a:lnTo>
                    <a:lnTo>
                      <a:pt x="2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4430225" y="5138050"/>
                <a:ext cx="9050" cy="70975"/>
              </a:xfrm>
              <a:custGeom>
                <a:avLst/>
                <a:gdLst/>
                <a:ahLst/>
                <a:cxnLst/>
                <a:rect l="l" t="t" r="r" b="b"/>
                <a:pathLst>
                  <a:path w="362" h="2839" extrusionOk="0">
                    <a:moveTo>
                      <a:pt x="1" y="1"/>
                    </a:moveTo>
                    <a:lnTo>
                      <a:pt x="1" y="2838"/>
                    </a:lnTo>
                    <a:lnTo>
                      <a:pt x="361" y="2838"/>
                    </a:lnTo>
                    <a:lnTo>
                      <a:pt x="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464750" y="4997950"/>
                <a:ext cx="9025" cy="140125"/>
              </a:xfrm>
              <a:custGeom>
                <a:avLst/>
                <a:gdLst/>
                <a:ahLst/>
                <a:cxnLst/>
                <a:rect l="l" t="t" r="r" b="b"/>
                <a:pathLst>
                  <a:path w="361" h="5605" extrusionOk="0">
                    <a:moveTo>
                      <a:pt x="1" y="0"/>
                    </a:moveTo>
                    <a:lnTo>
                      <a:pt x="1" y="5605"/>
                    </a:lnTo>
                    <a:lnTo>
                      <a:pt x="360" y="5605"/>
                    </a:lnTo>
                    <a:lnTo>
                      <a:pt x="3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4568950" y="5221200"/>
                <a:ext cx="43800" cy="51250"/>
              </a:xfrm>
              <a:custGeom>
                <a:avLst/>
                <a:gdLst/>
                <a:ahLst/>
                <a:cxnLst/>
                <a:rect l="l" t="t" r="r" b="b"/>
                <a:pathLst>
                  <a:path w="1752" h="2050" extrusionOk="0">
                    <a:moveTo>
                      <a:pt x="1" y="1"/>
                    </a:moveTo>
                    <a:lnTo>
                      <a:pt x="1" y="360"/>
                    </a:lnTo>
                    <a:lnTo>
                      <a:pt x="1392" y="360"/>
                    </a:lnTo>
                    <a:lnTo>
                      <a:pt x="1392" y="2050"/>
                    </a:lnTo>
                    <a:lnTo>
                      <a:pt x="1751" y="2050"/>
                    </a:lnTo>
                    <a:lnTo>
                      <a:pt x="17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0"/>
              <p:cNvSpPr/>
              <p:nvPr/>
            </p:nvSpPr>
            <p:spPr>
              <a:xfrm>
                <a:off x="4568950" y="5111350"/>
                <a:ext cx="68800" cy="55600"/>
              </a:xfrm>
              <a:custGeom>
                <a:avLst/>
                <a:gdLst/>
                <a:ahLst/>
                <a:cxnLst/>
                <a:rect l="l" t="t" r="r" b="b"/>
                <a:pathLst>
                  <a:path w="2752" h="2224" extrusionOk="0">
                    <a:moveTo>
                      <a:pt x="2391" y="0"/>
                    </a:moveTo>
                    <a:lnTo>
                      <a:pt x="2391" y="1864"/>
                    </a:lnTo>
                    <a:lnTo>
                      <a:pt x="1" y="1864"/>
                    </a:lnTo>
                    <a:lnTo>
                      <a:pt x="1" y="2223"/>
                    </a:lnTo>
                    <a:lnTo>
                      <a:pt x="2751" y="2223"/>
                    </a:lnTo>
                    <a:lnTo>
                      <a:pt x="27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0"/>
              <p:cNvSpPr/>
              <p:nvPr/>
            </p:nvSpPr>
            <p:spPr>
              <a:xfrm>
                <a:off x="4469250" y="5018600"/>
                <a:ext cx="59125" cy="64475"/>
              </a:xfrm>
              <a:custGeom>
                <a:avLst/>
                <a:gdLst/>
                <a:ahLst/>
                <a:cxnLst/>
                <a:rect l="l" t="t" r="r" b="b"/>
                <a:pathLst>
                  <a:path w="2365" h="2579" extrusionOk="0">
                    <a:moveTo>
                      <a:pt x="1" y="0"/>
                    </a:moveTo>
                    <a:lnTo>
                      <a:pt x="1" y="360"/>
                    </a:lnTo>
                    <a:lnTo>
                      <a:pt x="2005" y="360"/>
                    </a:lnTo>
                    <a:lnTo>
                      <a:pt x="2005" y="2578"/>
                    </a:lnTo>
                    <a:lnTo>
                      <a:pt x="2364" y="2578"/>
                    </a:lnTo>
                    <a:lnTo>
                      <a:pt x="23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0"/>
              <p:cNvSpPr/>
              <p:nvPr/>
            </p:nvSpPr>
            <p:spPr>
              <a:xfrm>
                <a:off x="4523850" y="5048575"/>
                <a:ext cx="66700" cy="43925"/>
              </a:xfrm>
              <a:custGeom>
                <a:avLst/>
                <a:gdLst/>
                <a:ahLst/>
                <a:cxnLst/>
                <a:rect l="l" t="t" r="r" b="b"/>
                <a:pathLst>
                  <a:path w="2668" h="1757" extrusionOk="0">
                    <a:moveTo>
                      <a:pt x="1" y="1"/>
                    </a:moveTo>
                    <a:lnTo>
                      <a:pt x="1" y="360"/>
                    </a:lnTo>
                    <a:lnTo>
                      <a:pt x="2308" y="360"/>
                    </a:lnTo>
                    <a:lnTo>
                      <a:pt x="2308" y="1756"/>
                    </a:lnTo>
                    <a:lnTo>
                      <a:pt x="2667" y="1756"/>
                    </a:lnTo>
                    <a:lnTo>
                      <a:pt x="2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4381025" y="5054225"/>
                <a:ext cx="88250" cy="38275"/>
              </a:xfrm>
              <a:custGeom>
                <a:avLst/>
                <a:gdLst/>
                <a:ahLst/>
                <a:cxnLst/>
                <a:rect l="l" t="t" r="r" b="b"/>
                <a:pathLst>
                  <a:path w="3530" h="1531" extrusionOk="0">
                    <a:moveTo>
                      <a:pt x="1" y="1"/>
                    </a:moveTo>
                    <a:lnTo>
                      <a:pt x="1" y="1530"/>
                    </a:lnTo>
                    <a:lnTo>
                      <a:pt x="361" y="1530"/>
                    </a:lnTo>
                    <a:lnTo>
                      <a:pt x="361" y="361"/>
                    </a:lnTo>
                    <a:lnTo>
                      <a:pt x="3530" y="361"/>
                    </a:lnTo>
                    <a:lnTo>
                      <a:pt x="35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4338375" y="5103025"/>
                <a:ext cx="47175" cy="69475"/>
              </a:xfrm>
              <a:custGeom>
                <a:avLst/>
                <a:gdLst/>
                <a:ahLst/>
                <a:cxnLst/>
                <a:rect l="l" t="t" r="r" b="b"/>
                <a:pathLst>
                  <a:path w="1887" h="2779" extrusionOk="0">
                    <a:moveTo>
                      <a:pt x="0" y="0"/>
                    </a:moveTo>
                    <a:lnTo>
                      <a:pt x="0" y="2779"/>
                    </a:lnTo>
                    <a:lnTo>
                      <a:pt x="1886" y="2779"/>
                    </a:lnTo>
                    <a:lnTo>
                      <a:pt x="1886" y="2419"/>
                    </a:lnTo>
                    <a:lnTo>
                      <a:pt x="360" y="2419"/>
                    </a:lnTo>
                    <a:lnTo>
                      <a:pt x="3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0"/>
              <p:cNvSpPr/>
              <p:nvPr/>
            </p:nvSpPr>
            <p:spPr>
              <a:xfrm>
                <a:off x="4338375" y="5167975"/>
                <a:ext cx="9000" cy="101600"/>
              </a:xfrm>
              <a:custGeom>
                <a:avLst/>
                <a:gdLst/>
                <a:ahLst/>
                <a:cxnLst/>
                <a:rect l="l" t="t" r="r" b="b"/>
                <a:pathLst>
                  <a:path w="360" h="4064" extrusionOk="0">
                    <a:moveTo>
                      <a:pt x="0" y="0"/>
                    </a:moveTo>
                    <a:lnTo>
                      <a:pt x="0" y="4064"/>
                    </a:lnTo>
                    <a:lnTo>
                      <a:pt x="360" y="4064"/>
                    </a:lnTo>
                    <a:lnTo>
                      <a:pt x="3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4628700" y="5162425"/>
                <a:ext cx="9050" cy="32775"/>
              </a:xfrm>
              <a:custGeom>
                <a:avLst/>
                <a:gdLst/>
                <a:ahLst/>
                <a:cxnLst/>
                <a:rect l="l" t="t" r="r" b="b"/>
                <a:pathLst>
                  <a:path w="362" h="1311" extrusionOk="0">
                    <a:moveTo>
                      <a:pt x="1" y="1"/>
                    </a:moveTo>
                    <a:lnTo>
                      <a:pt x="1" y="1310"/>
                    </a:lnTo>
                    <a:lnTo>
                      <a:pt x="361" y="1310"/>
                    </a:lnTo>
                    <a:lnTo>
                      <a:pt x="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4482950" y="5277675"/>
                <a:ext cx="32350" cy="32350"/>
              </a:xfrm>
              <a:custGeom>
                <a:avLst/>
                <a:gdLst/>
                <a:ahLst/>
                <a:cxnLst/>
                <a:rect l="l" t="t" r="r" b="b"/>
                <a:pathLst>
                  <a:path w="1294" h="1294" extrusionOk="0">
                    <a:moveTo>
                      <a:pt x="647" y="360"/>
                    </a:moveTo>
                    <a:cubicBezTo>
                      <a:pt x="806" y="360"/>
                      <a:pt x="934" y="489"/>
                      <a:pt x="934" y="647"/>
                    </a:cubicBezTo>
                    <a:cubicBezTo>
                      <a:pt x="934" y="805"/>
                      <a:pt x="806" y="934"/>
                      <a:pt x="647" y="934"/>
                    </a:cubicBezTo>
                    <a:cubicBezTo>
                      <a:pt x="490" y="934"/>
                      <a:pt x="361" y="805"/>
                      <a:pt x="361" y="647"/>
                    </a:cubicBezTo>
                    <a:cubicBezTo>
                      <a:pt x="361" y="489"/>
                      <a:pt x="490" y="360"/>
                      <a:pt x="647" y="360"/>
                    </a:cubicBezTo>
                    <a:close/>
                    <a:moveTo>
                      <a:pt x="647" y="1"/>
                    </a:moveTo>
                    <a:cubicBezTo>
                      <a:pt x="291" y="1"/>
                      <a:pt x="1" y="291"/>
                      <a:pt x="1" y="647"/>
                    </a:cubicBezTo>
                    <a:cubicBezTo>
                      <a:pt x="1" y="1004"/>
                      <a:pt x="291" y="1293"/>
                      <a:pt x="647" y="1293"/>
                    </a:cubicBezTo>
                    <a:cubicBezTo>
                      <a:pt x="1004" y="1293"/>
                      <a:pt x="1294" y="1004"/>
                      <a:pt x="1294" y="647"/>
                    </a:cubicBezTo>
                    <a:cubicBezTo>
                      <a:pt x="1294" y="291"/>
                      <a:pt x="1004" y="1"/>
                      <a:pt x="6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4512125" y="5251000"/>
                <a:ext cx="32350" cy="32325"/>
              </a:xfrm>
              <a:custGeom>
                <a:avLst/>
                <a:gdLst/>
                <a:ahLst/>
                <a:cxnLst/>
                <a:rect l="l" t="t" r="r" b="b"/>
                <a:pathLst>
                  <a:path w="1294" h="1293" extrusionOk="0">
                    <a:moveTo>
                      <a:pt x="647" y="360"/>
                    </a:moveTo>
                    <a:cubicBezTo>
                      <a:pt x="805" y="360"/>
                      <a:pt x="934" y="489"/>
                      <a:pt x="934" y="647"/>
                    </a:cubicBezTo>
                    <a:cubicBezTo>
                      <a:pt x="934" y="804"/>
                      <a:pt x="805" y="933"/>
                      <a:pt x="647" y="933"/>
                    </a:cubicBezTo>
                    <a:cubicBezTo>
                      <a:pt x="489" y="933"/>
                      <a:pt x="360" y="804"/>
                      <a:pt x="360" y="647"/>
                    </a:cubicBezTo>
                    <a:cubicBezTo>
                      <a:pt x="360" y="489"/>
                      <a:pt x="489" y="360"/>
                      <a:pt x="647" y="360"/>
                    </a:cubicBezTo>
                    <a:close/>
                    <a:moveTo>
                      <a:pt x="647" y="0"/>
                    </a:moveTo>
                    <a:cubicBezTo>
                      <a:pt x="291" y="0"/>
                      <a:pt x="1" y="290"/>
                      <a:pt x="1" y="647"/>
                    </a:cubicBezTo>
                    <a:cubicBezTo>
                      <a:pt x="1" y="1003"/>
                      <a:pt x="291" y="1293"/>
                      <a:pt x="647" y="1293"/>
                    </a:cubicBezTo>
                    <a:cubicBezTo>
                      <a:pt x="1004" y="1293"/>
                      <a:pt x="1294" y="1003"/>
                      <a:pt x="1294" y="647"/>
                    </a:cubicBezTo>
                    <a:cubicBezTo>
                      <a:pt x="1294" y="290"/>
                      <a:pt x="1004" y="0"/>
                      <a:pt x="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0"/>
              <p:cNvSpPr/>
              <p:nvPr/>
            </p:nvSpPr>
            <p:spPr>
              <a:xfrm>
                <a:off x="4418575" y="5244625"/>
                <a:ext cx="32350" cy="32325"/>
              </a:xfrm>
              <a:custGeom>
                <a:avLst/>
                <a:gdLst/>
                <a:ahLst/>
                <a:cxnLst/>
                <a:rect l="l" t="t" r="r" b="b"/>
                <a:pathLst>
                  <a:path w="1294" h="1293" extrusionOk="0">
                    <a:moveTo>
                      <a:pt x="647" y="360"/>
                    </a:moveTo>
                    <a:cubicBezTo>
                      <a:pt x="805" y="360"/>
                      <a:pt x="934" y="488"/>
                      <a:pt x="934" y="647"/>
                    </a:cubicBezTo>
                    <a:cubicBezTo>
                      <a:pt x="934" y="804"/>
                      <a:pt x="805" y="932"/>
                      <a:pt x="647" y="932"/>
                    </a:cubicBezTo>
                    <a:cubicBezTo>
                      <a:pt x="489" y="932"/>
                      <a:pt x="360" y="804"/>
                      <a:pt x="360" y="647"/>
                    </a:cubicBezTo>
                    <a:cubicBezTo>
                      <a:pt x="360" y="488"/>
                      <a:pt x="489" y="360"/>
                      <a:pt x="647" y="360"/>
                    </a:cubicBezTo>
                    <a:close/>
                    <a:moveTo>
                      <a:pt x="647" y="0"/>
                    </a:moveTo>
                    <a:cubicBezTo>
                      <a:pt x="291" y="0"/>
                      <a:pt x="1" y="290"/>
                      <a:pt x="1" y="647"/>
                    </a:cubicBezTo>
                    <a:cubicBezTo>
                      <a:pt x="1" y="1002"/>
                      <a:pt x="291" y="1293"/>
                      <a:pt x="647" y="1293"/>
                    </a:cubicBezTo>
                    <a:cubicBezTo>
                      <a:pt x="1004" y="1293"/>
                      <a:pt x="1293" y="1002"/>
                      <a:pt x="1293" y="647"/>
                    </a:cubicBezTo>
                    <a:cubicBezTo>
                      <a:pt x="1293" y="290"/>
                      <a:pt x="1004" y="0"/>
                      <a:pt x="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4369350" y="5227850"/>
                <a:ext cx="32350" cy="32325"/>
              </a:xfrm>
              <a:custGeom>
                <a:avLst/>
                <a:gdLst/>
                <a:ahLst/>
                <a:cxnLst/>
                <a:rect l="l" t="t" r="r" b="b"/>
                <a:pathLst>
                  <a:path w="1294" h="1293" extrusionOk="0">
                    <a:moveTo>
                      <a:pt x="647" y="360"/>
                    </a:moveTo>
                    <a:cubicBezTo>
                      <a:pt x="806" y="360"/>
                      <a:pt x="934" y="488"/>
                      <a:pt x="934" y="647"/>
                    </a:cubicBezTo>
                    <a:cubicBezTo>
                      <a:pt x="934" y="804"/>
                      <a:pt x="806" y="932"/>
                      <a:pt x="647" y="932"/>
                    </a:cubicBezTo>
                    <a:cubicBezTo>
                      <a:pt x="490" y="932"/>
                      <a:pt x="360" y="804"/>
                      <a:pt x="360" y="647"/>
                    </a:cubicBezTo>
                    <a:cubicBezTo>
                      <a:pt x="360" y="488"/>
                      <a:pt x="490" y="360"/>
                      <a:pt x="647" y="360"/>
                    </a:cubicBezTo>
                    <a:close/>
                    <a:moveTo>
                      <a:pt x="647" y="0"/>
                    </a:moveTo>
                    <a:cubicBezTo>
                      <a:pt x="291" y="0"/>
                      <a:pt x="1" y="290"/>
                      <a:pt x="1" y="647"/>
                    </a:cubicBezTo>
                    <a:cubicBezTo>
                      <a:pt x="1" y="1002"/>
                      <a:pt x="291" y="1293"/>
                      <a:pt x="647" y="1293"/>
                    </a:cubicBezTo>
                    <a:cubicBezTo>
                      <a:pt x="1004" y="1293"/>
                      <a:pt x="1294" y="1002"/>
                      <a:pt x="1294" y="647"/>
                    </a:cubicBezTo>
                    <a:cubicBezTo>
                      <a:pt x="1294" y="290"/>
                      <a:pt x="1004" y="0"/>
                      <a:pt x="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p:nvPr/>
            </p:nvSpPr>
            <p:spPr>
              <a:xfrm>
                <a:off x="4507700" y="5076300"/>
                <a:ext cx="32350" cy="32350"/>
              </a:xfrm>
              <a:custGeom>
                <a:avLst/>
                <a:gdLst/>
                <a:ahLst/>
                <a:cxnLst/>
                <a:rect l="l" t="t" r="r" b="b"/>
                <a:pathLst>
                  <a:path w="1294" h="1294" extrusionOk="0">
                    <a:moveTo>
                      <a:pt x="647" y="362"/>
                    </a:moveTo>
                    <a:cubicBezTo>
                      <a:pt x="805" y="362"/>
                      <a:pt x="933" y="490"/>
                      <a:pt x="933" y="647"/>
                    </a:cubicBezTo>
                    <a:cubicBezTo>
                      <a:pt x="933" y="806"/>
                      <a:pt x="805" y="934"/>
                      <a:pt x="647" y="934"/>
                    </a:cubicBezTo>
                    <a:cubicBezTo>
                      <a:pt x="488" y="934"/>
                      <a:pt x="360" y="806"/>
                      <a:pt x="360" y="647"/>
                    </a:cubicBezTo>
                    <a:cubicBezTo>
                      <a:pt x="360" y="490"/>
                      <a:pt x="488" y="362"/>
                      <a:pt x="647" y="362"/>
                    </a:cubicBezTo>
                    <a:close/>
                    <a:moveTo>
                      <a:pt x="647" y="1"/>
                    </a:moveTo>
                    <a:cubicBezTo>
                      <a:pt x="289" y="1"/>
                      <a:pt x="1" y="292"/>
                      <a:pt x="1" y="647"/>
                    </a:cubicBezTo>
                    <a:cubicBezTo>
                      <a:pt x="1" y="1004"/>
                      <a:pt x="289" y="1294"/>
                      <a:pt x="647" y="1294"/>
                    </a:cubicBezTo>
                    <a:cubicBezTo>
                      <a:pt x="1003" y="1294"/>
                      <a:pt x="1293" y="1004"/>
                      <a:pt x="1292" y="647"/>
                    </a:cubicBezTo>
                    <a:cubicBezTo>
                      <a:pt x="1292" y="292"/>
                      <a:pt x="1003" y="1"/>
                      <a:pt x="6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0"/>
              <p:cNvSpPr/>
              <p:nvPr/>
            </p:nvSpPr>
            <p:spPr>
              <a:xfrm>
                <a:off x="4569850" y="5088000"/>
                <a:ext cx="32350" cy="32325"/>
              </a:xfrm>
              <a:custGeom>
                <a:avLst/>
                <a:gdLst/>
                <a:ahLst/>
                <a:cxnLst/>
                <a:rect l="l" t="t" r="r" b="b"/>
                <a:pathLst>
                  <a:path w="1294" h="1293" extrusionOk="0">
                    <a:moveTo>
                      <a:pt x="647" y="360"/>
                    </a:moveTo>
                    <a:cubicBezTo>
                      <a:pt x="806" y="360"/>
                      <a:pt x="934" y="489"/>
                      <a:pt x="934" y="646"/>
                    </a:cubicBezTo>
                    <a:cubicBezTo>
                      <a:pt x="934" y="804"/>
                      <a:pt x="806" y="933"/>
                      <a:pt x="647" y="933"/>
                    </a:cubicBezTo>
                    <a:cubicBezTo>
                      <a:pt x="489" y="933"/>
                      <a:pt x="361" y="804"/>
                      <a:pt x="361" y="646"/>
                    </a:cubicBezTo>
                    <a:cubicBezTo>
                      <a:pt x="361" y="489"/>
                      <a:pt x="489" y="360"/>
                      <a:pt x="647" y="360"/>
                    </a:cubicBezTo>
                    <a:close/>
                    <a:moveTo>
                      <a:pt x="647" y="0"/>
                    </a:moveTo>
                    <a:cubicBezTo>
                      <a:pt x="291" y="0"/>
                      <a:pt x="1" y="290"/>
                      <a:pt x="1" y="646"/>
                    </a:cubicBezTo>
                    <a:cubicBezTo>
                      <a:pt x="1" y="1003"/>
                      <a:pt x="291" y="1293"/>
                      <a:pt x="647" y="1293"/>
                    </a:cubicBezTo>
                    <a:cubicBezTo>
                      <a:pt x="1004" y="1293"/>
                      <a:pt x="1293" y="1003"/>
                      <a:pt x="1293" y="646"/>
                    </a:cubicBezTo>
                    <a:cubicBezTo>
                      <a:pt x="1293" y="290"/>
                      <a:pt x="1004" y="0"/>
                      <a:pt x="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4617050" y="5083525"/>
                <a:ext cx="32350" cy="32350"/>
              </a:xfrm>
              <a:custGeom>
                <a:avLst/>
                <a:gdLst/>
                <a:ahLst/>
                <a:cxnLst/>
                <a:rect l="l" t="t" r="r" b="b"/>
                <a:pathLst>
                  <a:path w="1294" h="1294" extrusionOk="0">
                    <a:moveTo>
                      <a:pt x="647" y="360"/>
                    </a:moveTo>
                    <a:cubicBezTo>
                      <a:pt x="805" y="360"/>
                      <a:pt x="934" y="489"/>
                      <a:pt x="934" y="647"/>
                    </a:cubicBezTo>
                    <a:cubicBezTo>
                      <a:pt x="934" y="805"/>
                      <a:pt x="805" y="934"/>
                      <a:pt x="647" y="934"/>
                    </a:cubicBezTo>
                    <a:cubicBezTo>
                      <a:pt x="489" y="934"/>
                      <a:pt x="360" y="805"/>
                      <a:pt x="360" y="647"/>
                    </a:cubicBezTo>
                    <a:cubicBezTo>
                      <a:pt x="360" y="489"/>
                      <a:pt x="489" y="360"/>
                      <a:pt x="647" y="360"/>
                    </a:cubicBezTo>
                    <a:close/>
                    <a:moveTo>
                      <a:pt x="647" y="1"/>
                    </a:moveTo>
                    <a:cubicBezTo>
                      <a:pt x="291" y="1"/>
                      <a:pt x="1" y="291"/>
                      <a:pt x="1" y="647"/>
                    </a:cubicBezTo>
                    <a:cubicBezTo>
                      <a:pt x="1" y="1004"/>
                      <a:pt x="291" y="1294"/>
                      <a:pt x="647" y="1294"/>
                    </a:cubicBezTo>
                    <a:cubicBezTo>
                      <a:pt x="1003" y="1294"/>
                      <a:pt x="1293" y="1004"/>
                      <a:pt x="1293" y="647"/>
                    </a:cubicBezTo>
                    <a:cubicBezTo>
                      <a:pt x="1293" y="291"/>
                      <a:pt x="1003" y="1"/>
                      <a:pt x="6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4617050" y="5190650"/>
                <a:ext cx="32350" cy="32350"/>
              </a:xfrm>
              <a:custGeom>
                <a:avLst/>
                <a:gdLst/>
                <a:ahLst/>
                <a:cxnLst/>
                <a:rect l="l" t="t" r="r" b="b"/>
                <a:pathLst>
                  <a:path w="1294" h="1294" extrusionOk="0">
                    <a:moveTo>
                      <a:pt x="647" y="360"/>
                    </a:moveTo>
                    <a:cubicBezTo>
                      <a:pt x="805" y="360"/>
                      <a:pt x="934" y="489"/>
                      <a:pt x="934" y="647"/>
                    </a:cubicBezTo>
                    <a:cubicBezTo>
                      <a:pt x="934" y="806"/>
                      <a:pt x="805" y="934"/>
                      <a:pt x="647" y="934"/>
                    </a:cubicBezTo>
                    <a:cubicBezTo>
                      <a:pt x="489" y="934"/>
                      <a:pt x="360" y="806"/>
                      <a:pt x="360" y="647"/>
                    </a:cubicBezTo>
                    <a:cubicBezTo>
                      <a:pt x="360" y="489"/>
                      <a:pt x="489" y="360"/>
                      <a:pt x="647" y="360"/>
                    </a:cubicBezTo>
                    <a:close/>
                    <a:moveTo>
                      <a:pt x="647" y="1"/>
                    </a:moveTo>
                    <a:cubicBezTo>
                      <a:pt x="291" y="1"/>
                      <a:pt x="1" y="292"/>
                      <a:pt x="1" y="647"/>
                    </a:cubicBezTo>
                    <a:cubicBezTo>
                      <a:pt x="1" y="1004"/>
                      <a:pt x="291" y="1294"/>
                      <a:pt x="647" y="1294"/>
                    </a:cubicBezTo>
                    <a:cubicBezTo>
                      <a:pt x="1003" y="1294"/>
                      <a:pt x="1293" y="1004"/>
                      <a:pt x="1293" y="647"/>
                    </a:cubicBezTo>
                    <a:cubicBezTo>
                      <a:pt x="1293" y="292"/>
                      <a:pt x="1003" y="1"/>
                      <a:pt x="6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4592050" y="5266025"/>
                <a:ext cx="32350" cy="32350"/>
              </a:xfrm>
              <a:custGeom>
                <a:avLst/>
                <a:gdLst/>
                <a:ahLst/>
                <a:cxnLst/>
                <a:rect l="l" t="t" r="r" b="b"/>
                <a:pathLst>
                  <a:path w="1294" h="1294" extrusionOk="0">
                    <a:moveTo>
                      <a:pt x="647" y="360"/>
                    </a:moveTo>
                    <a:cubicBezTo>
                      <a:pt x="806" y="360"/>
                      <a:pt x="934" y="488"/>
                      <a:pt x="934" y="647"/>
                    </a:cubicBezTo>
                    <a:cubicBezTo>
                      <a:pt x="934" y="805"/>
                      <a:pt x="806" y="933"/>
                      <a:pt x="647" y="933"/>
                    </a:cubicBezTo>
                    <a:cubicBezTo>
                      <a:pt x="489" y="933"/>
                      <a:pt x="361" y="805"/>
                      <a:pt x="361" y="647"/>
                    </a:cubicBezTo>
                    <a:cubicBezTo>
                      <a:pt x="361" y="488"/>
                      <a:pt x="489" y="360"/>
                      <a:pt x="647" y="360"/>
                    </a:cubicBezTo>
                    <a:close/>
                    <a:moveTo>
                      <a:pt x="647" y="1"/>
                    </a:moveTo>
                    <a:cubicBezTo>
                      <a:pt x="292" y="1"/>
                      <a:pt x="1" y="290"/>
                      <a:pt x="1" y="647"/>
                    </a:cubicBezTo>
                    <a:cubicBezTo>
                      <a:pt x="1" y="1003"/>
                      <a:pt x="291" y="1293"/>
                      <a:pt x="647" y="1293"/>
                    </a:cubicBezTo>
                    <a:cubicBezTo>
                      <a:pt x="1004" y="1293"/>
                      <a:pt x="1294" y="1003"/>
                      <a:pt x="1294" y="647"/>
                    </a:cubicBezTo>
                    <a:cubicBezTo>
                      <a:pt x="1294" y="290"/>
                      <a:pt x="1004" y="1"/>
                      <a:pt x="6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4326725" y="5262675"/>
                <a:ext cx="32350" cy="32350"/>
              </a:xfrm>
              <a:custGeom>
                <a:avLst/>
                <a:gdLst/>
                <a:ahLst/>
                <a:cxnLst/>
                <a:rect l="l" t="t" r="r" b="b"/>
                <a:pathLst>
                  <a:path w="1294" h="1294" extrusionOk="0">
                    <a:moveTo>
                      <a:pt x="647" y="360"/>
                    </a:moveTo>
                    <a:cubicBezTo>
                      <a:pt x="804" y="360"/>
                      <a:pt x="933" y="488"/>
                      <a:pt x="932" y="647"/>
                    </a:cubicBezTo>
                    <a:cubicBezTo>
                      <a:pt x="932" y="804"/>
                      <a:pt x="804" y="933"/>
                      <a:pt x="647" y="933"/>
                    </a:cubicBezTo>
                    <a:cubicBezTo>
                      <a:pt x="488" y="933"/>
                      <a:pt x="360" y="804"/>
                      <a:pt x="360" y="647"/>
                    </a:cubicBezTo>
                    <a:cubicBezTo>
                      <a:pt x="360" y="488"/>
                      <a:pt x="488" y="360"/>
                      <a:pt x="647" y="360"/>
                    </a:cubicBezTo>
                    <a:close/>
                    <a:moveTo>
                      <a:pt x="647" y="0"/>
                    </a:moveTo>
                    <a:cubicBezTo>
                      <a:pt x="290" y="0"/>
                      <a:pt x="0" y="290"/>
                      <a:pt x="0" y="647"/>
                    </a:cubicBezTo>
                    <a:cubicBezTo>
                      <a:pt x="0" y="1003"/>
                      <a:pt x="290" y="1293"/>
                      <a:pt x="647" y="1293"/>
                    </a:cubicBezTo>
                    <a:cubicBezTo>
                      <a:pt x="1003" y="1293"/>
                      <a:pt x="1293" y="1003"/>
                      <a:pt x="1293" y="647"/>
                    </a:cubicBezTo>
                    <a:cubicBezTo>
                      <a:pt x="1293" y="290"/>
                      <a:pt x="1003" y="0"/>
                      <a:pt x="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4326725" y="5075200"/>
                <a:ext cx="32350" cy="32350"/>
              </a:xfrm>
              <a:custGeom>
                <a:avLst/>
                <a:gdLst/>
                <a:ahLst/>
                <a:cxnLst/>
                <a:rect l="l" t="t" r="r" b="b"/>
                <a:pathLst>
                  <a:path w="1294" h="1294" extrusionOk="0">
                    <a:moveTo>
                      <a:pt x="647" y="360"/>
                    </a:moveTo>
                    <a:cubicBezTo>
                      <a:pt x="804" y="360"/>
                      <a:pt x="933" y="490"/>
                      <a:pt x="932" y="647"/>
                    </a:cubicBezTo>
                    <a:cubicBezTo>
                      <a:pt x="932" y="805"/>
                      <a:pt x="804" y="934"/>
                      <a:pt x="647" y="934"/>
                    </a:cubicBezTo>
                    <a:cubicBezTo>
                      <a:pt x="488" y="934"/>
                      <a:pt x="360" y="805"/>
                      <a:pt x="360" y="647"/>
                    </a:cubicBezTo>
                    <a:cubicBezTo>
                      <a:pt x="360" y="490"/>
                      <a:pt x="488" y="360"/>
                      <a:pt x="647" y="360"/>
                    </a:cubicBezTo>
                    <a:close/>
                    <a:moveTo>
                      <a:pt x="647" y="1"/>
                    </a:moveTo>
                    <a:cubicBezTo>
                      <a:pt x="290" y="1"/>
                      <a:pt x="0" y="291"/>
                      <a:pt x="0" y="647"/>
                    </a:cubicBezTo>
                    <a:cubicBezTo>
                      <a:pt x="0" y="1004"/>
                      <a:pt x="290" y="1294"/>
                      <a:pt x="647" y="1294"/>
                    </a:cubicBezTo>
                    <a:cubicBezTo>
                      <a:pt x="1003" y="1294"/>
                      <a:pt x="1293" y="1004"/>
                      <a:pt x="1293" y="647"/>
                    </a:cubicBezTo>
                    <a:cubicBezTo>
                      <a:pt x="1293" y="291"/>
                      <a:pt x="1003" y="1"/>
                      <a:pt x="6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4418575" y="5204525"/>
                <a:ext cx="32350" cy="32325"/>
              </a:xfrm>
              <a:custGeom>
                <a:avLst/>
                <a:gdLst/>
                <a:ahLst/>
                <a:cxnLst/>
                <a:rect l="l" t="t" r="r" b="b"/>
                <a:pathLst>
                  <a:path w="1294" h="1293" extrusionOk="0">
                    <a:moveTo>
                      <a:pt x="647" y="360"/>
                    </a:moveTo>
                    <a:cubicBezTo>
                      <a:pt x="805" y="360"/>
                      <a:pt x="934" y="488"/>
                      <a:pt x="934" y="646"/>
                    </a:cubicBezTo>
                    <a:cubicBezTo>
                      <a:pt x="934" y="804"/>
                      <a:pt x="805" y="932"/>
                      <a:pt x="647" y="932"/>
                    </a:cubicBezTo>
                    <a:cubicBezTo>
                      <a:pt x="489" y="932"/>
                      <a:pt x="360" y="804"/>
                      <a:pt x="360" y="646"/>
                    </a:cubicBezTo>
                    <a:cubicBezTo>
                      <a:pt x="360" y="488"/>
                      <a:pt x="489" y="360"/>
                      <a:pt x="647" y="360"/>
                    </a:cubicBezTo>
                    <a:close/>
                    <a:moveTo>
                      <a:pt x="647" y="0"/>
                    </a:moveTo>
                    <a:cubicBezTo>
                      <a:pt x="291" y="0"/>
                      <a:pt x="1" y="290"/>
                      <a:pt x="1" y="646"/>
                    </a:cubicBezTo>
                    <a:cubicBezTo>
                      <a:pt x="1" y="1003"/>
                      <a:pt x="291" y="1293"/>
                      <a:pt x="647" y="1293"/>
                    </a:cubicBezTo>
                    <a:cubicBezTo>
                      <a:pt x="1004" y="1293"/>
                      <a:pt x="1293" y="1003"/>
                      <a:pt x="1293" y="646"/>
                    </a:cubicBezTo>
                    <a:cubicBezTo>
                      <a:pt x="1293" y="290"/>
                      <a:pt x="1004" y="0"/>
                      <a:pt x="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4369350" y="5086875"/>
                <a:ext cx="32350" cy="32325"/>
              </a:xfrm>
              <a:custGeom>
                <a:avLst/>
                <a:gdLst/>
                <a:ahLst/>
                <a:cxnLst/>
                <a:rect l="l" t="t" r="r" b="b"/>
                <a:pathLst>
                  <a:path w="1294" h="1293" extrusionOk="0">
                    <a:moveTo>
                      <a:pt x="647" y="360"/>
                    </a:moveTo>
                    <a:cubicBezTo>
                      <a:pt x="806" y="360"/>
                      <a:pt x="934" y="489"/>
                      <a:pt x="934" y="646"/>
                    </a:cubicBezTo>
                    <a:cubicBezTo>
                      <a:pt x="934" y="805"/>
                      <a:pt x="806" y="933"/>
                      <a:pt x="647" y="933"/>
                    </a:cubicBezTo>
                    <a:cubicBezTo>
                      <a:pt x="490" y="933"/>
                      <a:pt x="360" y="805"/>
                      <a:pt x="360" y="646"/>
                    </a:cubicBezTo>
                    <a:cubicBezTo>
                      <a:pt x="360" y="489"/>
                      <a:pt x="490" y="360"/>
                      <a:pt x="647" y="360"/>
                    </a:cubicBezTo>
                    <a:close/>
                    <a:moveTo>
                      <a:pt x="647" y="0"/>
                    </a:moveTo>
                    <a:cubicBezTo>
                      <a:pt x="291" y="0"/>
                      <a:pt x="1" y="291"/>
                      <a:pt x="1" y="646"/>
                    </a:cubicBezTo>
                    <a:cubicBezTo>
                      <a:pt x="1" y="1003"/>
                      <a:pt x="291" y="1293"/>
                      <a:pt x="647" y="1293"/>
                    </a:cubicBezTo>
                    <a:cubicBezTo>
                      <a:pt x="1004" y="1293"/>
                      <a:pt x="1294" y="1003"/>
                      <a:pt x="1294" y="646"/>
                    </a:cubicBezTo>
                    <a:cubicBezTo>
                      <a:pt x="1294" y="291"/>
                      <a:pt x="1004" y="0"/>
                      <a:pt x="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4489334" y="5018600"/>
                <a:ext cx="114175" cy="101725"/>
              </a:xfrm>
              <a:custGeom>
                <a:avLst/>
                <a:gdLst/>
                <a:ahLst/>
                <a:cxnLst/>
                <a:rect l="l" t="t" r="r" b="b"/>
                <a:pathLst>
                  <a:path w="4567" h="4069" extrusionOk="0">
                    <a:moveTo>
                      <a:pt x="1434" y="2670"/>
                    </a:moveTo>
                    <a:cubicBezTo>
                      <a:pt x="1592" y="2670"/>
                      <a:pt x="1720" y="2798"/>
                      <a:pt x="1720" y="2955"/>
                    </a:cubicBezTo>
                    <a:cubicBezTo>
                      <a:pt x="1720" y="3114"/>
                      <a:pt x="1592" y="3242"/>
                      <a:pt x="1434" y="3242"/>
                    </a:cubicBezTo>
                    <a:cubicBezTo>
                      <a:pt x="1275" y="3242"/>
                      <a:pt x="1147" y="3114"/>
                      <a:pt x="1147" y="2955"/>
                    </a:cubicBezTo>
                    <a:cubicBezTo>
                      <a:pt x="1147" y="2798"/>
                      <a:pt x="1275" y="2670"/>
                      <a:pt x="1434" y="2670"/>
                    </a:cubicBezTo>
                    <a:close/>
                    <a:moveTo>
                      <a:pt x="3920" y="3136"/>
                    </a:moveTo>
                    <a:cubicBezTo>
                      <a:pt x="4079" y="3136"/>
                      <a:pt x="4207" y="3265"/>
                      <a:pt x="4207" y="3422"/>
                    </a:cubicBezTo>
                    <a:cubicBezTo>
                      <a:pt x="4207" y="3580"/>
                      <a:pt x="4079" y="3709"/>
                      <a:pt x="3920" y="3709"/>
                    </a:cubicBezTo>
                    <a:cubicBezTo>
                      <a:pt x="3762" y="3709"/>
                      <a:pt x="3633" y="3580"/>
                      <a:pt x="3633" y="3422"/>
                    </a:cubicBezTo>
                    <a:cubicBezTo>
                      <a:pt x="3633" y="3265"/>
                      <a:pt x="3762" y="3136"/>
                      <a:pt x="3920" y="3136"/>
                    </a:cubicBezTo>
                    <a:close/>
                    <a:moveTo>
                      <a:pt x="1" y="0"/>
                    </a:moveTo>
                    <a:lnTo>
                      <a:pt x="1" y="360"/>
                    </a:lnTo>
                    <a:lnTo>
                      <a:pt x="1254" y="360"/>
                    </a:lnTo>
                    <a:lnTo>
                      <a:pt x="1254" y="2338"/>
                    </a:lnTo>
                    <a:cubicBezTo>
                      <a:pt x="985" y="2417"/>
                      <a:pt x="787" y="2662"/>
                      <a:pt x="787" y="2955"/>
                    </a:cubicBezTo>
                    <a:cubicBezTo>
                      <a:pt x="787" y="3312"/>
                      <a:pt x="1076" y="3602"/>
                      <a:pt x="1433" y="3602"/>
                    </a:cubicBezTo>
                    <a:cubicBezTo>
                      <a:pt x="1789" y="3602"/>
                      <a:pt x="2079" y="3312"/>
                      <a:pt x="2079" y="2955"/>
                    </a:cubicBezTo>
                    <a:cubicBezTo>
                      <a:pt x="2079" y="2662"/>
                      <a:pt x="1882" y="2417"/>
                      <a:pt x="1613" y="2338"/>
                    </a:cubicBezTo>
                    <a:lnTo>
                      <a:pt x="1613" y="1559"/>
                    </a:lnTo>
                    <a:lnTo>
                      <a:pt x="3741" y="1559"/>
                    </a:lnTo>
                    <a:lnTo>
                      <a:pt x="3741" y="2805"/>
                    </a:lnTo>
                    <a:cubicBezTo>
                      <a:pt x="3471" y="2883"/>
                      <a:pt x="3274" y="3128"/>
                      <a:pt x="3274" y="3422"/>
                    </a:cubicBezTo>
                    <a:cubicBezTo>
                      <a:pt x="3274" y="3779"/>
                      <a:pt x="3564" y="4069"/>
                      <a:pt x="3920" y="4069"/>
                    </a:cubicBezTo>
                    <a:cubicBezTo>
                      <a:pt x="4277" y="4069"/>
                      <a:pt x="4566" y="3779"/>
                      <a:pt x="4566" y="3422"/>
                    </a:cubicBezTo>
                    <a:cubicBezTo>
                      <a:pt x="4566" y="3128"/>
                      <a:pt x="4369" y="2883"/>
                      <a:pt x="4100" y="2805"/>
                    </a:cubicBezTo>
                    <a:lnTo>
                      <a:pt x="4100" y="1200"/>
                    </a:lnTo>
                    <a:lnTo>
                      <a:pt x="1613" y="1200"/>
                    </a:lnTo>
                    <a:lnTo>
                      <a:pt x="1613" y="0"/>
                    </a:lnTo>
                    <a:close/>
                  </a:path>
                </a:pathLst>
              </a:custGeom>
              <a:solidFill>
                <a:srgbClr val="101122">
                  <a:alpha val="52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4489334" y="4784525"/>
                <a:ext cx="180925" cy="214700"/>
              </a:xfrm>
              <a:custGeom>
                <a:avLst/>
                <a:gdLst/>
                <a:ahLst/>
                <a:cxnLst/>
                <a:rect l="l" t="t" r="r" b="b"/>
                <a:pathLst>
                  <a:path w="7237" h="8588" extrusionOk="0">
                    <a:moveTo>
                      <a:pt x="1656" y="0"/>
                    </a:moveTo>
                    <a:cubicBezTo>
                      <a:pt x="1241" y="0"/>
                      <a:pt x="825" y="57"/>
                      <a:pt x="428" y="160"/>
                    </a:cubicBezTo>
                    <a:cubicBezTo>
                      <a:pt x="283" y="197"/>
                      <a:pt x="140" y="244"/>
                      <a:pt x="1" y="298"/>
                    </a:cubicBezTo>
                    <a:lnTo>
                      <a:pt x="1" y="8582"/>
                    </a:lnTo>
                    <a:lnTo>
                      <a:pt x="532" y="8582"/>
                    </a:lnTo>
                    <a:cubicBezTo>
                      <a:pt x="532" y="8582"/>
                      <a:pt x="2234" y="8588"/>
                      <a:pt x="4387" y="8588"/>
                    </a:cubicBezTo>
                    <a:cubicBezTo>
                      <a:pt x="6540" y="8588"/>
                      <a:pt x="6868" y="7352"/>
                      <a:pt x="7053" y="6696"/>
                    </a:cubicBezTo>
                    <a:cubicBezTo>
                      <a:pt x="7237" y="6040"/>
                      <a:pt x="7032" y="3641"/>
                      <a:pt x="5228" y="3579"/>
                    </a:cubicBezTo>
                    <a:cubicBezTo>
                      <a:pt x="5228" y="2491"/>
                      <a:pt x="4767" y="1375"/>
                      <a:pt x="3893" y="704"/>
                    </a:cubicBezTo>
                    <a:cubicBezTo>
                      <a:pt x="3251" y="211"/>
                      <a:pt x="2456" y="0"/>
                      <a:pt x="1656" y="0"/>
                    </a:cubicBezTo>
                    <a:close/>
                  </a:path>
                </a:pathLst>
              </a:custGeom>
              <a:solidFill>
                <a:srgbClr val="101122">
                  <a:alpha val="52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0"/>
              <p:cNvSpPr/>
              <p:nvPr/>
            </p:nvSpPr>
            <p:spPr>
              <a:xfrm>
                <a:off x="4488936" y="5083525"/>
                <a:ext cx="161375" cy="226500"/>
              </a:xfrm>
              <a:custGeom>
                <a:avLst/>
                <a:gdLst/>
                <a:ahLst/>
                <a:cxnLst/>
                <a:rect l="l" t="t" r="r" b="b"/>
                <a:pathLst>
                  <a:path w="6455" h="9060" extrusionOk="0">
                    <a:moveTo>
                      <a:pt x="5808" y="360"/>
                    </a:moveTo>
                    <a:cubicBezTo>
                      <a:pt x="5966" y="360"/>
                      <a:pt x="6095" y="489"/>
                      <a:pt x="6095" y="647"/>
                    </a:cubicBezTo>
                    <a:cubicBezTo>
                      <a:pt x="6095" y="805"/>
                      <a:pt x="5966" y="934"/>
                      <a:pt x="5808" y="934"/>
                    </a:cubicBezTo>
                    <a:cubicBezTo>
                      <a:pt x="5650" y="934"/>
                      <a:pt x="5521" y="805"/>
                      <a:pt x="5521" y="647"/>
                    </a:cubicBezTo>
                    <a:cubicBezTo>
                      <a:pt x="5521" y="489"/>
                      <a:pt x="5650" y="360"/>
                      <a:pt x="5808" y="360"/>
                    </a:cubicBezTo>
                    <a:close/>
                    <a:moveTo>
                      <a:pt x="5808" y="4645"/>
                    </a:moveTo>
                    <a:cubicBezTo>
                      <a:pt x="5966" y="4645"/>
                      <a:pt x="6095" y="4774"/>
                      <a:pt x="6095" y="4932"/>
                    </a:cubicBezTo>
                    <a:cubicBezTo>
                      <a:pt x="6095" y="5091"/>
                      <a:pt x="5966" y="5219"/>
                      <a:pt x="5808" y="5219"/>
                    </a:cubicBezTo>
                    <a:cubicBezTo>
                      <a:pt x="5650" y="5219"/>
                      <a:pt x="5521" y="5091"/>
                      <a:pt x="5521" y="4932"/>
                    </a:cubicBezTo>
                    <a:cubicBezTo>
                      <a:pt x="5521" y="4774"/>
                      <a:pt x="5650" y="4645"/>
                      <a:pt x="5808" y="4645"/>
                    </a:cubicBezTo>
                    <a:close/>
                    <a:moveTo>
                      <a:pt x="1611" y="7059"/>
                    </a:moveTo>
                    <a:cubicBezTo>
                      <a:pt x="1769" y="7059"/>
                      <a:pt x="1898" y="7188"/>
                      <a:pt x="1898" y="7346"/>
                    </a:cubicBezTo>
                    <a:cubicBezTo>
                      <a:pt x="1898" y="7504"/>
                      <a:pt x="1769" y="7632"/>
                      <a:pt x="1611" y="7632"/>
                    </a:cubicBezTo>
                    <a:cubicBezTo>
                      <a:pt x="1453" y="7632"/>
                      <a:pt x="1324" y="7503"/>
                      <a:pt x="1324" y="7346"/>
                    </a:cubicBezTo>
                    <a:cubicBezTo>
                      <a:pt x="1324" y="7188"/>
                      <a:pt x="1453" y="7059"/>
                      <a:pt x="1611" y="7059"/>
                    </a:cubicBezTo>
                    <a:close/>
                    <a:moveTo>
                      <a:pt x="4808" y="7660"/>
                    </a:moveTo>
                    <a:cubicBezTo>
                      <a:pt x="4967" y="7660"/>
                      <a:pt x="5095" y="7788"/>
                      <a:pt x="5095" y="7947"/>
                    </a:cubicBezTo>
                    <a:cubicBezTo>
                      <a:pt x="5095" y="8105"/>
                      <a:pt x="4967" y="8234"/>
                      <a:pt x="4808" y="8234"/>
                    </a:cubicBezTo>
                    <a:cubicBezTo>
                      <a:pt x="4650" y="8234"/>
                      <a:pt x="4522" y="8105"/>
                      <a:pt x="4522" y="7947"/>
                    </a:cubicBezTo>
                    <a:cubicBezTo>
                      <a:pt x="4522" y="7788"/>
                      <a:pt x="4650" y="7660"/>
                      <a:pt x="4808" y="7660"/>
                    </a:cubicBezTo>
                    <a:close/>
                    <a:moveTo>
                      <a:pt x="444" y="8126"/>
                    </a:moveTo>
                    <a:cubicBezTo>
                      <a:pt x="603" y="8126"/>
                      <a:pt x="731" y="8255"/>
                      <a:pt x="731" y="8413"/>
                    </a:cubicBezTo>
                    <a:cubicBezTo>
                      <a:pt x="731" y="8571"/>
                      <a:pt x="603" y="8700"/>
                      <a:pt x="444" y="8700"/>
                    </a:cubicBezTo>
                    <a:cubicBezTo>
                      <a:pt x="287" y="8700"/>
                      <a:pt x="158" y="8571"/>
                      <a:pt x="158" y="8413"/>
                    </a:cubicBezTo>
                    <a:cubicBezTo>
                      <a:pt x="158" y="8255"/>
                      <a:pt x="287" y="8126"/>
                      <a:pt x="444" y="8126"/>
                    </a:cubicBezTo>
                    <a:close/>
                    <a:moveTo>
                      <a:pt x="5808" y="1"/>
                    </a:moveTo>
                    <a:cubicBezTo>
                      <a:pt x="5452" y="1"/>
                      <a:pt x="5162" y="291"/>
                      <a:pt x="5162" y="647"/>
                    </a:cubicBezTo>
                    <a:cubicBezTo>
                      <a:pt x="5162" y="941"/>
                      <a:pt x="5359" y="1187"/>
                      <a:pt x="5628" y="1265"/>
                    </a:cubicBezTo>
                    <a:lnTo>
                      <a:pt x="5628" y="2977"/>
                    </a:lnTo>
                    <a:lnTo>
                      <a:pt x="3417" y="2977"/>
                    </a:lnTo>
                    <a:lnTo>
                      <a:pt x="3417" y="2002"/>
                    </a:lnTo>
                    <a:lnTo>
                      <a:pt x="1" y="2002"/>
                    </a:lnTo>
                    <a:lnTo>
                      <a:pt x="1" y="2362"/>
                    </a:lnTo>
                    <a:lnTo>
                      <a:pt x="3058" y="2362"/>
                    </a:lnTo>
                    <a:lnTo>
                      <a:pt x="3058" y="4286"/>
                    </a:lnTo>
                    <a:lnTo>
                      <a:pt x="271" y="4286"/>
                    </a:lnTo>
                    <a:lnTo>
                      <a:pt x="271" y="6910"/>
                    </a:lnTo>
                    <a:lnTo>
                      <a:pt x="1" y="6910"/>
                    </a:lnTo>
                    <a:lnTo>
                      <a:pt x="1" y="7270"/>
                    </a:lnTo>
                    <a:lnTo>
                      <a:pt x="271" y="7270"/>
                    </a:lnTo>
                    <a:lnTo>
                      <a:pt x="271" y="7793"/>
                    </a:lnTo>
                    <a:cubicBezTo>
                      <a:pt x="169" y="7822"/>
                      <a:pt x="77" y="7875"/>
                      <a:pt x="1" y="7946"/>
                    </a:cubicBezTo>
                    <a:lnTo>
                      <a:pt x="1" y="8881"/>
                    </a:lnTo>
                    <a:cubicBezTo>
                      <a:pt x="117" y="8991"/>
                      <a:pt x="272" y="9059"/>
                      <a:pt x="444" y="9059"/>
                    </a:cubicBezTo>
                    <a:cubicBezTo>
                      <a:pt x="801" y="9059"/>
                      <a:pt x="1091" y="8770"/>
                      <a:pt x="1091" y="8413"/>
                    </a:cubicBezTo>
                    <a:cubicBezTo>
                      <a:pt x="1091" y="8122"/>
                      <a:pt x="896" y="7878"/>
                      <a:pt x="631" y="7797"/>
                    </a:cubicBezTo>
                    <a:lnTo>
                      <a:pt x="631" y="4646"/>
                    </a:lnTo>
                    <a:lnTo>
                      <a:pt x="3058" y="4646"/>
                    </a:lnTo>
                    <a:lnTo>
                      <a:pt x="3058" y="7166"/>
                    </a:lnTo>
                    <a:lnTo>
                      <a:pt x="2229" y="7166"/>
                    </a:lnTo>
                    <a:cubicBezTo>
                      <a:pt x="2150" y="6898"/>
                      <a:pt x="1904" y="6699"/>
                      <a:pt x="1611" y="6699"/>
                    </a:cubicBezTo>
                    <a:cubicBezTo>
                      <a:pt x="1255" y="6699"/>
                      <a:pt x="965" y="6989"/>
                      <a:pt x="965" y="7346"/>
                    </a:cubicBezTo>
                    <a:cubicBezTo>
                      <a:pt x="965" y="7702"/>
                      <a:pt x="1255" y="7992"/>
                      <a:pt x="1611" y="7992"/>
                    </a:cubicBezTo>
                    <a:cubicBezTo>
                      <a:pt x="1904" y="7992"/>
                      <a:pt x="2150" y="7794"/>
                      <a:pt x="2229" y="7526"/>
                    </a:cubicBezTo>
                    <a:lnTo>
                      <a:pt x="3417" y="7526"/>
                    </a:lnTo>
                    <a:lnTo>
                      <a:pt x="3417" y="5868"/>
                    </a:lnTo>
                    <a:lnTo>
                      <a:pt x="4629" y="5868"/>
                    </a:lnTo>
                    <a:lnTo>
                      <a:pt x="4629" y="7329"/>
                    </a:lnTo>
                    <a:cubicBezTo>
                      <a:pt x="4361" y="7407"/>
                      <a:pt x="4162" y="7653"/>
                      <a:pt x="4162" y="7947"/>
                    </a:cubicBezTo>
                    <a:cubicBezTo>
                      <a:pt x="4162" y="8303"/>
                      <a:pt x="4452" y="8593"/>
                      <a:pt x="4808" y="8593"/>
                    </a:cubicBezTo>
                    <a:cubicBezTo>
                      <a:pt x="5165" y="8593"/>
                      <a:pt x="5455" y="8303"/>
                      <a:pt x="5455" y="7947"/>
                    </a:cubicBezTo>
                    <a:cubicBezTo>
                      <a:pt x="5455" y="7653"/>
                      <a:pt x="5257" y="7407"/>
                      <a:pt x="4988" y="7329"/>
                    </a:cubicBezTo>
                    <a:lnTo>
                      <a:pt x="4988" y="5508"/>
                    </a:lnTo>
                    <a:lnTo>
                      <a:pt x="3417" y="5508"/>
                    </a:lnTo>
                    <a:lnTo>
                      <a:pt x="3417" y="3336"/>
                    </a:lnTo>
                    <a:lnTo>
                      <a:pt x="5628" y="3336"/>
                    </a:lnTo>
                    <a:lnTo>
                      <a:pt x="5628" y="4315"/>
                    </a:lnTo>
                    <a:cubicBezTo>
                      <a:pt x="5359" y="4393"/>
                      <a:pt x="5162" y="4639"/>
                      <a:pt x="5162" y="4932"/>
                    </a:cubicBezTo>
                    <a:cubicBezTo>
                      <a:pt x="5162" y="5289"/>
                      <a:pt x="5452" y="5579"/>
                      <a:pt x="5808" y="5579"/>
                    </a:cubicBezTo>
                    <a:cubicBezTo>
                      <a:pt x="6164" y="5579"/>
                      <a:pt x="6454" y="5289"/>
                      <a:pt x="6454" y="4932"/>
                    </a:cubicBezTo>
                    <a:cubicBezTo>
                      <a:pt x="6454" y="4639"/>
                      <a:pt x="6257" y="4393"/>
                      <a:pt x="5987" y="4315"/>
                    </a:cubicBezTo>
                    <a:lnTo>
                      <a:pt x="5987" y="3336"/>
                    </a:lnTo>
                    <a:lnTo>
                      <a:pt x="5987" y="3157"/>
                    </a:lnTo>
                    <a:lnTo>
                      <a:pt x="5987" y="1265"/>
                    </a:lnTo>
                    <a:cubicBezTo>
                      <a:pt x="6257" y="1187"/>
                      <a:pt x="6454" y="941"/>
                      <a:pt x="6454" y="647"/>
                    </a:cubicBezTo>
                    <a:cubicBezTo>
                      <a:pt x="6454" y="291"/>
                      <a:pt x="6164" y="1"/>
                      <a:pt x="5808" y="1"/>
                    </a:cubicBezTo>
                    <a:close/>
                  </a:path>
                </a:pathLst>
              </a:custGeom>
              <a:solidFill>
                <a:srgbClr val="101122">
                  <a:alpha val="52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3" name="Google Shape;1373;p3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Solution </a:t>
            </a:r>
            <a:endParaRPr/>
          </a:p>
          <a:p>
            <a:pPr marL="0" lvl="0" indent="0" algn="ctr" rtl="0">
              <a:spcBef>
                <a:spcPts val="0"/>
              </a:spcBef>
              <a:spcAft>
                <a:spcPts val="0"/>
              </a:spcAft>
              <a:buNone/>
            </a:pPr>
            <a:r>
              <a:rPr lang="en"/>
              <a:t> Web-Ez</a:t>
            </a:r>
            <a:endParaRPr/>
          </a:p>
        </p:txBody>
      </p:sp>
      <p:sp>
        <p:nvSpPr>
          <p:cNvPr id="1374" name="Google Shape;1374;p31"/>
          <p:cNvSpPr txBox="1">
            <a:spLocks noGrp="1"/>
          </p:cNvSpPr>
          <p:nvPr>
            <p:ph type="subTitle" idx="1"/>
          </p:nvPr>
        </p:nvSpPr>
        <p:spPr>
          <a:xfrm>
            <a:off x="1072500" y="1894500"/>
            <a:ext cx="6999000" cy="2031900"/>
          </a:xfrm>
          <a:prstGeom prst="rect">
            <a:avLst/>
          </a:prstGeom>
        </p:spPr>
        <p:txBody>
          <a:bodyPr spcFirstLastPara="1" wrap="square" lIns="91425" tIns="91425" rIns="91425" bIns="91425" anchor="ctr" anchorCtr="0">
            <a:spAutoFit/>
          </a:bodyPr>
          <a:lstStyle/>
          <a:p>
            <a:pPr marL="0" lvl="0" indent="0" algn="just" rtl="0">
              <a:spcBef>
                <a:spcPts val="1200"/>
              </a:spcBef>
              <a:spcAft>
                <a:spcPts val="0"/>
              </a:spcAft>
              <a:buNone/>
            </a:pPr>
            <a:r>
              <a:rPr lang="en" sz="2200"/>
              <a:t>“Web-Ez” addresses the mentioned problem by providing a no-code application that lets users build web pages effortlessly with little to no programming knowledge</a:t>
            </a:r>
            <a:endParaRPr sz="2200">
              <a:solidFill>
                <a:srgbClr val="000000"/>
              </a:solidFill>
              <a:latin typeface="Times New Roman"/>
              <a:ea typeface="Times New Roman"/>
              <a:cs typeface="Times New Roman"/>
              <a:sym typeface="Times New Roman"/>
            </a:endParaRPr>
          </a:p>
          <a:p>
            <a:pPr marL="0" lvl="0" indent="0" algn="just" rtl="0">
              <a:spcBef>
                <a:spcPts val="1200"/>
              </a:spcBef>
              <a:spcAft>
                <a:spcPts val="1200"/>
              </a:spcAft>
              <a:buNone/>
            </a:pPr>
            <a:r>
              <a:rPr lang="en" sz="2200"/>
              <a:t> </a:t>
            </a:r>
            <a:endParaRPr sz="2200"/>
          </a:p>
        </p:txBody>
      </p:sp>
      <p:grpSp>
        <p:nvGrpSpPr>
          <p:cNvPr id="1375" name="Google Shape;1375;p31"/>
          <p:cNvGrpSpPr/>
          <p:nvPr/>
        </p:nvGrpSpPr>
        <p:grpSpPr>
          <a:xfrm rot="-1390285" flipH="1">
            <a:off x="7733200" y="294260"/>
            <a:ext cx="1149549" cy="1216585"/>
            <a:chOff x="66394" y="4049563"/>
            <a:chExt cx="943924" cy="998969"/>
          </a:xfrm>
        </p:grpSpPr>
        <p:sp>
          <p:nvSpPr>
            <p:cNvPr id="1376" name="Google Shape;1376;p31"/>
            <p:cNvSpPr/>
            <p:nvPr/>
          </p:nvSpPr>
          <p:spPr>
            <a:xfrm rot="-1555674">
              <a:off x="207154" y="4155372"/>
              <a:ext cx="662702" cy="786404"/>
            </a:xfrm>
            <a:custGeom>
              <a:avLst/>
              <a:gdLst/>
              <a:ahLst/>
              <a:cxnLst/>
              <a:rect l="l" t="t" r="r" b="b"/>
              <a:pathLst>
                <a:path w="18515" h="21969" extrusionOk="0">
                  <a:moveTo>
                    <a:pt x="8929" y="1"/>
                  </a:moveTo>
                  <a:cubicBezTo>
                    <a:pt x="8725" y="1"/>
                    <a:pt x="8610" y="8"/>
                    <a:pt x="8610" y="8"/>
                  </a:cubicBezTo>
                  <a:cubicBezTo>
                    <a:pt x="8604" y="8"/>
                    <a:pt x="8599" y="8"/>
                    <a:pt x="8594" y="8"/>
                  </a:cubicBezTo>
                  <a:cubicBezTo>
                    <a:pt x="1124" y="8"/>
                    <a:pt x="225" y="5259"/>
                    <a:pt x="112" y="8688"/>
                  </a:cubicBezTo>
                  <a:cubicBezTo>
                    <a:pt x="1" y="12121"/>
                    <a:pt x="2701" y="14540"/>
                    <a:pt x="3263" y="16003"/>
                  </a:cubicBezTo>
                  <a:cubicBezTo>
                    <a:pt x="3827" y="17466"/>
                    <a:pt x="3263" y="21968"/>
                    <a:pt x="3263" y="21968"/>
                  </a:cubicBezTo>
                  <a:lnTo>
                    <a:pt x="8609" y="21968"/>
                  </a:lnTo>
                  <a:lnTo>
                    <a:pt x="8609" y="21969"/>
                  </a:lnTo>
                  <a:lnTo>
                    <a:pt x="10466" y="21969"/>
                  </a:lnTo>
                  <a:lnTo>
                    <a:pt x="10466" y="21968"/>
                  </a:lnTo>
                  <a:cubicBezTo>
                    <a:pt x="10466" y="21968"/>
                    <a:pt x="10476" y="20362"/>
                    <a:pt x="10794" y="19442"/>
                  </a:cubicBezTo>
                  <a:cubicBezTo>
                    <a:pt x="10908" y="19109"/>
                    <a:pt x="11063" y="18867"/>
                    <a:pt x="11272" y="18822"/>
                  </a:cubicBezTo>
                  <a:cubicBezTo>
                    <a:pt x="11402" y="18794"/>
                    <a:pt x="11544" y="18783"/>
                    <a:pt x="11700" y="18783"/>
                  </a:cubicBezTo>
                  <a:cubicBezTo>
                    <a:pt x="12453" y="18783"/>
                    <a:pt x="13546" y="19048"/>
                    <a:pt x="15277" y="19048"/>
                  </a:cubicBezTo>
                  <a:cubicBezTo>
                    <a:pt x="15375" y="19048"/>
                    <a:pt x="15475" y="19047"/>
                    <a:pt x="15576" y="19045"/>
                  </a:cubicBezTo>
                  <a:cubicBezTo>
                    <a:pt x="15897" y="19039"/>
                    <a:pt x="16067" y="18874"/>
                    <a:pt x="16154" y="18626"/>
                  </a:cubicBezTo>
                  <a:cubicBezTo>
                    <a:pt x="16359" y="18052"/>
                    <a:pt x="16116" y="17028"/>
                    <a:pt x="16287" y="16535"/>
                  </a:cubicBezTo>
                  <a:cubicBezTo>
                    <a:pt x="16303" y="16487"/>
                    <a:pt x="16323" y="16445"/>
                    <a:pt x="16348" y="16410"/>
                  </a:cubicBezTo>
                  <a:cubicBezTo>
                    <a:pt x="16416" y="16307"/>
                    <a:pt x="16463" y="16209"/>
                    <a:pt x="16496" y="16119"/>
                  </a:cubicBezTo>
                  <a:cubicBezTo>
                    <a:pt x="16633" y="15739"/>
                    <a:pt x="16502" y="15475"/>
                    <a:pt x="16493" y="15459"/>
                  </a:cubicBezTo>
                  <a:cubicBezTo>
                    <a:pt x="16510" y="15450"/>
                    <a:pt x="16770" y="15296"/>
                    <a:pt x="16865" y="15014"/>
                  </a:cubicBezTo>
                  <a:cubicBezTo>
                    <a:pt x="16905" y="14901"/>
                    <a:pt x="16917" y="14767"/>
                    <a:pt x="16875" y="14612"/>
                  </a:cubicBezTo>
                  <a:cubicBezTo>
                    <a:pt x="16760" y="14181"/>
                    <a:pt x="16741" y="13908"/>
                    <a:pt x="16796" y="13741"/>
                  </a:cubicBezTo>
                  <a:cubicBezTo>
                    <a:pt x="16830" y="13642"/>
                    <a:pt x="16891" y="13579"/>
                    <a:pt x="16974" y="13543"/>
                  </a:cubicBezTo>
                  <a:cubicBezTo>
                    <a:pt x="17275" y="13412"/>
                    <a:pt x="17836" y="13585"/>
                    <a:pt x="18230" y="13191"/>
                  </a:cubicBezTo>
                  <a:cubicBezTo>
                    <a:pt x="18304" y="13117"/>
                    <a:pt x="18357" y="13033"/>
                    <a:pt x="18386" y="12936"/>
                  </a:cubicBezTo>
                  <a:cubicBezTo>
                    <a:pt x="18514" y="12513"/>
                    <a:pt x="18194" y="11832"/>
                    <a:pt x="17174" y="10600"/>
                  </a:cubicBezTo>
                  <a:cubicBezTo>
                    <a:pt x="15730" y="8854"/>
                    <a:pt x="17931" y="7602"/>
                    <a:pt x="16600" y="4299"/>
                  </a:cubicBezTo>
                  <a:cubicBezTo>
                    <a:pt x="14808" y="282"/>
                    <a:pt x="10185" y="1"/>
                    <a:pt x="8929"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47625" dir="54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7" name="Google Shape;1377;p31"/>
            <p:cNvGrpSpPr/>
            <p:nvPr/>
          </p:nvGrpSpPr>
          <p:grpSpPr>
            <a:xfrm rot="-1555674">
              <a:off x="204750" y="4155846"/>
              <a:ext cx="667212" cy="786404"/>
              <a:chOff x="4949850" y="4852925"/>
              <a:chExt cx="466025" cy="549225"/>
            </a:xfrm>
          </p:grpSpPr>
          <p:sp>
            <p:nvSpPr>
              <p:cNvPr id="1378" name="Google Shape;1378;p31"/>
              <p:cNvSpPr/>
              <p:nvPr/>
            </p:nvSpPr>
            <p:spPr>
              <a:xfrm>
                <a:off x="4949850" y="4852925"/>
                <a:ext cx="465650" cy="549175"/>
              </a:xfrm>
              <a:custGeom>
                <a:avLst/>
                <a:gdLst/>
                <a:ahLst/>
                <a:cxnLst/>
                <a:rect l="l" t="t" r="r" b="b"/>
                <a:pathLst>
                  <a:path w="18626" h="21967" extrusionOk="0">
                    <a:moveTo>
                      <a:pt x="8931" y="1"/>
                    </a:moveTo>
                    <a:cubicBezTo>
                      <a:pt x="8726" y="1"/>
                      <a:pt x="8611" y="8"/>
                      <a:pt x="8611" y="8"/>
                    </a:cubicBezTo>
                    <a:cubicBezTo>
                      <a:pt x="8605" y="8"/>
                      <a:pt x="8599" y="8"/>
                      <a:pt x="8593" y="8"/>
                    </a:cubicBezTo>
                    <a:cubicBezTo>
                      <a:pt x="1125" y="8"/>
                      <a:pt x="226" y="5258"/>
                      <a:pt x="113" y="8688"/>
                    </a:cubicBezTo>
                    <a:cubicBezTo>
                      <a:pt x="1" y="12121"/>
                      <a:pt x="2702" y="14540"/>
                      <a:pt x="3264" y="16003"/>
                    </a:cubicBezTo>
                    <a:cubicBezTo>
                      <a:pt x="3828" y="17466"/>
                      <a:pt x="3264" y="21967"/>
                      <a:pt x="3264" y="21967"/>
                    </a:cubicBezTo>
                    <a:lnTo>
                      <a:pt x="10467" y="21967"/>
                    </a:lnTo>
                    <a:cubicBezTo>
                      <a:pt x="10467" y="21967"/>
                      <a:pt x="10485" y="18989"/>
                      <a:pt x="11273" y="18820"/>
                    </a:cubicBezTo>
                    <a:cubicBezTo>
                      <a:pt x="11403" y="18792"/>
                      <a:pt x="11545" y="18781"/>
                      <a:pt x="11701" y="18781"/>
                    </a:cubicBezTo>
                    <a:cubicBezTo>
                      <a:pt x="12454" y="18781"/>
                      <a:pt x="13547" y="19046"/>
                      <a:pt x="15279" y="19046"/>
                    </a:cubicBezTo>
                    <a:cubicBezTo>
                      <a:pt x="15377" y="19046"/>
                      <a:pt x="15477" y="19045"/>
                      <a:pt x="15578" y="19043"/>
                    </a:cubicBezTo>
                    <a:cubicBezTo>
                      <a:pt x="16715" y="19023"/>
                      <a:pt x="15957" y="16992"/>
                      <a:pt x="16349" y="16408"/>
                    </a:cubicBezTo>
                    <a:cubicBezTo>
                      <a:pt x="16713" y="15863"/>
                      <a:pt x="16494" y="15458"/>
                      <a:pt x="16494" y="15458"/>
                    </a:cubicBezTo>
                    <a:cubicBezTo>
                      <a:pt x="16494" y="15458"/>
                      <a:pt x="17024" y="15159"/>
                      <a:pt x="16876" y="14612"/>
                    </a:cubicBezTo>
                    <a:cubicBezTo>
                      <a:pt x="16692" y="13919"/>
                      <a:pt x="16753" y="13638"/>
                      <a:pt x="16976" y="13541"/>
                    </a:cubicBezTo>
                    <a:cubicBezTo>
                      <a:pt x="17277" y="13410"/>
                      <a:pt x="17838" y="13583"/>
                      <a:pt x="18232" y="13189"/>
                    </a:cubicBezTo>
                    <a:cubicBezTo>
                      <a:pt x="18626" y="12796"/>
                      <a:pt x="18428" y="12113"/>
                      <a:pt x="17175" y="10599"/>
                    </a:cubicBezTo>
                    <a:cubicBezTo>
                      <a:pt x="15731" y="8854"/>
                      <a:pt x="17932" y="7602"/>
                      <a:pt x="16601" y="4298"/>
                    </a:cubicBezTo>
                    <a:cubicBezTo>
                      <a:pt x="14810" y="282"/>
                      <a:pt x="10189" y="1"/>
                      <a:pt x="8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4989200" y="4905975"/>
                <a:ext cx="346575" cy="221100"/>
              </a:xfrm>
              <a:custGeom>
                <a:avLst/>
                <a:gdLst/>
                <a:ahLst/>
                <a:cxnLst/>
                <a:rect l="l" t="t" r="r" b="b"/>
                <a:pathLst>
                  <a:path w="13863" h="8844" extrusionOk="0">
                    <a:moveTo>
                      <a:pt x="7386" y="1"/>
                    </a:moveTo>
                    <a:cubicBezTo>
                      <a:pt x="6049" y="1"/>
                      <a:pt x="5000" y="231"/>
                      <a:pt x="5000" y="231"/>
                    </a:cubicBezTo>
                    <a:cubicBezTo>
                      <a:pt x="1535" y="895"/>
                      <a:pt x="0" y="4124"/>
                      <a:pt x="179" y="6355"/>
                    </a:cubicBezTo>
                    <a:cubicBezTo>
                      <a:pt x="298" y="7833"/>
                      <a:pt x="1049" y="8843"/>
                      <a:pt x="2235" y="8843"/>
                    </a:cubicBezTo>
                    <a:cubicBezTo>
                      <a:pt x="2839" y="8843"/>
                      <a:pt x="3557" y="8581"/>
                      <a:pt x="4362" y="7984"/>
                    </a:cubicBezTo>
                    <a:cubicBezTo>
                      <a:pt x="8724" y="4744"/>
                      <a:pt x="13863" y="5813"/>
                      <a:pt x="12668" y="2738"/>
                    </a:cubicBezTo>
                    <a:cubicBezTo>
                      <a:pt x="11786" y="469"/>
                      <a:pt x="9292" y="1"/>
                      <a:pt x="7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5021300" y="4989825"/>
                <a:ext cx="270100" cy="193250"/>
              </a:xfrm>
              <a:custGeom>
                <a:avLst/>
                <a:gdLst/>
                <a:ahLst/>
                <a:cxnLst/>
                <a:rect l="l" t="t" r="r" b="b"/>
                <a:pathLst>
                  <a:path w="10804" h="7730" extrusionOk="0">
                    <a:moveTo>
                      <a:pt x="8841" y="0"/>
                    </a:moveTo>
                    <a:lnTo>
                      <a:pt x="8841" y="427"/>
                    </a:lnTo>
                    <a:lnTo>
                      <a:pt x="10377" y="427"/>
                    </a:lnTo>
                    <a:lnTo>
                      <a:pt x="10377" y="7303"/>
                    </a:lnTo>
                    <a:lnTo>
                      <a:pt x="428" y="7303"/>
                    </a:lnTo>
                    <a:lnTo>
                      <a:pt x="428" y="1986"/>
                    </a:lnTo>
                    <a:lnTo>
                      <a:pt x="1" y="1986"/>
                    </a:lnTo>
                    <a:lnTo>
                      <a:pt x="1" y="7729"/>
                    </a:lnTo>
                    <a:lnTo>
                      <a:pt x="10804" y="7729"/>
                    </a:lnTo>
                    <a:lnTo>
                      <a:pt x="108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5182200" y="4968925"/>
                <a:ext cx="103850" cy="133375"/>
              </a:xfrm>
              <a:custGeom>
                <a:avLst/>
                <a:gdLst/>
                <a:ahLst/>
                <a:cxnLst/>
                <a:rect l="l" t="t" r="r" b="b"/>
                <a:pathLst>
                  <a:path w="4154" h="5335" extrusionOk="0">
                    <a:moveTo>
                      <a:pt x="1" y="1"/>
                    </a:moveTo>
                    <a:lnTo>
                      <a:pt x="1" y="5334"/>
                    </a:lnTo>
                    <a:lnTo>
                      <a:pt x="4154" y="5334"/>
                    </a:lnTo>
                    <a:lnTo>
                      <a:pt x="4154" y="4908"/>
                    </a:lnTo>
                    <a:lnTo>
                      <a:pt x="427" y="4908"/>
                    </a:lnTo>
                    <a:lnTo>
                      <a:pt x="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5111600" y="4998875"/>
                <a:ext cx="75950" cy="10675"/>
              </a:xfrm>
              <a:custGeom>
                <a:avLst/>
                <a:gdLst/>
                <a:ahLst/>
                <a:cxnLst/>
                <a:rect l="l" t="t" r="r" b="b"/>
                <a:pathLst>
                  <a:path w="3038" h="427" extrusionOk="0">
                    <a:moveTo>
                      <a:pt x="1" y="0"/>
                    </a:moveTo>
                    <a:lnTo>
                      <a:pt x="1" y="426"/>
                    </a:lnTo>
                    <a:lnTo>
                      <a:pt x="3038" y="426"/>
                    </a:lnTo>
                    <a:lnTo>
                      <a:pt x="3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5090900" y="5077375"/>
                <a:ext cx="10700" cy="100375"/>
              </a:xfrm>
              <a:custGeom>
                <a:avLst/>
                <a:gdLst/>
                <a:ahLst/>
                <a:cxnLst/>
                <a:rect l="l" t="t" r="r" b="b"/>
                <a:pathLst>
                  <a:path w="428" h="4015" extrusionOk="0">
                    <a:moveTo>
                      <a:pt x="1" y="1"/>
                    </a:moveTo>
                    <a:lnTo>
                      <a:pt x="1" y="4014"/>
                    </a:lnTo>
                    <a:lnTo>
                      <a:pt x="427" y="4014"/>
                    </a:lnTo>
                    <a:lnTo>
                      <a:pt x="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5139725" y="5177725"/>
                <a:ext cx="10675" cy="224375"/>
              </a:xfrm>
              <a:custGeom>
                <a:avLst/>
                <a:gdLst/>
                <a:ahLst/>
                <a:cxnLst/>
                <a:rect l="l" t="t" r="r" b="b"/>
                <a:pathLst>
                  <a:path w="427" h="8975" extrusionOk="0">
                    <a:moveTo>
                      <a:pt x="0" y="0"/>
                    </a:moveTo>
                    <a:lnTo>
                      <a:pt x="0" y="8975"/>
                    </a:lnTo>
                    <a:lnTo>
                      <a:pt x="427" y="8975"/>
                    </a:lnTo>
                    <a:lnTo>
                      <a:pt x="4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5165475" y="4935575"/>
                <a:ext cx="43675" cy="43675"/>
              </a:xfrm>
              <a:custGeom>
                <a:avLst/>
                <a:gdLst/>
                <a:ahLst/>
                <a:cxnLst/>
                <a:rect l="l" t="t" r="r" b="b"/>
                <a:pathLst>
                  <a:path w="1747" h="1747" extrusionOk="0">
                    <a:moveTo>
                      <a:pt x="874" y="427"/>
                    </a:moveTo>
                    <a:cubicBezTo>
                      <a:pt x="1120" y="427"/>
                      <a:pt x="1320" y="628"/>
                      <a:pt x="1320" y="874"/>
                    </a:cubicBezTo>
                    <a:cubicBezTo>
                      <a:pt x="1320" y="1120"/>
                      <a:pt x="1120" y="1320"/>
                      <a:pt x="874" y="1320"/>
                    </a:cubicBezTo>
                    <a:cubicBezTo>
                      <a:pt x="627" y="1320"/>
                      <a:pt x="427" y="1120"/>
                      <a:pt x="427" y="874"/>
                    </a:cubicBezTo>
                    <a:cubicBezTo>
                      <a:pt x="427" y="628"/>
                      <a:pt x="627" y="427"/>
                      <a:pt x="874" y="427"/>
                    </a:cubicBezTo>
                    <a:close/>
                    <a:moveTo>
                      <a:pt x="874" y="1"/>
                    </a:moveTo>
                    <a:cubicBezTo>
                      <a:pt x="392" y="1"/>
                      <a:pt x="1" y="392"/>
                      <a:pt x="1" y="874"/>
                    </a:cubicBezTo>
                    <a:cubicBezTo>
                      <a:pt x="1" y="1355"/>
                      <a:pt x="392" y="1746"/>
                      <a:pt x="874" y="1746"/>
                    </a:cubicBezTo>
                    <a:cubicBezTo>
                      <a:pt x="1355" y="1746"/>
                      <a:pt x="1746" y="1355"/>
                      <a:pt x="1746" y="874"/>
                    </a:cubicBezTo>
                    <a:cubicBezTo>
                      <a:pt x="1746" y="392"/>
                      <a:pt x="1355" y="1"/>
                      <a:pt x="8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5206725" y="4973300"/>
                <a:ext cx="43650" cy="43700"/>
              </a:xfrm>
              <a:custGeom>
                <a:avLst/>
                <a:gdLst/>
                <a:ahLst/>
                <a:cxnLst/>
                <a:rect l="l" t="t" r="r" b="b"/>
                <a:pathLst>
                  <a:path w="1746" h="1748" extrusionOk="0">
                    <a:moveTo>
                      <a:pt x="873" y="428"/>
                    </a:moveTo>
                    <a:cubicBezTo>
                      <a:pt x="1119" y="428"/>
                      <a:pt x="1320" y="628"/>
                      <a:pt x="1320" y="874"/>
                    </a:cubicBezTo>
                    <a:cubicBezTo>
                      <a:pt x="1320" y="1120"/>
                      <a:pt x="1119" y="1321"/>
                      <a:pt x="873" y="1321"/>
                    </a:cubicBezTo>
                    <a:cubicBezTo>
                      <a:pt x="627" y="1321"/>
                      <a:pt x="426" y="1120"/>
                      <a:pt x="426" y="874"/>
                    </a:cubicBezTo>
                    <a:cubicBezTo>
                      <a:pt x="426" y="628"/>
                      <a:pt x="627" y="428"/>
                      <a:pt x="873" y="428"/>
                    </a:cubicBezTo>
                    <a:close/>
                    <a:moveTo>
                      <a:pt x="873" y="1"/>
                    </a:moveTo>
                    <a:cubicBezTo>
                      <a:pt x="391" y="1"/>
                      <a:pt x="0" y="393"/>
                      <a:pt x="0" y="874"/>
                    </a:cubicBezTo>
                    <a:cubicBezTo>
                      <a:pt x="0" y="1356"/>
                      <a:pt x="391" y="1747"/>
                      <a:pt x="873" y="1747"/>
                    </a:cubicBezTo>
                    <a:cubicBezTo>
                      <a:pt x="1354" y="1747"/>
                      <a:pt x="1746" y="1356"/>
                      <a:pt x="1746" y="874"/>
                    </a:cubicBezTo>
                    <a:cubicBezTo>
                      <a:pt x="1746" y="393"/>
                      <a:pt x="1354" y="1"/>
                      <a:pt x="8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5074425" y="4982350"/>
                <a:ext cx="43650" cy="43675"/>
              </a:xfrm>
              <a:custGeom>
                <a:avLst/>
                <a:gdLst/>
                <a:ahLst/>
                <a:cxnLst/>
                <a:rect l="l" t="t" r="r" b="b"/>
                <a:pathLst>
                  <a:path w="1746" h="1747" extrusionOk="0">
                    <a:moveTo>
                      <a:pt x="873" y="427"/>
                    </a:moveTo>
                    <a:cubicBezTo>
                      <a:pt x="1119" y="427"/>
                      <a:pt x="1320" y="627"/>
                      <a:pt x="1320" y="874"/>
                    </a:cubicBezTo>
                    <a:cubicBezTo>
                      <a:pt x="1320" y="1120"/>
                      <a:pt x="1119" y="1321"/>
                      <a:pt x="873" y="1321"/>
                    </a:cubicBezTo>
                    <a:cubicBezTo>
                      <a:pt x="627" y="1321"/>
                      <a:pt x="426" y="1120"/>
                      <a:pt x="426" y="874"/>
                    </a:cubicBezTo>
                    <a:cubicBezTo>
                      <a:pt x="426" y="627"/>
                      <a:pt x="627" y="427"/>
                      <a:pt x="873" y="427"/>
                    </a:cubicBezTo>
                    <a:close/>
                    <a:moveTo>
                      <a:pt x="873" y="0"/>
                    </a:moveTo>
                    <a:cubicBezTo>
                      <a:pt x="392" y="0"/>
                      <a:pt x="0" y="393"/>
                      <a:pt x="0" y="874"/>
                    </a:cubicBezTo>
                    <a:cubicBezTo>
                      <a:pt x="0" y="1355"/>
                      <a:pt x="392" y="1747"/>
                      <a:pt x="873" y="1747"/>
                    </a:cubicBezTo>
                    <a:cubicBezTo>
                      <a:pt x="1354" y="1747"/>
                      <a:pt x="1746" y="1355"/>
                      <a:pt x="1746" y="874"/>
                    </a:cubicBezTo>
                    <a:cubicBezTo>
                      <a:pt x="1746" y="393"/>
                      <a:pt x="1354" y="0"/>
                      <a:pt x="8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5004825" y="5006075"/>
                <a:ext cx="43675" cy="43675"/>
              </a:xfrm>
              <a:custGeom>
                <a:avLst/>
                <a:gdLst/>
                <a:ahLst/>
                <a:cxnLst/>
                <a:rect l="l" t="t" r="r" b="b"/>
                <a:pathLst>
                  <a:path w="1747" h="1747" extrusionOk="0">
                    <a:moveTo>
                      <a:pt x="874" y="427"/>
                    </a:moveTo>
                    <a:cubicBezTo>
                      <a:pt x="1120" y="427"/>
                      <a:pt x="1320" y="628"/>
                      <a:pt x="1320" y="874"/>
                    </a:cubicBezTo>
                    <a:cubicBezTo>
                      <a:pt x="1320" y="1120"/>
                      <a:pt x="1120" y="1320"/>
                      <a:pt x="874" y="1320"/>
                    </a:cubicBezTo>
                    <a:cubicBezTo>
                      <a:pt x="627" y="1320"/>
                      <a:pt x="427" y="1120"/>
                      <a:pt x="427" y="874"/>
                    </a:cubicBezTo>
                    <a:cubicBezTo>
                      <a:pt x="427" y="628"/>
                      <a:pt x="627" y="427"/>
                      <a:pt x="874" y="427"/>
                    </a:cubicBezTo>
                    <a:close/>
                    <a:moveTo>
                      <a:pt x="874" y="1"/>
                    </a:moveTo>
                    <a:cubicBezTo>
                      <a:pt x="392" y="1"/>
                      <a:pt x="0" y="392"/>
                      <a:pt x="0" y="874"/>
                    </a:cubicBezTo>
                    <a:cubicBezTo>
                      <a:pt x="0" y="1355"/>
                      <a:pt x="392" y="1746"/>
                      <a:pt x="874" y="1746"/>
                    </a:cubicBezTo>
                    <a:cubicBezTo>
                      <a:pt x="1354" y="1746"/>
                      <a:pt x="1747" y="1355"/>
                      <a:pt x="1747" y="874"/>
                    </a:cubicBezTo>
                    <a:cubicBezTo>
                      <a:pt x="1747" y="392"/>
                      <a:pt x="1354" y="1"/>
                      <a:pt x="8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5074425" y="5039075"/>
                <a:ext cx="43650" cy="43650"/>
              </a:xfrm>
              <a:custGeom>
                <a:avLst/>
                <a:gdLst/>
                <a:ahLst/>
                <a:cxnLst/>
                <a:rect l="l" t="t" r="r" b="b"/>
                <a:pathLst>
                  <a:path w="1746" h="1746" extrusionOk="0">
                    <a:moveTo>
                      <a:pt x="873" y="426"/>
                    </a:moveTo>
                    <a:cubicBezTo>
                      <a:pt x="1119" y="426"/>
                      <a:pt x="1320" y="627"/>
                      <a:pt x="1320" y="873"/>
                    </a:cubicBezTo>
                    <a:cubicBezTo>
                      <a:pt x="1320" y="1120"/>
                      <a:pt x="1119" y="1320"/>
                      <a:pt x="873" y="1320"/>
                    </a:cubicBezTo>
                    <a:cubicBezTo>
                      <a:pt x="627" y="1320"/>
                      <a:pt x="426" y="1120"/>
                      <a:pt x="426" y="873"/>
                    </a:cubicBezTo>
                    <a:cubicBezTo>
                      <a:pt x="426" y="627"/>
                      <a:pt x="627" y="426"/>
                      <a:pt x="873" y="426"/>
                    </a:cubicBezTo>
                    <a:close/>
                    <a:moveTo>
                      <a:pt x="873" y="0"/>
                    </a:moveTo>
                    <a:cubicBezTo>
                      <a:pt x="392" y="0"/>
                      <a:pt x="0" y="392"/>
                      <a:pt x="0" y="873"/>
                    </a:cubicBezTo>
                    <a:cubicBezTo>
                      <a:pt x="0" y="1355"/>
                      <a:pt x="392" y="1746"/>
                      <a:pt x="873" y="1746"/>
                    </a:cubicBezTo>
                    <a:cubicBezTo>
                      <a:pt x="1354" y="1746"/>
                      <a:pt x="1746" y="1355"/>
                      <a:pt x="1746" y="873"/>
                    </a:cubicBezTo>
                    <a:cubicBezTo>
                      <a:pt x="1746" y="392"/>
                      <a:pt x="1354" y="0"/>
                      <a:pt x="8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5165475" y="4852950"/>
                <a:ext cx="250400" cy="549200"/>
              </a:xfrm>
              <a:custGeom>
                <a:avLst/>
                <a:gdLst/>
                <a:ahLst/>
                <a:cxnLst/>
                <a:rect l="l" t="t" r="r" b="b"/>
                <a:pathLst>
                  <a:path w="10016" h="21968" extrusionOk="0">
                    <a:moveTo>
                      <a:pt x="320" y="1"/>
                    </a:moveTo>
                    <a:cubicBezTo>
                      <a:pt x="116" y="1"/>
                      <a:pt x="1" y="8"/>
                      <a:pt x="1" y="8"/>
                    </a:cubicBezTo>
                    <a:lnTo>
                      <a:pt x="1" y="21968"/>
                    </a:lnTo>
                    <a:lnTo>
                      <a:pt x="1858" y="21968"/>
                    </a:lnTo>
                    <a:cubicBezTo>
                      <a:pt x="1858" y="21968"/>
                      <a:pt x="1876" y="18989"/>
                      <a:pt x="2664" y="18821"/>
                    </a:cubicBezTo>
                    <a:cubicBezTo>
                      <a:pt x="2794" y="18793"/>
                      <a:pt x="2936" y="18782"/>
                      <a:pt x="3092" y="18782"/>
                    </a:cubicBezTo>
                    <a:cubicBezTo>
                      <a:pt x="3843" y="18782"/>
                      <a:pt x="4934" y="19046"/>
                      <a:pt x="6662" y="19046"/>
                    </a:cubicBezTo>
                    <a:cubicBezTo>
                      <a:pt x="6762" y="19046"/>
                      <a:pt x="6864" y="19045"/>
                      <a:pt x="6968" y="19043"/>
                    </a:cubicBezTo>
                    <a:cubicBezTo>
                      <a:pt x="8106" y="19023"/>
                      <a:pt x="7347" y="16993"/>
                      <a:pt x="7739" y="16408"/>
                    </a:cubicBezTo>
                    <a:cubicBezTo>
                      <a:pt x="8104" y="15863"/>
                      <a:pt x="7884" y="15459"/>
                      <a:pt x="7884" y="15459"/>
                    </a:cubicBezTo>
                    <a:cubicBezTo>
                      <a:pt x="7884" y="15459"/>
                      <a:pt x="8414" y="15160"/>
                      <a:pt x="8266" y="14613"/>
                    </a:cubicBezTo>
                    <a:cubicBezTo>
                      <a:pt x="8082" y="13920"/>
                      <a:pt x="8143" y="13639"/>
                      <a:pt x="8366" y="13542"/>
                    </a:cubicBezTo>
                    <a:cubicBezTo>
                      <a:pt x="8667" y="13411"/>
                      <a:pt x="9228" y="13583"/>
                      <a:pt x="9622" y="13190"/>
                    </a:cubicBezTo>
                    <a:cubicBezTo>
                      <a:pt x="10016" y="12796"/>
                      <a:pt x="9818" y="12114"/>
                      <a:pt x="8565" y="10600"/>
                    </a:cubicBezTo>
                    <a:cubicBezTo>
                      <a:pt x="7121" y="8854"/>
                      <a:pt x="9322" y="7603"/>
                      <a:pt x="7991" y="4299"/>
                    </a:cubicBezTo>
                    <a:cubicBezTo>
                      <a:pt x="6200" y="281"/>
                      <a:pt x="1576" y="1"/>
                      <a:pt x="320" y="1"/>
                    </a:cubicBezTo>
                    <a:close/>
                  </a:path>
                </a:pathLst>
              </a:custGeom>
              <a:solidFill>
                <a:srgbClr val="101122">
                  <a:alpha val="52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sp>
        <p:nvSpPr>
          <p:cNvPr id="1395" name="Google Shape;1395;p3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are we achieving it?</a:t>
            </a:r>
            <a:endParaRPr/>
          </a:p>
        </p:txBody>
      </p:sp>
      <p:sp>
        <p:nvSpPr>
          <p:cNvPr id="1396" name="Google Shape;1396;p32"/>
          <p:cNvSpPr txBox="1">
            <a:spLocks noGrp="1"/>
          </p:cNvSpPr>
          <p:nvPr>
            <p:ph type="subTitle" idx="4294967295"/>
          </p:nvPr>
        </p:nvSpPr>
        <p:spPr>
          <a:xfrm>
            <a:off x="1072500" y="1752150"/>
            <a:ext cx="6999000" cy="2401200"/>
          </a:xfrm>
          <a:prstGeom prst="rect">
            <a:avLst/>
          </a:prstGeom>
        </p:spPr>
        <p:txBody>
          <a:bodyPr spcFirstLastPara="1" wrap="square" lIns="91425" tIns="91425" rIns="91425" bIns="91425" anchor="ctr" anchorCtr="0">
            <a:spAutoFit/>
          </a:bodyPr>
          <a:lstStyle/>
          <a:p>
            <a:pPr marL="0" lvl="0" indent="0" algn="just" rtl="0">
              <a:spcBef>
                <a:spcPts val="1200"/>
              </a:spcBef>
              <a:spcAft>
                <a:spcPts val="1200"/>
              </a:spcAft>
              <a:buNone/>
            </a:pPr>
            <a:r>
              <a:rPr lang="en" sz="1800">
                <a:solidFill>
                  <a:srgbClr val="FFFFFF"/>
                </a:solidFill>
              </a:rPr>
              <a:t>The platform offers a user-friendly interface where users can select from a wide range of pre-designed components and drag them onto a canvas to create their desired layout. This streamlines the web development process by abstracting the complexities of coding, making it easy for everyone from small business owners to individual bloggers. </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0"/>
        <p:cNvGrpSpPr/>
        <p:nvPr/>
      </p:nvGrpSpPr>
      <p:grpSpPr>
        <a:xfrm>
          <a:off x="0" y="0"/>
          <a:ext cx="0" cy="0"/>
          <a:chOff x="0" y="0"/>
          <a:chExt cx="0" cy="0"/>
        </a:xfrm>
      </p:grpSpPr>
      <p:sp>
        <p:nvSpPr>
          <p:cNvPr id="1401" name="Google Shape;1401;p3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Tech Stack</a:t>
            </a:r>
            <a:endParaRPr/>
          </a:p>
        </p:txBody>
      </p:sp>
      <p:sp>
        <p:nvSpPr>
          <p:cNvPr id="1402" name="Google Shape;1402;p33"/>
          <p:cNvSpPr txBox="1"/>
          <p:nvPr/>
        </p:nvSpPr>
        <p:spPr>
          <a:xfrm>
            <a:off x="6547025" y="1647325"/>
            <a:ext cx="1883700" cy="4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Cousine"/>
                <a:ea typeface="Cousine"/>
                <a:cs typeface="Cousine"/>
                <a:sym typeface="Cousine"/>
              </a:rPr>
              <a:t>NoSQL   database</a:t>
            </a:r>
            <a:endParaRPr>
              <a:solidFill>
                <a:schemeClr val="dk1"/>
              </a:solidFill>
              <a:latin typeface="Cousine"/>
              <a:ea typeface="Cousine"/>
              <a:cs typeface="Cousine"/>
              <a:sym typeface="Cousine"/>
            </a:endParaRPr>
          </a:p>
        </p:txBody>
      </p:sp>
      <p:sp>
        <p:nvSpPr>
          <p:cNvPr id="1403" name="Google Shape;1403;p33"/>
          <p:cNvSpPr txBox="1"/>
          <p:nvPr/>
        </p:nvSpPr>
        <p:spPr>
          <a:xfrm>
            <a:off x="6547025" y="3568525"/>
            <a:ext cx="1883700" cy="4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Cousine"/>
                <a:ea typeface="Cousine"/>
                <a:cs typeface="Cousine"/>
                <a:sym typeface="Cousine"/>
              </a:rPr>
              <a:t>JS Runtime and Package manager</a:t>
            </a:r>
            <a:endParaRPr>
              <a:solidFill>
                <a:schemeClr val="dk1"/>
              </a:solidFill>
              <a:latin typeface="Cousine"/>
              <a:ea typeface="Cousine"/>
              <a:cs typeface="Cousine"/>
              <a:sym typeface="Cousine"/>
            </a:endParaRPr>
          </a:p>
        </p:txBody>
      </p:sp>
      <p:sp>
        <p:nvSpPr>
          <p:cNvPr id="1404" name="Google Shape;1404;p33"/>
          <p:cNvSpPr txBox="1"/>
          <p:nvPr/>
        </p:nvSpPr>
        <p:spPr>
          <a:xfrm>
            <a:off x="6547025" y="2287725"/>
            <a:ext cx="1883700" cy="4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Cousine"/>
                <a:ea typeface="Cousine"/>
                <a:cs typeface="Cousine"/>
                <a:sym typeface="Cousine"/>
              </a:rPr>
              <a:t>Front End FrameWork</a:t>
            </a:r>
            <a:endParaRPr>
              <a:solidFill>
                <a:schemeClr val="dk1"/>
              </a:solidFill>
              <a:latin typeface="Cousine"/>
              <a:ea typeface="Cousine"/>
              <a:cs typeface="Cousine"/>
              <a:sym typeface="Cousine"/>
            </a:endParaRPr>
          </a:p>
        </p:txBody>
      </p:sp>
      <p:sp>
        <p:nvSpPr>
          <p:cNvPr id="1405" name="Google Shape;1405;p33"/>
          <p:cNvSpPr txBox="1"/>
          <p:nvPr/>
        </p:nvSpPr>
        <p:spPr>
          <a:xfrm>
            <a:off x="6547025" y="2928125"/>
            <a:ext cx="1883700" cy="4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Cousine"/>
                <a:ea typeface="Cousine"/>
                <a:cs typeface="Cousine"/>
                <a:sym typeface="Cousine"/>
              </a:rPr>
              <a:t>Backend Framework</a:t>
            </a:r>
            <a:endParaRPr>
              <a:solidFill>
                <a:schemeClr val="dk1"/>
              </a:solidFill>
              <a:latin typeface="Cousine"/>
              <a:ea typeface="Cousine"/>
              <a:cs typeface="Cousine"/>
              <a:sym typeface="Cousine"/>
            </a:endParaRPr>
          </a:p>
        </p:txBody>
      </p:sp>
      <p:sp>
        <p:nvSpPr>
          <p:cNvPr id="1406" name="Google Shape;1406;p33"/>
          <p:cNvSpPr/>
          <p:nvPr/>
        </p:nvSpPr>
        <p:spPr>
          <a:xfrm rot="-878">
            <a:off x="3706672" y="1647625"/>
            <a:ext cx="2349900" cy="484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sz="2100" dirty="0">
                <a:solidFill>
                  <a:schemeClr val="dk1"/>
                </a:solidFill>
                <a:latin typeface="Zen Dots"/>
                <a:ea typeface="Zen Dots"/>
                <a:cs typeface="Zen Dots"/>
                <a:sym typeface="Zen Dots"/>
              </a:rPr>
              <a:t>MongoDB</a:t>
            </a:r>
            <a:endParaRPr sz="2100" dirty="0">
              <a:solidFill>
                <a:schemeClr val="dk1"/>
              </a:solidFill>
              <a:latin typeface="Zen Dots"/>
              <a:ea typeface="Zen Dots"/>
              <a:cs typeface="Zen Dots"/>
              <a:sym typeface="Zen Dots"/>
            </a:endParaRPr>
          </a:p>
        </p:txBody>
      </p:sp>
      <p:sp>
        <p:nvSpPr>
          <p:cNvPr id="1407" name="Google Shape;1407;p33"/>
          <p:cNvSpPr/>
          <p:nvPr/>
        </p:nvSpPr>
        <p:spPr>
          <a:xfrm rot="-878">
            <a:off x="3706672" y="2287725"/>
            <a:ext cx="2349900" cy="484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sz="2100">
                <a:solidFill>
                  <a:schemeClr val="dk1"/>
                </a:solidFill>
                <a:latin typeface="Zen Dots"/>
                <a:ea typeface="Zen Dots"/>
                <a:cs typeface="Zen Dots"/>
                <a:sym typeface="Zen Dots"/>
              </a:rPr>
              <a:t>     React</a:t>
            </a:r>
            <a:endParaRPr sz="2100">
              <a:solidFill>
                <a:schemeClr val="dk1"/>
              </a:solidFill>
              <a:latin typeface="Zen Dots"/>
              <a:ea typeface="Zen Dots"/>
              <a:cs typeface="Zen Dots"/>
              <a:sym typeface="Zen Dots"/>
            </a:endParaRPr>
          </a:p>
        </p:txBody>
      </p:sp>
      <p:sp>
        <p:nvSpPr>
          <p:cNvPr id="1408" name="Google Shape;1408;p33"/>
          <p:cNvSpPr/>
          <p:nvPr/>
        </p:nvSpPr>
        <p:spPr>
          <a:xfrm rot="-878">
            <a:off x="3706672" y="2927825"/>
            <a:ext cx="2349900" cy="484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sz="2100">
                <a:solidFill>
                  <a:schemeClr val="dk1"/>
                </a:solidFill>
                <a:latin typeface="Zen Dots"/>
                <a:ea typeface="Zen Dots"/>
                <a:cs typeface="Zen Dots"/>
                <a:sym typeface="Zen Dots"/>
              </a:rPr>
              <a:t>Express</a:t>
            </a:r>
            <a:endParaRPr sz="2100">
              <a:solidFill>
                <a:schemeClr val="dk1"/>
              </a:solidFill>
              <a:latin typeface="Zen Dots"/>
              <a:ea typeface="Zen Dots"/>
              <a:cs typeface="Zen Dots"/>
              <a:sym typeface="Zen Dots"/>
            </a:endParaRPr>
          </a:p>
        </p:txBody>
      </p:sp>
      <p:sp>
        <p:nvSpPr>
          <p:cNvPr id="1409" name="Google Shape;1409;p33"/>
          <p:cNvSpPr/>
          <p:nvPr/>
        </p:nvSpPr>
        <p:spPr>
          <a:xfrm rot="-878">
            <a:off x="3706672" y="3567925"/>
            <a:ext cx="2349900" cy="484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sz="2100">
                <a:solidFill>
                  <a:schemeClr val="dk1"/>
                </a:solidFill>
                <a:latin typeface="Zen Dots"/>
                <a:ea typeface="Zen Dots"/>
                <a:cs typeface="Zen Dots"/>
                <a:sym typeface="Zen Dots"/>
              </a:rPr>
              <a:t>Bun.Js</a:t>
            </a:r>
            <a:endParaRPr sz="2100">
              <a:solidFill>
                <a:schemeClr val="dk1"/>
              </a:solidFill>
              <a:latin typeface="Zen Dots"/>
              <a:ea typeface="Zen Dots"/>
              <a:cs typeface="Zen Dots"/>
              <a:sym typeface="Zen Dots"/>
            </a:endParaRPr>
          </a:p>
        </p:txBody>
      </p:sp>
      <p:cxnSp>
        <p:nvCxnSpPr>
          <p:cNvPr id="1410" name="Google Shape;1410;p33"/>
          <p:cNvCxnSpPr>
            <a:stCxn id="1406" idx="3"/>
            <a:endCxn id="1402" idx="1"/>
          </p:cNvCxnSpPr>
          <p:nvPr/>
        </p:nvCxnSpPr>
        <p:spPr>
          <a:xfrm>
            <a:off x="6056572" y="1889575"/>
            <a:ext cx="490500" cy="0"/>
          </a:xfrm>
          <a:prstGeom prst="straightConnector1">
            <a:avLst/>
          </a:prstGeom>
          <a:noFill/>
          <a:ln w="9525" cap="flat" cmpd="sng">
            <a:solidFill>
              <a:schemeClr val="dk1"/>
            </a:solidFill>
            <a:prstDash val="solid"/>
            <a:round/>
            <a:headEnd type="none" w="med" len="med"/>
            <a:tailEnd type="oval" w="med" len="med"/>
          </a:ln>
        </p:spPr>
      </p:cxnSp>
      <p:cxnSp>
        <p:nvCxnSpPr>
          <p:cNvPr id="1411" name="Google Shape;1411;p33"/>
          <p:cNvCxnSpPr>
            <a:stCxn id="1407" idx="3"/>
            <a:endCxn id="1404" idx="1"/>
          </p:cNvCxnSpPr>
          <p:nvPr/>
        </p:nvCxnSpPr>
        <p:spPr>
          <a:xfrm>
            <a:off x="6056572" y="2529675"/>
            <a:ext cx="490500" cy="300"/>
          </a:xfrm>
          <a:prstGeom prst="straightConnector1">
            <a:avLst/>
          </a:prstGeom>
          <a:noFill/>
          <a:ln w="9525" cap="flat" cmpd="sng">
            <a:solidFill>
              <a:schemeClr val="dk1"/>
            </a:solidFill>
            <a:prstDash val="solid"/>
            <a:round/>
            <a:headEnd type="none" w="med" len="med"/>
            <a:tailEnd type="oval" w="med" len="med"/>
          </a:ln>
        </p:spPr>
      </p:cxnSp>
      <p:cxnSp>
        <p:nvCxnSpPr>
          <p:cNvPr id="1412" name="Google Shape;1412;p33"/>
          <p:cNvCxnSpPr>
            <a:stCxn id="1408" idx="3"/>
            <a:endCxn id="1405" idx="1"/>
          </p:cNvCxnSpPr>
          <p:nvPr/>
        </p:nvCxnSpPr>
        <p:spPr>
          <a:xfrm>
            <a:off x="6056572" y="3169775"/>
            <a:ext cx="490500" cy="600"/>
          </a:xfrm>
          <a:prstGeom prst="straightConnector1">
            <a:avLst/>
          </a:prstGeom>
          <a:noFill/>
          <a:ln w="9525" cap="flat" cmpd="sng">
            <a:solidFill>
              <a:schemeClr val="dk1"/>
            </a:solidFill>
            <a:prstDash val="solid"/>
            <a:round/>
            <a:headEnd type="none" w="med" len="med"/>
            <a:tailEnd type="oval" w="med" len="med"/>
          </a:ln>
        </p:spPr>
      </p:cxnSp>
      <p:cxnSp>
        <p:nvCxnSpPr>
          <p:cNvPr id="1413" name="Google Shape;1413;p33"/>
          <p:cNvCxnSpPr>
            <a:stCxn id="1409" idx="3"/>
            <a:endCxn id="1403" idx="1"/>
          </p:cNvCxnSpPr>
          <p:nvPr/>
        </p:nvCxnSpPr>
        <p:spPr>
          <a:xfrm>
            <a:off x="6056572" y="3809875"/>
            <a:ext cx="490500" cy="900"/>
          </a:xfrm>
          <a:prstGeom prst="straightConnector1">
            <a:avLst/>
          </a:prstGeom>
          <a:noFill/>
          <a:ln w="9525" cap="flat" cmpd="sng">
            <a:solidFill>
              <a:schemeClr val="dk1"/>
            </a:solidFill>
            <a:prstDash val="solid"/>
            <a:round/>
            <a:headEnd type="none" w="med" len="med"/>
            <a:tailEnd type="oval" w="med" len="med"/>
          </a:ln>
        </p:spPr>
      </p:cxnSp>
      <p:sp>
        <p:nvSpPr>
          <p:cNvPr id="1414" name="Google Shape;1414;p33"/>
          <p:cNvSpPr/>
          <p:nvPr/>
        </p:nvSpPr>
        <p:spPr>
          <a:xfrm rot="-858">
            <a:off x="713231" y="2621425"/>
            <a:ext cx="2405400" cy="4572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dk1"/>
                </a:solidFill>
                <a:latin typeface="Zen Dots"/>
                <a:ea typeface="Zen Dots"/>
                <a:cs typeface="Zen Dots"/>
                <a:sym typeface="Zen Dots"/>
              </a:rPr>
              <a:t>Tech Stack</a:t>
            </a:r>
            <a:endParaRPr sz="2100">
              <a:solidFill>
                <a:schemeClr val="dk1"/>
              </a:solidFill>
              <a:latin typeface="Zen Dots"/>
              <a:ea typeface="Zen Dots"/>
              <a:cs typeface="Zen Dots"/>
              <a:sym typeface="Zen Dots"/>
            </a:endParaRPr>
          </a:p>
        </p:txBody>
      </p:sp>
      <p:cxnSp>
        <p:nvCxnSpPr>
          <p:cNvPr id="1415" name="Google Shape;1415;p33"/>
          <p:cNvCxnSpPr>
            <a:stCxn id="1414" idx="3"/>
            <a:endCxn id="1406" idx="1"/>
          </p:cNvCxnSpPr>
          <p:nvPr/>
        </p:nvCxnSpPr>
        <p:spPr>
          <a:xfrm rot="10800000" flipH="1">
            <a:off x="3118631" y="1890025"/>
            <a:ext cx="588000" cy="959700"/>
          </a:xfrm>
          <a:prstGeom prst="curvedConnector3">
            <a:avLst>
              <a:gd name="adj1" fmla="val 50003"/>
            </a:avLst>
          </a:prstGeom>
          <a:noFill/>
          <a:ln w="9525" cap="flat" cmpd="sng">
            <a:solidFill>
              <a:schemeClr val="dk1"/>
            </a:solidFill>
            <a:prstDash val="solid"/>
            <a:round/>
            <a:headEnd type="none" w="med" len="med"/>
            <a:tailEnd type="oval" w="med" len="med"/>
          </a:ln>
        </p:spPr>
      </p:cxnSp>
      <p:cxnSp>
        <p:nvCxnSpPr>
          <p:cNvPr id="1416" name="Google Shape;1416;p33"/>
          <p:cNvCxnSpPr>
            <a:stCxn id="1414" idx="3"/>
            <a:endCxn id="1407" idx="1"/>
          </p:cNvCxnSpPr>
          <p:nvPr/>
        </p:nvCxnSpPr>
        <p:spPr>
          <a:xfrm rot="10800000" flipH="1">
            <a:off x="3118631" y="2530225"/>
            <a:ext cx="588000" cy="319500"/>
          </a:xfrm>
          <a:prstGeom prst="curvedConnector3">
            <a:avLst>
              <a:gd name="adj1" fmla="val 50003"/>
            </a:avLst>
          </a:prstGeom>
          <a:noFill/>
          <a:ln w="9525" cap="flat" cmpd="sng">
            <a:solidFill>
              <a:schemeClr val="dk1"/>
            </a:solidFill>
            <a:prstDash val="solid"/>
            <a:round/>
            <a:headEnd type="none" w="med" len="med"/>
            <a:tailEnd type="oval" w="med" len="med"/>
          </a:ln>
        </p:spPr>
      </p:cxnSp>
      <p:cxnSp>
        <p:nvCxnSpPr>
          <p:cNvPr id="1417" name="Google Shape;1417;p33"/>
          <p:cNvCxnSpPr>
            <a:stCxn id="1414" idx="3"/>
            <a:endCxn id="1408" idx="1"/>
          </p:cNvCxnSpPr>
          <p:nvPr/>
        </p:nvCxnSpPr>
        <p:spPr>
          <a:xfrm>
            <a:off x="3118631" y="2849725"/>
            <a:ext cx="588000" cy="320700"/>
          </a:xfrm>
          <a:prstGeom prst="curvedConnector3">
            <a:avLst>
              <a:gd name="adj1" fmla="val 50003"/>
            </a:avLst>
          </a:prstGeom>
          <a:noFill/>
          <a:ln w="9525" cap="flat" cmpd="sng">
            <a:solidFill>
              <a:schemeClr val="dk1"/>
            </a:solidFill>
            <a:prstDash val="solid"/>
            <a:round/>
            <a:headEnd type="none" w="med" len="med"/>
            <a:tailEnd type="oval" w="med" len="med"/>
          </a:ln>
        </p:spPr>
      </p:cxnSp>
      <p:cxnSp>
        <p:nvCxnSpPr>
          <p:cNvPr id="1418" name="Google Shape;1418;p33"/>
          <p:cNvCxnSpPr>
            <a:stCxn id="1414" idx="3"/>
            <a:endCxn id="1409" idx="1"/>
          </p:cNvCxnSpPr>
          <p:nvPr/>
        </p:nvCxnSpPr>
        <p:spPr>
          <a:xfrm>
            <a:off x="3118631" y="2849725"/>
            <a:ext cx="588000" cy="960900"/>
          </a:xfrm>
          <a:prstGeom prst="curvedConnector3">
            <a:avLst>
              <a:gd name="adj1" fmla="val 50003"/>
            </a:avLst>
          </a:prstGeom>
          <a:noFill/>
          <a:ln w="9525" cap="flat" cmpd="sng">
            <a:solidFill>
              <a:schemeClr val="dk1"/>
            </a:solidFill>
            <a:prstDash val="solid"/>
            <a:round/>
            <a:headEnd type="none" w="med" len="med"/>
            <a:tailEnd type="oval" w="med" len="med"/>
          </a:ln>
        </p:spPr>
      </p:cxnSp>
      <p:pic>
        <p:nvPicPr>
          <p:cNvPr id="1419" name="Google Shape;1419;p33"/>
          <p:cNvPicPr preferRelativeResize="0"/>
          <p:nvPr/>
        </p:nvPicPr>
        <p:blipFill>
          <a:blip r:embed="rId3">
            <a:alphaModFix/>
          </a:blip>
          <a:stretch>
            <a:fillRect/>
          </a:stretch>
        </p:blipFill>
        <p:spPr>
          <a:xfrm>
            <a:off x="3728600" y="2309875"/>
            <a:ext cx="490500" cy="440178"/>
          </a:xfrm>
          <a:prstGeom prst="rect">
            <a:avLst/>
          </a:prstGeom>
          <a:noFill/>
          <a:ln>
            <a:noFill/>
          </a:ln>
        </p:spPr>
      </p:pic>
      <p:pic>
        <p:nvPicPr>
          <p:cNvPr id="1420" name="Google Shape;1420;p33"/>
          <p:cNvPicPr preferRelativeResize="0"/>
          <p:nvPr/>
        </p:nvPicPr>
        <p:blipFill>
          <a:blip r:embed="rId4">
            <a:alphaModFix/>
          </a:blip>
          <a:stretch>
            <a:fillRect/>
          </a:stretch>
        </p:blipFill>
        <p:spPr>
          <a:xfrm>
            <a:off x="3728600" y="1668850"/>
            <a:ext cx="490500" cy="441457"/>
          </a:xfrm>
          <a:prstGeom prst="rect">
            <a:avLst/>
          </a:prstGeom>
          <a:noFill/>
          <a:ln>
            <a:noFill/>
          </a:ln>
        </p:spPr>
      </p:pic>
      <p:pic>
        <p:nvPicPr>
          <p:cNvPr id="1421" name="Google Shape;1421;p33"/>
          <p:cNvPicPr preferRelativeResize="0"/>
          <p:nvPr/>
        </p:nvPicPr>
        <p:blipFill rotWithShape="1">
          <a:blip r:embed="rId5">
            <a:alphaModFix/>
          </a:blip>
          <a:srcRect t="5261" b="5252"/>
          <a:stretch/>
        </p:blipFill>
        <p:spPr>
          <a:xfrm>
            <a:off x="3728600" y="3590100"/>
            <a:ext cx="490500" cy="438912"/>
          </a:xfrm>
          <a:prstGeom prst="rect">
            <a:avLst/>
          </a:prstGeom>
          <a:noFill/>
          <a:ln>
            <a:noFill/>
          </a:ln>
        </p:spPr>
      </p:pic>
      <p:pic>
        <p:nvPicPr>
          <p:cNvPr id="1422" name="Google Shape;1422;p33"/>
          <p:cNvPicPr preferRelativeResize="0"/>
          <p:nvPr/>
        </p:nvPicPr>
        <p:blipFill rotWithShape="1">
          <a:blip r:embed="rId6">
            <a:alphaModFix/>
          </a:blip>
          <a:srcRect t="5261" b="5252"/>
          <a:stretch/>
        </p:blipFill>
        <p:spPr>
          <a:xfrm>
            <a:off x="3728600" y="2950625"/>
            <a:ext cx="490500" cy="4389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6"/>
        <p:cNvGrpSpPr/>
        <p:nvPr/>
      </p:nvGrpSpPr>
      <p:grpSpPr>
        <a:xfrm>
          <a:off x="0" y="0"/>
          <a:ext cx="0" cy="0"/>
          <a:chOff x="0" y="0"/>
          <a:chExt cx="0" cy="0"/>
        </a:xfrm>
      </p:grpSpPr>
      <p:sp>
        <p:nvSpPr>
          <p:cNvPr id="1427" name="Google Shape;1427;p3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Class Diagram</a:t>
            </a:r>
            <a:endParaRPr/>
          </a:p>
        </p:txBody>
      </p:sp>
      <p:pic>
        <p:nvPicPr>
          <p:cNvPr id="1428" name="Google Shape;1428;p34"/>
          <p:cNvPicPr preferRelativeResize="0"/>
          <p:nvPr/>
        </p:nvPicPr>
        <p:blipFill>
          <a:blip r:embed="rId3">
            <a:alphaModFix/>
          </a:blip>
          <a:stretch>
            <a:fillRect/>
          </a:stretch>
        </p:blipFill>
        <p:spPr>
          <a:xfrm>
            <a:off x="471675" y="1929450"/>
            <a:ext cx="8200602" cy="171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sp>
        <p:nvSpPr>
          <p:cNvPr id="1433" name="Google Shape;1433;p35"/>
          <p:cNvSpPr txBox="1">
            <a:spLocks noGrp="1"/>
          </p:cNvSpPr>
          <p:nvPr>
            <p:ph type="title"/>
          </p:nvPr>
        </p:nvSpPr>
        <p:spPr>
          <a:xfrm>
            <a:off x="713225" y="2347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Use Case Diagram</a:t>
            </a:r>
            <a:endParaRPr/>
          </a:p>
        </p:txBody>
      </p:sp>
      <p:pic>
        <p:nvPicPr>
          <p:cNvPr id="1434" name="Google Shape;1434;p35"/>
          <p:cNvPicPr preferRelativeResize="0"/>
          <p:nvPr/>
        </p:nvPicPr>
        <p:blipFill>
          <a:blip r:embed="rId3">
            <a:alphaModFix/>
          </a:blip>
          <a:stretch>
            <a:fillRect/>
          </a:stretch>
        </p:blipFill>
        <p:spPr>
          <a:xfrm>
            <a:off x="379113" y="1217700"/>
            <a:ext cx="8385780" cy="372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4"/>
        <p:cNvGrpSpPr/>
        <p:nvPr/>
      </p:nvGrpSpPr>
      <p:grpSpPr>
        <a:xfrm>
          <a:off x="0" y="0"/>
          <a:ext cx="0" cy="0"/>
          <a:chOff x="0" y="0"/>
          <a:chExt cx="0" cy="0"/>
        </a:xfrm>
      </p:grpSpPr>
      <p:sp>
        <p:nvSpPr>
          <p:cNvPr id="1445" name="Google Shape;1445;p37"/>
          <p:cNvSpPr txBox="1">
            <a:spLocks noGrp="1"/>
          </p:cNvSpPr>
          <p:nvPr>
            <p:ph type="title"/>
          </p:nvPr>
        </p:nvSpPr>
        <p:spPr>
          <a:xfrm>
            <a:off x="713225" y="61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Process Flow</a:t>
            </a:r>
            <a:endParaRPr/>
          </a:p>
        </p:txBody>
      </p:sp>
      <p:sp>
        <p:nvSpPr>
          <p:cNvPr id="1446" name="Google Shape;1446;p37"/>
          <p:cNvSpPr/>
          <p:nvPr/>
        </p:nvSpPr>
        <p:spPr>
          <a:xfrm>
            <a:off x="1166250" y="886800"/>
            <a:ext cx="1593300" cy="12822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usine"/>
                <a:ea typeface="Cousine"/>
                <a:cs typeface="Cousine"/>
                <a:sym typeface="Cousine"/>
              </a:rPr>
              <a:t>User logs in</a:t>
            </a:r>
            <a:endParaRPr>
              <a:latin typeface="Cousine"/>
              <a:ea typeface="Cousine"/>
              <a:cs typeface="Cousine"/>
              <a:sym typeface="Cousine"/>
            </a:endParaRPr>
          </a:p>
        </p:txBody>
      </p:sp>
      <p:sp>
        <p:nvSpPr>
          <p:cNvPr id="1447" name="Google Shape;1447;p37"/>
          <p:cNvSpPr/>
          <p:nvPr/>
        </p:nvSpPr>
        <p:spPr>
          <a:xfrm>
            <a:off x="2759550" y="1463700"/>
            <a:ext cx="1015800" cy="128400"/>
          </a:xfrm>
          <a:prstGeom prst="rightArrow">
            <a:avLst>
              <a:gd name="adj1" fmla="val 29361"/>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usine"/>
              <a:ea typeface="Cousine"/>
              <a:cs typeface="Cousine"/>
              <a:sym typeface="Cousine"/>
            </a:endParaRPr>
          </a:p>
        </p:txBody>
      </p:sp>
      <p:sp>
        <p:nvSpPr>
          <p:cNvPr id="1448" name="Google Shape;1448;p37"/>
          <p:cNvSpPr/>
          <p:nvPr/>
        </p:nvSpPr>
        <p:spPr>
          <a:xfrm>
            <a:off x="3775350" y="886800"/>
            <a:ext cx="1593300" cy="12822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usine"/>
                <a:ea typeface="Cousine"/>
                <a:cs typeface="Cousine"/>
                <a:sym typeface="Cousine"/>
              </a:rPr>
              <a:t>Creates a new page</a:t>
            </a:r>
            <a:endParaRPr>
              <a:latin typeface="Cousine"/>
              <a:ea typeface="Cousine"/>
              <a:cs typeface="Cousine"/>
              <a:sym typeface="Cousine"/>
            </a:endParaRPr>
          </a:p>
        </p:txBody>
      </p:sp>
      <p:sp>
        <p:nvSpPr>
          <p:cNvPr id="1449" name="Google Shape;1449;p37"/>
          <p:cNvSpPr/>
          <p:nvPr/>
        </p:nvSpPr>
        <p:spPr>
          <a:xfrm>
            <a:off x="5368650" y="1463700"/>
            <a:ext cx="1015800" cy="128400"/>
          </a:xfrm>
          <a:prstGeom prst="rightArrow">
            <a:avLst>
              <a:gd name="adj1" fmla="val 29361"/>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usine"/>
              <a:ea typeface="Cousine"/>
              <a:cs typeface="Cousine"/>
              <a:sym typeface="Cousine"/>
            </a:endParaRPr>
          </a:p>
        </p:txBody>
      </p:sp>
      <p:sp>
        <p:nvSpPr>
          <p:cNvPr id="1450" name="Google Shape;1450;p37"/>
          <p:cNvSpPr/>
          <p:nvPr/>
        </p:nvSpPr>
        <p:spPr>
          <a:xfrm>
            <a:off x="6384450" y="886800"/>
            <a:ext cx="1593300" cy="12822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usine"/>
                <a:ea typeface="Cousine"/>
                <a:cs typeface="Cousine"/>
                <a:sym typeface="Cousine"/>
              </a:rPr>
              <a:t>Drags components</a:t>
            </a:r>
            <a:endParaRPr>
              <a:latin typeface="Cousine"/>
              <a:ea typeface="Cousine"/>
              <a:cs typeface="Cousine"/>
              <a:sym typeface="Cousine"/>
            </a:endParaRPr>
          </a:p>
        </p:txBody>
      </p:sp>
      <p:sp>
        <p:nvSpPr>
          <p:cNvPr id="1451" name="Google Shape;1451;p37"/>
          <p:cNvSpPr/>
          <p:nvPr/>
        </p:nvSpPr>
        <p:spPr>
          <a:xfrm>
            <a:off x="6384450" y="2974500"/>
            <a:ext cx="1593300" cy="12822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usine"/>
                <a:ea typeface="Cousine"/>
                <a:cs typeface="Cousine"/>
                <a:sym typeface="Cousine"/>
              </a:rPr>
              <a:t>Customises as per need</a:t>
            </a:r>
            <a:endParaRPr>
              <a:latin typeface="Cousine"/>
              <a:ea typeface="Cousine"/>
              <a:cs typeface="Cousine"/>
              <a:sym typeface="Cousine"/>
            </a:endParaRPr>
          </a:p>
        </p:txBody>
      </p:sp>
      <p:sp>
        <p:nvSpPr>
          <p:cNvPr id="1452" name="Google Shape;1452;p37"/>
          <p:cNvSpPr/>
          <p:nvPr/>
        </p:nvSpPr>
        <p:spPr>
          <a:xfrm>
            <a:off x="3775350" y="2974500"/>
            <a:ext cx="1593300" cy="12822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usine"/>
                <a:ea typeface="Cousine"/>
                <a:cs typeface="Cousine"/>
                <a:sym typeface="Cousine"/>
              </a:rPr>
              <a:t>Add new page (if needed)</a:t>
            </a:r>
            <a:endParaRPr>
              <a:latin typeface="Cousine"/>
              <a:ea typeface="Cousine"/>
              <a:cs typeface="Cousine"/>
              <a:sym typeface="Cousine"/>
            </a:endParaRPr>
          </a:p>
        </p:txBody>
      </p:sp>
      <p:sp>
        <p:nvSpPr>
          <p:cNvPr id="1453" name="Google Shape;1453;p37"/>
          <p:cNvSpPr/>
          <p:nvPr/>
        </p:nvSpPr>
        <p:spPr>
          <a:xfrm>
            <a:off x="1166250" y="2974500"/>
            <a:ext cx="1593300" cy="12822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usine"/>
                <a:ea typeface="Cousine"/>
                <a:cs typeface="Cousine"/>
                <a:sym typeface="Cousine"/>
              </a:rPr>
              <a:t>Save and Deploy</a:t>
            </a:r>
            <a:endParaRPr>
              <a:latin typeface="Cousine"/>
              <a:ea typeface="Cousine"/>
              <a:cs typeface="Cousine"/>
              <a:sym typeface="Cousine"/>
            </a:endParaRPr>
          </a:p>
        </p:txBody>
      </p:sp>
      <p:sp>
        <p:nvSpPr>
          <p:cNvPr id="1454" name="Google Shape;1454;p37"/>
          <p:cNvSpPr/>
          <p:nvPr/>
        </p:nvSpPr>
        <p:spPr>
          <a:xfrm rot="10800000">
            <a:off x="5368650" y="3551400"/>
            <a:ext cx="1015800" cy="128400"/>
          </a:xfrm>
          <a:prstGeom prst="rightArrow">
            <a:avLst>
              <a:gd name="adj1" fmla="val 29361"/>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usine"/>
              <a:ea typeface="Cousine"/>
              <a:cs typeface="Cousine"/>
              <a:sym typeface="Cousine"/>
            </a:endParaRPr>
          </a:p>
        </p:txBody>
      </p:sp>
      <p:sp>
        <p:nvSpPr>
          <p:cNvPr id="1455" name="Google Shape;1455;p37"/>
          <p:cNvSpPr/>
          <p:nvPr/>
        </p:nvSpPr>
        <p:spPr>
          <a:xfrm rot="10800000">
            <a:off x="2759550" y="3551400"/>
            <a:ext cx="1015800" cy="128400"/>
          </a:xfrm>
          <a:prstGeom prst="rightArrow">
            <a:avLst>
              <a:gd name="adj1" fmla="val 29361"/>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usine"/>
              <a:ea typeface="Cousine"/>
              <a:cs typeface="Cousine"/>
              <a:sym typeface="Cousine"/>
            </a:endParaRPr>
          </a:p>
        </p:txBody>
      </p:sp>
      <p:sp>
        <p:nvSpPr>
          <p:cNvPr id="1456" name="Google Shape;1456;p37"/>
          <p:cNvSpPr/>
          <p:nvPr/>
        </p:nvSpPr>
        <p:spPr>
          <a:xfrm rot="5400000">
            <a:off x="6786600" y="2499300"/>
            <a:ext cx="789000" cy="128400"/>
          </a:xfrm>
          <a:prstGeom prst="rightArrow">
            <a:avLst>
              <a:gd name="adj1" fmla="val 29361"/>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usine"/>
              <a:ea typeface="Cousine"/>
              <a:cs typeface="Cousine"/>
              <a:sym typeface="Cousine"/>
            </a:endParaRPr>
          </a:p>
        </p:txBody>
      </p:sp>
    </p:spTree>
  </p:cSld>
  <p:clrMapOvr>
    <a:masterClrMapping/>
  </p:clrMapOvr>
</p:sld>
</file>

<file path=ppt/theme/theme1.xml><?xml version="1.0" encoding="utf-8"?>
<a:theme xmlns:a="http://schemas.openxmlformats.org/drawingml/2006/main" name="Institute of Robotic and Technology by Slidesgo">
  <a:themeElements>
    <a:clrScheme name="Simple Light">
      <a:dk1>
        <a:srgbClr val="FFFFFF"/>
      </a:dk1>
      <a:lt1>
        <a:srgbClr val="1C0E52"/>
      </a:lt1>
      <a:dk2>
        <a:srgbClr val="101122"/>
      </a:dk2>
      <a:lt2>
        <a:srgbClr val="290BA0"/>
      </a:lt2>
      <a:accent1>
        <a:srgbClr val="3806FA"/>
      </a:accent1>
      <a:accent2>
        <a:srgbClr val="EF167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574</Words>
  <Application>Microsoft Office PowerPoint</Application>
  <PresentationFormat>On-screen Show (16:9)</PresentationFormat>
  <Paragraphs>48</Paragraphs>
  <Slides>16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Bebas Neue</vt:lpstr>
      <vt:lpstr>Cousine</vt:lpstr>
      <vt:lpstr>Nunito Light</vt:lpstr>
      <vt:lpstr>Zen Dots</vt:lpstr>
      <vt:lpstr>Times New Roman</vt:lpstr>
      <vt:lpstr>Institute of Robotic and Technology by Slidesgo</vt:lpstr>
      <vt:lpstr>Web-Ez</vt:lpstr>
      <vt:lpstr>Abstract</vt:lpstr>
      <vt:lpstr>The Problem</vt:lpstr>
      <vt:lpstr>The Solution   Web-Ez</vt:lpstr>
      <vt:lpstr>How are we achieving it?</vt:lpstr>
      <vt:lpstr>Tech Stack</vt:lpstr>
      <vt:lpstr>Class Diagram</vt:lpstr>
      <vt:lpstr>Use Case Diagram</vt:lpstr>
      <vt:lpstr>Process Flow</vt:lpstr>
      <vt:lpstr>Sequence Diagram</vt:lpstr>
      <vt:lpstr>Wireframe</vt:lpstr>
      <vt:lpstr>Code snippets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Sanjay Agamamidi</dc:creator>
  <cp:lastModifiedBy>Sanjay Agamamidi</cp:lastModifiedBy>
  <cp:revision>3</cp:revision>
  <dcterms:modified xsi:type="dcterms:W3CDTF">2024-12-07T09:52:23Z</dcterms:modified>
</cp:coreProperties>
</file>