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Sanjay </a:t>
            </a:r>
            <a:r>
              <a:rPr dirty="0" sz="2400" lang="en-US"/>
              <a:t>E</a:t>
            </a:r>
            <a:endParaRPr dirty="0" sz="2400" lang="en-US"/>
          </a:p>
          <a:p>
            <a:r>
              <a:rPr dirty="0" sz="2400" lang="en-US"/>
              <a:t>REGISTER NO: 3122</a:t>
            </a:r>
            <a:r>
              <a:rPr dirty="0" sz="2400" lang="en-US"/>
              <a:t>0</a:t>
            </a:r>
            <a:r>
              <a:rPr dirty="0" sz="2400" lang="en-US"/>
              <a:t>4</a:t>
            </a:r>
            <a:r>
              <a:rPr dirty="0" sz="2400" lang="en-US"/>
              <a:t>9</a:t>
            </a:r>
            <a:r>
              <a:rPr dirty="0" sz="2400" lang="en-US"/>
              <a:t>3</a:t>
            </a:r>
            <a:r>
              <a:rPr dirty="0" sz="2400" lang="en-US"/>
              <a:t>7</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1</a:t>
            </a:r>
            <a:r>
              <a:rPr dirty="0" sz="2400" lang="en-US"/>
              <a:t>8</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3f936930d9f449f792ed6c5e2accfd1f</vt:lpwstr>
  </property>
</Properties>
</file>