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65" r:id="rId2"/>
    <p:sldId id="306" r:id="rId3"/>
    <p:sldId id="314" r:id="rId4"/>
    <p:sldId id="309" r:id="rId5"/>
    <p:sldId id="307" r:id="rId6"/>
    <p:sldId id="308" r:id="rId7"/>
    <p:sldId id="310" r:id="rId8"/>
    <p:sldId id="311" r:id="rId9"/>
    <p:sldId id="312" r:id="rId10"/>
    <p:sldId id="313" r:id="rId11"/>
    <p:sldId id="274" r:id="rId12"/>
    <p:sldId id="302" r:id="rId13"/>
    <p:sldId id="256" r:id="rId14"/>
    <p:sldId id="296" r:id="rId15"/>
    <p:sldId id="297" r:id="rId16"/>
    <p:sldId id="303" r:id="rId17"/>
    <p:sldId id="304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BFD"/>
    <a:srgbClr val="FB43BE"/>
    <a:srgbClr val="17059D"/>
    <a:srgbClr val="010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66" autoAdjust="0"/>
  </p:normalViewPr>
  <p:slideViewPr>
    <p:cSldViewPr>
      <p:cViewPr varScale="1">
        <p:scale>
          <a:sx n="79" d="100"/>
          <a:sy n="79" d="100"/>
        </p:scale>
        <p:origin x="108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912DB-5930-42F6-B930-B3732076F3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0CDBE-80B2-47D3-B7DF-585A587D5555}">
      <dgm:prSet phldrT="[Text]"/>
      <dgm:spPr/>
      <dgm:t>
        <a:bodyPr/>
        <a:lstStyle/>
        <a:p>
          <a:r>
            <a: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SAE INDIA</a:t>
          </a:r>
          <a:endParaRPr lang="en-US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gm:t>
    </dgm:pt>
    <dgm:pt modelId="{C9B79A99-4A31-4F4F-8219-E5228B6039AF}" type="parTrans" cxnId="{9103C9EF-A6CE-4EF8-8E69-C58EB0F88AA8}">
      <dgm:prSet/>
      <dgm:spPr/>
      <dgm:t>
        <a:bodyPr/>
        <a:lstStyle/>
        <a:p>
          <a:endParaRPr lang="en-US"/>
        </a:p>
      </dgm:t>
    </dgm:pt>
    <dgm:pt modelId="{960F351F-16BC-4F41-B9A6-4087EF459C5E}" type="sibTrans" cxnId="{9103C9EF-A6CE-4EF8-8E69-C58EB0F88AA8}">
      <dgm:prSet/>
      <dgm:spPr/>
      <dgm:t>
        <a:bodyPr/>
        <a:lstStyle/>
        <a:p>
          <a:endParaRPr lang="en-US"/>
        </a:p>
      </dgm:t>
    </dgm:pt>
    <dgm:pt modelId="{6D4EA8B0-728A-4563-B975-B6FC9533652E}">
      <dgm:prSet phldrT="[Text]"/>
      <dgm:spPr/>
      <dgm:t>
        <a:bodyPr/>
        <a:lstStyle/>
        <a:p>
          <a:r>
            <a: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BAJA SAE INDIA</a:t>
          </a:r>
          <a:endParaRPr lang="en-US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gm:t>
    </dgm:pt>
    <dgm:pt modelId="{1DD0C083-55C1-4F5B-8252-80379ECF89E8}" type="parTrans" cxnId="{08AAB561-9064-4EC4-A663-5C5133D1149B}">
      <dgm:prSet/>
      <dgm:spPr/>
      <dgm:t>
        <a:bodyPr/>
        <a:lstStyle/>
        <a:p>
          <a:endParaRPr lang="en-US"/>
        </a:p>
      </dgm:t>
    </dgm:pt>
    <dgm:pt modelId="{41F994B2-FA80-460A-A19B-C74A67F740A5}" type="sibTrans" cxnId="{08AAB561-9064-4EC4-A663-5C5133D1149B}">
      <dgm:prSet/>
      <dgm:spPr/>
      <dgm:t>
        <a:bodyPr/>
        <a:lstStyle/>
        <a:p>
          <a:endParaRPr lang="en-US"/>
        </a:p>
      </dgm:t>
    </dgm:pt>
    <dgm:pt modelId="{91CA633E-4B52-4A98-8165-3FE359C4472C}">
      <dgm:prSet phldrT="[Text]"/>
      <dgm:spPr/>
      <dgm:t>
        <a:bodyPr/>
        <a:lstStyle/>
        <a:p>
          <a:r>
            <a: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SUPRA SAE INDIA</a:t>
          </a:r>
          <a:endParaRPr lang="en-US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gm:t>
    </dgm:pt>
    <dgm:pt modelId="{A735329C-962D-4AA1-BF4C-E21EAEF0BD31}" type="parTrans" cxnId="{F47039A2-B658-474E-843F-3B1B9621D2FE}">
      <dgm:prSet/>
      <dgm:spPr/>
      <dgm:t>
        <a:bodyPr/>
        <a:lstStyle/>
        <a:p>
          <a:endParaRPr lang="en-US"/>
        </a:p>
      </dgm:t>
    </dgm:pt>
    <dgm:pt modelId="{31441A5E-C27C-4428-A1E0-B247C148A828}" type="sibTrans" cxnId="{F47039A2-B658-474E-843F-3B1B9621D2FE}">
      <dgm:prSet/>
      <dgm:spPr/>
      <dgm:t>
        <a:bodyPr/>
        <a:lstStyle/>
        <a:p>
          <a:endParaRPr lang="en-US"/>
        </a:p>
      </dgm:t>
    </dgm:pt>
    <dgm:pt modelId="{79A6F92B-D8DB-4151-8380-48941124AFAE}">
      <dgm:prSet phldrT="[Text]"/>
      <dgm:spPr/>
      <dgm:t>
        <a:bodyPr/>
        <a:lstStyle/>
        <a:p>
          <a:r>
            <a: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EFFI-CYCLE</a:t>
          </a:r>
          <a:endParaRPr lang="en-US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gm:t>
    </dgm:pt>
    <dgm:pt modelId="{3779F568-D2B9-4E16-898D-5E4619FEE889}" type="parTrans" cxnId="{916DEA0D-0F6F-4469-90C6-BBA21CA590DE}">
      <dgm:prSet/>
      <dgm:spPr/>
      <dgm:t>
        <a:bodyPr/>
        <a:lstStyle/>
        <a:p>
          <a:endParaRPr lang="en-US"/>
        </a:p>
      </dgm:t>
    </dgm:pt>
    <dgm:pt modelId="{657BEA8C-CCD4-4738-8F48-329CE54DE1CA}" type="sibTrans" cxnId="{916DEA0D-0F6F-4469-90C6-BBA21CA590DE}">
      <dgm:prSet/>
      <dgm:spPr/>
      <dgm:t>
        <a:bodyPr/>
        <a:lstStyle/>
        <a:p>
          <a:endParaRPr lang="en-US"/>
        </a:p>
      </dgm:t>
    </dgm:pt>
    <dgm:pt modelId="{24DD99B4-8056-40BA-91EB-E339CE1D69B2}" type="pres">
      <dgm:prSet presAssocID="{2A9912DB-5930-42F6-B930-B3732076F3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C6C5BD-789A-4838-A15F-BB2309E0AB7D}" type="pres">
      <dgm:prSet presAssocID="{6900CDBE-80B2-47D3-B7DF-585A587D5555}" presName="hierRoot1" presStyleCnt="0">
        <dgm:presLayoutVars>
          <dgm:hierBranch val="init"/>
        </dgm:presLayoutVars>
      </dgm:prSet>
      <dgm:spPr/>
    </dgm:pt>
    <dgm:pt modelId="{89ABF215-52BB-4514-B754-5831C3B8076C}" type="pres">
      <dgm:prSet presAssocID="{6900CDBE-80B2-47D3-B7DF-585A587D5555}" presName="rootComposite1" presStyleCnt="0"/>
      <dgm:spPr/>
    </dgm:pt>
    <dgm:pt modelId="{ACB6C67D-FA0B-4F27-BB95-6732F535A230}" type="pres">
      <dgm:prSet presAssocID="{6900CDBE-80B2-47D3-B7DF-585A587D555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EDB254-C8FA-4A3F-BFBF-2CD8BF29E8CA}" type="pres">
      <dgm:prSet presAssocID="{6900CDBE-80B2-47D3-B7DF-585A587D55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F67D40E-AD9E-4439-883D-54E33FCCF017}" type="pres">
      <dgm:prSet presAssocID="{6900CDBE-80B2-47D3-B7DF-585A587D5555}" presName="hierChild2" presStyleCnt="0"/>
      <dgm:spPr/>
    </dgm:pt>
    <dgm:pt modelId="{942984E7-5B68-40A0-B190-482AC3A0C8AA}" type="pres">
      <dgm:prSet presAssocID="{1DD0C083-55C1-4F5B-8252-80379ECF89E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F49F5F9-F8E1-4B8F-B745-6A5833F9A3C3}" type="pres">
      <dgm:prSet presAssocID="{6D4EA8B0-728A-4563-B975-B6FC9533652E}" presName="hierRoot2" presStyleCnt="0">
        <dgm:presLayoutVars>
          <dgm:hierBranch val="init"/>
        </dgm:presLayoutVars>
      </dgm:prSet>
      <dgm:spPr/>
    </dgm:pt>
    <dgm:pt modelId="{672C1322-513B-47E7-8E66-D96E345426D7}" type="pres">
      <dgm:prSet presAssocID="{6D4EA8B0-728A-4563-B975-B6FC9533652E}" presName="rootComposite" presStyleCnt="0"/>
      <dgm:spPr/>
    </dgm:pt>
    <dgm:pt modelId="{71503ED8-8923-4CE2-B172-E308F279F8BD}" type="pres">
      <dgm:prSet presAssocID="{6D4EA8B0-728A-4563-B975-B6FC9533652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85CFD-B597-44B2-BE35-E2DFD7178170}" type="pres">
      <dgm:prSet presAssocID="{6D4EA8B0-728A-4563-B975-B6FC9533652E}" presName="rootConnector" presStyleLbl="node2" presStyleIdx="0" presStyleCnt="3"/>
      <dgm:spPr/>
      <dgm:t>
        <a:bodyPr/>
        <a:lstStyle/>
        <a:p>
          <a:endParaRPr lang="en-US"/>
        </a:p>
      </dgm:t>
    </dgm:pt>
    <dgm:pt modelId="{D70F1075-6194-4121-A6A5-C9AA8802A3CC}" type="pres">
      <dgm:prSet presAssocID="{6D4EA8B0-728A-4563-B975-B6FC9533652E}" presName="hierChild4" presStyleCnt="0"/>
      <dgm:spPr/>
    </dgm:pt>
    <dgm:pt modelId="{338AABF2-1F97-4238-8DBC-43992E0F1886}" type="pres">
      <dgm:prSet presAssocID="{6D4EA8B0-728A-4563-B975-B6FC9533652E}" presName="hierChild5" presStyleCnt="0"/>
      <dgm:spPr/>
    </dgm:pt>
    <dgm:pt modelId="{A161665A-CEAF-41D5-B9D3-923ED3480234}" type="pres">
      <dgm:prSet presAssocID="{A735329C-962D-4AA1-BF4C-E21EAEF0BD3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14F39BD-94C8-4920-9D3B-80996055C63B}" type="pres">
      <dgm:prSet presAssocID="{91CA633E-4B52-4A98-8165-3FE359C4472C}" presName="hierRoot2" presStyleCnt="0">
        <dgm:presLayoutVars>
          <dgm:hierBranch val="init"/>
        </dgm:presLayoutVars>
      </dgm:prSet>
      <dgm:spPr/>
    </dgm:pt>
    <dgm:pt modelId="{83AC83D0-C014-445D-BBCE-E561B014518D}" type="pres">
      <dgm:prSet presAssocID="{91CA633E-4B52-4A98-8165-3FE359C4472C}" presName="rootComposite" presStyleCnt="0"/>
      <dgm:spPr/>
    </dgm:pt>
    <dgm:pt modelId="{955420DD-5AF6-4216-80E7-C8BCF59BB91F}" type="pres">
      <dgm:prSet presAssocID="{91CA633E-4B52-4A98-8165-3FE359C4472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DCB40-642C-4EDB-BC40-B80B51617738}" type="pres">
      <dgm:prSet presAssocID="{91CA633E-4B52-4A98-8165-3FE359C4472C}" presName="rootConnector" presStyleLbl="node2" presStyleIdx="1" presStyleCnt="3"/>
      <dgm:spPr/>
      <dgm:t>
        <a:bodyPr/>
        <a:lstStyle/>
        <a:p>
          <a:endParaRPr lang="en-US"/>
        </a:p>
      </dgm:t>
    </dgm:pt>
    <dgm:pt modelId="{927A6A15-417B-4A14-A0AC-58D84D037B2F}" type="pres">
      <dgm:prSet presAssocID="{91CA633E-4B52-4A98-8165-3FE359C4472C}" presName="hierChild4" presStyleCnt="0"/>
      <dgm:spPr/>
    </dgm:pt>
    <dgm:pt modelId="{ABAB4B3D-C182-4E39-811B-D5ABF3336006}" type="pres">
      <dgm:prSet presAssocID="{91CA633E-4B52-4A98-8165-3FE359C4472C}" presName="hierChild5" presStyleCnt="0"/>
      <dgm:spPr/>
    </dgm:pt>
    <dgm:pt modelId="{4BFE8115-912C-4BED-A25B-5CD61CA1FF9B}" type="pres">
      <dgm:prSet presAssocID="{3779F568-D2B9-4E16-898D-5E4619FEE88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BDE9F80-B86D-4316-B048-DE9CD5782F5D}" type="pres">
      <dgm:prSet presAssocID="{79A6F92B-D8DB-4151-8380-48941124AFAE}" presName="hierRoot2" presStyleCnt="0">
        <dgm:presLayoutVars>
          <dgm:hierBranch val="init"/>
        </dgm:presLayoutVars>
      </dgm:prSet>
      <dgm:spPr/>
    </dgm:pt>
    <dgm:pt modelId="{77FADB6F-BA2D-43E1-8FE1-06816062A158}" type="pres">
      <dgm:prSet presAssocID="{79A6F92B-D8DB-4151-8380-48941124AFAE}" presName="rootComposite" presStyleCnt="0"/>
      <dgm:spPr/>
    </dgm:pt>
    <dgm:pt modelId="{1447BE84-D0C6-4C81-B0FF-11157485D160}" type="pres">
      <dgm:prSet presAssocID="{79A6F92B-D8DB-4151-8380-48941124AFA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69249-AD56-4FD9-83D9-E556BC800E9D}" type="pres">
      <dgm:prSet presAssocID="{79A6F92B-D8DB-4151-8380-48941124AFAE}" presName="rootConnector" presStyleLbl="node2" presStyleIdx="2" presStyleCnt="3"/>
      <dgm:spPr/>
      <dgm:t>
        <a:bodyPr/>
        <a:lstStyle/>
        <a:p>
          <a:endParaRPr lang="en-US"/>
        </a:p>
      </dgm:t>
    </dgm:pt>
    <dgm:pt modelId="{398AE29B-FD80-4422-96DF-4A7F717B9555}" type="pres">
      <dgm:prSet presAssocID="{79A6F92B-D8DB-4151-8380-48941124AFAE}" presName="hierChild4" presStyleCnt="0"/>
      <dgm:spPr/>
    </dgm:pt>
    <dgm:pt modelId="{5CAB1D57-F496-40C1-850C-95F1B55C2784}" type="pres">
      <dgm:prSet presAssocID="{79A6F92B-D8DB-4151-8380-48941124AFAE}" presName="hierChild5" presStyleCnt="0"/>
      <dgm:spPr/>
    </dgm:pt>
    <dgm:pt modelId="{30614832-FC2E-442D-ABBE-65F10FC11085}" type="pres">
      <dgm:prSet presAssocID="{6900CDBE-80B2-47D3-B7DF-585A587D5555}" presName="hierChild3" presStyleCnt="0"/>
      <dgm:spPr/>
    </dgm:pt>
  </dgm:ptLst>
  <dgm:cxnLst>
    <dgm:cxn modelId="{43583AF3-A7D8-4880-9B0E-380E6CDAD274}" type="presOf" srcId="{91CA633E-4B52-4A98-8165-3FE359C4472C}" destId="{955420DD-5AF6-4216-80E7-C8BCF59BB91F}" srcOrd="0" destOrd="0" presId="urn:microsoft.com/office/officeart/2005/8/layout/orgChart1"/>
    <dgm:cxn modelId="{2920A29F-92E7-429A-9AB8-FC812F128FDB}" type="presOf" srcId="{79A6F92B-D8DB-4151-8380-48941124AFAE}" destId="{1447BE84-D0C6-4C81-B0FF-11157485D160}" srcOrd="0" destOrd="0" presId="urn:microsoft.com/office/officeart/2005/8/layout/orgChart1"/>
    <dgm:cxn modelId="{07CD4624-750E-4A8F-BA76-B26425DC953D}" type="presOf" srcId="{91CA633E-4B52-4A98-8165-3FE359C4472C}" destId="{4FBDCB40-642C-4EDB-BC40-B80B51617738}" srcOrd="1" destOrd="0" presId="urn:microsoft.com/office/officeart/2005/8/layout/orgChart1"/>
    <dgm:cxn modelId="{73E00F3B-0B02-4441-8ABE-FF201BF853CD}" type="presOf" srcId="{6D4EA8B0-728A-4563-B975-B6FC9533652E}" destId="{45485CFD-B597-44B2-BE35-E2DFD7178170}" srcOrd="1" destOrd="0" presId="urn:microsoft.com/office/officeart/2005/8/layout/orgChart1"/>
    <dgm:cxn modelId="{107C540A-1B25-430F-9DA4-B114454E52CE}" type="presOf" srcId="{2A9912DB-5930-42F6-B930-B3732076F348}" destId="{24DD99B4-8056-40BA-91EB-E339CE1D69B2}" srcOrd="0" destOrd="0" presId="urn:microsoft.com/office/officeart/2005/8/layout/orgChart1"/>
    <dgm:cxn modelId="{EC9AA50C-46B3-4DF9-AAB3-F78F66141162}" type="presOf" srcId="{6900CDBE-80B2-47D3-B7DF-585A587D5555}" destId="{ACB6C67D-FA0B-4F27-BB95-6732F535A230}" srcOrd="0" destOrd="0" presId="urn:microsoft.com/office/officeart/2005/8/layout/orgChart1"/>
    <dgm:cxn modelId="{85A511BB-0F82-4BBC-B416-9CBC99CA89D7}" type="presOf" srcId="{A735329C-962D-4AA1-BF4C-E21EAEF0BD31}" destId="{A161665A-CEAF-41D5-B9D3-923ED3480234}" srcOrd="0" destOrd="0" presId="urn:microsoft.com/office/officeart/2005/8/layout/orgChart1"/>
    <dgm:cxn modelId="{48F52E26-F3AC-4501-B449-97F445BA5D91}" type="presOf" srcId="{3779F568-D2B9-4E16-898D-5E4619FEE889}" destId="{4BFE8115-912C-4BED-A25B-5CD61CA1FF9B}" srcOrd="0" destOrd="0" presId="urn:microsoft.com/office/officeart/2005/8/layout/orgChart1"/>
    <dgm:cxn modelId="{9103C9EF-A6CE-4EF8-8E69-C58EB0F88AA8}" srcId="{2A9912DB-5930-42F6-B930-B3732076F348}" destId="{6900CDBE-80B2-47D3-B7DF-585A587D5555}" srcOrd="0" destOrd="0" parTransId="{C9B79A99-4A31-4F4F-8219-E5228B6039AF}" sibTransId="{960F351F-16BC-4F41-B9A6-4087EF459C5E}"/>
    <dgm:cxn modelId="{08AAB561-9064-4EC4-A663-5C5133D1149B}" srcId="{6900CDBE-80B2-47D3-B7DF-585A587D5555}" destId="{6D4EA8B0-728A-4563-B975-B6FC9533652E}" srcOrd="0" destOrd="0" parTransId="{1DD0C083-55C1-4F5B-8252-80379ECF89E8}" sibTransId="{41F994B2-FA80-460A-A19B-C74A67F740A5}"/>
    <dgm:cxn modelId="{193D2D68-1FA1-4FF5-BDC7-6A54C56E3466}" type="presOf" srcId="{6D4EA8B0-728A-4563-B975-B6FC9533652E}" destId="{71503ED8-8923-4CE2-B172-E308F279F8BD}" srcOrd="0" destOrd="0" presId="urn:microsoft.com/office/officeart/2005/8/layout/orgChart1"/>
    <dgm:cxn modelId="{9B16D292-0374-4C76-B10B-5899A30FDA28}" type="presOf" srcId="{1DD0C083-55C1-4F5B-8252-80379ECF89E8}" destId="{942984E7-5B68-40A0-B190-482AC3A0C8AA}" srcOrd="0" destOrd="0" presId="urn:microsoft.com/office/officeart/2005/8/layout/orgChart1"/>
    <dgm:cxn modelId="{F47039A2-B658-474E-843F-3B1B9621D2FE}" srcId="{6900CDBE-80B2-47D3-B7DF-585A587D5555}" destId="{91CA633E-4B52-4A98-8165-3FE359C4472C}" srcOrd="1" destOrd="0" parTransId="{A735329C-962D-4AA1-BF4C-E21EAEF0BD31}" sibTransId="{31441A5E-C27C-4428-A1E0-B247C148A828}"/>
    <dgm:cxn modelId="{8DB0468A-DF47-4DCA-81D1-290982DA8C25}" type="presOf" srcId="{6900CDBE-80B2-47D3-B7DF-585A587D5555}" destId="{4CEDB254-C8FA-4A3F-BFBF-2CD8BF29E8CA}" srcOrd="1" destOrd="0" presId="urn:microsoft.com/office/officeart/2005/8/layout/orgChart1"/>
    <dgm:cxn modelId="{016EEC6F-7BE1-4848-BADB-D7959EA03345}" type="presOf" srcId="{79A6F92B-D8DB-4151-8380-48941124AFAE}" destId="{FDE69249-AD56-4FD9-83D9-E556BC800E9D}" srcOrd="1" destOrd="0" presId="urn:microsoft.com/office/officeart/2005/8/layout/orgChart1"/>
    <dgm:cxn modelId="{916DEA0D-0F6F-4469-90C6-BBA21CA590DE}" srcId="{6900CDBE-80B2-47D3-B7DF-585A587D5555}" destId="{79A6F92B-D8DB-4151-8380-48941124AFAE}" srcOrd="2" destOrd="0" parTransId="{3779F568-D2B9-4E16-898D-5E4619FEE889}" sibTransId="{657BEA8C-CCD4-4738-8F48-329CE54DE1CA}"/>
    <dgm:cxn modelId="{6B33D937-5FF2-4EEA-B964-055DD7C126F6}" type="presParOf" srcId="{24DD99B4-8056-40BA-91EB-E339CE1D69B2}" destId="{59C6C5BD-789A-4838-A15F-BB2309E0AB7D}" srcOrd="0" destOrd="0" presId="urn:microsoft.com/office/officeart/2005/8/layout/orgChart1"/>
    <dgm:cxn modelId="{46295294-20A8-416C-8635-A0E50E5C6010}" type="presParOf" srcId="{59C6C5BD-789A-4838-A15F-BB2309E0AB7D}" destId="{89ABF215-52BB-4514-B754-5831C3B8076C}" srcOrd="0" destOrd="0" presId="urn:microsoft.com/office/officeart/2005/8/layout/orgChart1"/>
    <dgm:cxn modelId="{3FDD3508-F064-4EBF-B0CE-6BF35CE03EB0}" type="presParOf" srcId="{89ABF215-52BB-4514-B754-5831C3B8076C}" destId="{ACB6C67D-FA0B-4F27-BB95-6732F535A230}" srcOrd="0" destOrd="0" presId="urn:microsoft.com/office/officeart/2005/8/layout/orgChart1"/>
    <dgm:cxn modelId="{36FE9E14-E3EB-4785-80E3-2AA57D26664E}" type="presParOf" srcId="{89ABF215-52BB-4514-B754-5831C3B8076C}" destId="{4CEDB254-C8FA-4A3F-BFBF-2CD8BF29E8CA}" srcOrd="1" destOrd="0" presId="urn:microsoft.com/office/officeart/2005/8/layout/orgChart1"/>
    <dgm:cxn modelId="{CA631E35-BE48-470A-8CC4-7F825922B1E1}" type="presParOf" srcId="{59C6C5BD-789A-4838-A15F-BB2309E0AB7D}" destId="{8F67D40E-AD9E-4439-883D-54E33FCCF017}" srcOrd="1" destOrd="0" presId="urn:microsoft.com/office/officeart/2005/8/layout/orgChart1"/>
    <dgm:cxn modelId="{2C364349-15C0-4934-A8F9-5F0333E622E3}" type="presParOf" srcId="{8F67D40E-AD9E-4439-883D-54E33FCCF017}" destId="{942984E7-5B68-40A0-B190-482AC3A0C8AA}" srcOrd="0" destOrd="0" presId="urn:microsoft.com/office/officeart/2005/8/layout/orgChart1"/>
    <dgm:cxn modelId="{5B3A2C17-0149-48C2-B7D2-8EE488E2821D}" type="presParOf" srcId="{8F67D40E-AD9E-4439-883D-54E33FCCF017}" destId="{BF49F5F9-F8E1-4B8F-B745-6A5833F9A3C3}" srcOrd="1" destOrd="0" presId="urn:microsoft.com/office/officeart/2005/8/layout/orgChart1"/>
    <dgm:cxn modelId="{6E140FE5-6988-41F6-AA6F-6D9A069D2B2A}" type="presParOf" srcId="{BF49F5F9-F8E1-4B8F-B745-6A5833F9A3C3}" destId="{672C1322-513B-47E7-8E66-D96E345426D7}" srcOrd="0" destOrd="0" presId="urn:microsoft.com/office/officeart/2005/8/layout/orgChart1"/>
    <dgm:cxn modelId="{762053C6-3A95-47E2-B042-9132AD76780A}" type="presParOf" srcId="{672C1322-513B-47E7-8E66-D96E345426D7}" destId="{71503ED8-8923-4CE2-B172-E308F279F8BD}" srcOrd="0" destOrd="0" presId="urn:microsoft.com/office/officeart/2005/8/layout/orgChart1"/>
    <dgm:cxn modelId="{545CB299-33F2-4C8A-A37E-AE7604FFCA31}" type="presParOf" srcId="{672C1322-513B-47E7-8E66-D96E345426D7}" destId="{45485CFD-B597-44B2-BE35-E2DFD7178170}" srcOrd="1" destOrd="0" presId="urn:microsoft.com/office/officeart/2005/8/layout/orgChart1"/>
    <dgm:cxn modelId="{0461A3F1-780D-4857-9E3A-6E9961C0358C}" type="presParOf" srcId="{BF49F5F9-F8E1-4B8F-B745-6A5833F9A3C3}" destId="{D70F1075-6194-4121-A6A5-C9AA8802A3CC}" srcOrd="1" destOrd="0" presId="urn:microsoft.com/office/officeart/2005/8/layout/orgChart1"/>
    <dgm:cxn modelId="{4BEF74CE-5D74-4F99-BA65-3F16B16B0BF9}" type="presParOf" srcId="{BF49F5F9-F8E1-4B8F-B745-6A5833F9A3C3}" destId="{338AABF2-1F97-4238-8DBC-43992E0F1886}" srcOrd="2" destOrd="0" presId="urn:microsoft.com/office/officeart/2005/8/layout/orgChart1"/>
    <dgm:cxn modelId="{96F04108-D1C5-47C1-BB9E-7038F57A39A2}" type="presParOf" srcId="{8F67D40E-AD9E-4439-883D-54E33FCCF017}" destId="{A161665A-CEAF-41D5-B9D3-923ED3480234}" srcOrd="2" destOrd="0" presId="urn:microsoft.com/office/officeart/2005/8/layout/orgChart1"/>
    <dgm:cxn modelId="{D6865547-476B-4956-9DD4-4698A61B52BB}" type="presParOf" srcId="{8F67D40E-AD9E-4439-883D-54E33FCCF017}" destId="{A14F39BD-94C8-4920-9D3B-80996055C63B}" srcOrd="3" destOrd="0" presId="urn:microsoft.com/office/officeart/2005/8/layout/orgChart1"/>
    <dgm:cxn modelId="{1E63587A-6FEA-426B-9984-4634C3150F2F}" type="presParOf" srcId="{A14F39BD-94C8-4920-9D3B-80996055C63B}" destId="{83AC83D0-C014-445D-BBCE-E561B014518D}" srcOrd="0" destOrd="0" presId="urn:microsoft.com/office/officeart/2005/8/layout/orgChart1"/>
    <dgm:cxn modelId="{A3E3C252-1F4B-43D6-BD78-3E28C89EBF38}" type="presParOf" srcId="{83AC83D0-C014-445D-BBCE-E561B014518D}" destId="{955420DD-5AF6-4216-80E7-C8BCF59BB91F}" srcOrd="0" destOrd="0" presId="urn:microsoft.com/office/officeart/2005/8/layout/orgChart1"/>
    <dgm:cxn modelId="{D3F8016F-BBB9-4882-B6DB-5011B42B3EFC}" type="presParOf" srcId="{83AC83D0-C014-445D-BBCE-E561B014518D}" destId="{4FBDCB40-642C-4EDB-BC40-B80B51617738}" srcOrd="1" destOrd="0" presId="urn:microsoft.com/office/officeart/2005/8/layout/orgChart1"/>
    <dgm:cxn modelId="{6181B396-CCEC-467E-A4FC-EB6264722547}" type="presParOf" srcId="{A14F39BD-94C8-4920-9D3B-80996055C63B}" destId="{927A6A15-417B-4A14-A0AC-58D84D037B2F}" srcOrd="1" destOrd="0" presId="urn:microsoft.com/office/officeart/2005/8/layout/orgChart1"/>
    <dgm:cxn modelId="{53FC1DD2-CE36-443C-97DC-F8E02DC7AA63}" type="presParOf" srcId="{A14F39BD-94C8-4920-9D3B-80996055C63B}" destId="{ABAB4B3D-C182-4E39-811B-D5ABF3336006}" srcOrd="2" destOrd="0" presId="urn:microsoft.com/office/officeart/2005/8/layout/orgChart1"/>
    <dgm:cxn modelId="{D3F3D309-FB8E-4628-B678-C8E61AD204D9}" type="presParOf" srcId="{8F67D40E-AD9E-4439-883D-54E33FCCF017}" destId="{4BFE8115-912C-4BED-A25B-5CD61CA1FF9B}" srcOrd="4" destOrd="0" presId="urn:microsoft.com/office/officeart/2005/8/layout/orgChart1"/>
    <dgm:cxn modelId="{42AFCA19-8F2E-4F43-BBBF-8381C497D1BA}" type="presParOf" srcId="{8F67D40E-AD9E-4439-883D-54E33FCCF017}" destId="{5BDE9F80-B86D-4316-B048-DE9CD5782F5D}" srcOrd="5" destOrd="0" presId="urn:microsoft.com/office/officeart/2005/8/layout/orgChart1"/>
    <dgm:cxn modelId="{E32CF186-0FDF-4C3A-80AF-5003169B8998}" type="presParOf" srcId="{5BDE9F80-B86D-4316-B048-DE9CD5782F5D}" destId="{77FADB6F-BA2D-43E1-8FE1-06816062A158}" srcOrd="0" destOrd="0" presId="urn:microsoft.com/office/officeart/2005/8/layout/orgChart1"/>
    <dgm:cxn modelId="{9A424FD2-9480-4792-B668-F737F3ABBC5C}" type="presParOf" srcId="{77FADB6F-BA2D-43E1-8FE1-06816062A158}" destId="{1447BE84-D0C6-4C81-B0FF-11157485D160}" srcOrd="0" destOrd="0" presId="urn:microsoft.com/office/officeart/2005/8/layout/orgChart1"/>
    <dgm:cxn modelId="{915B4621-9372-4483-88C5-0F33BAE53481}" type="presParOf" srcId="{77FADB6F-BA2D-43E1-8FE1-06816062A158}" destId="{FDE69249-AD56-4FD9-83D9-E556BC800E9D}" srcOrd="1" destOrd="0" presId="urn:microsoft.com/office/officeart/2005/8/layout/orgChart1"/>
    <dgm:cxn modelId="{C010CE92-1CCD-4254-9D25-B1C40E5124E5}" type="presParOf" srcId="{5BDE9F80-B86D-4316-B048-DE9CD5782F5D}" destId="{398AE29B-FD80-4422-96DF-4A7F717B9555}" srcOrd="1" destOrd="0" presId="urn:microsoft.com/office/officeart/2005/8/layout/orgChart1"/>
    <dgm:cxn modelId="{BCFA2FCD-47B8-46AE-A4B5-B4A35EBFCEDA}" type="presParOf" srcId="{5BDE9F80-B86D-4316-B048-DE9CD5782F5D}" destId="{5CAB1D57-F496-40C1-850C-95F1B55C2784}" srcOrd="2" destOrd="0" presId="urn:microsoft.com/office/officeart/2005/8/layout/orgChart1"/>
    <dgm:cxn modelId="{983DCEFA-E809-4633-9BE4-D96F3E9DE719}" type="presParOf" srcId="{59C6C5BD-789A-4838-A15F-BB2309E0AB7D}" destId="{30614832-FC2E-442D-ABBE-65F10FC110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91039-239E-4F4B-8C36-03E246F4C66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1D8A82-6038-400B-8815-F3B95022EA4C}">
      <dgm:prSet phldrT="[Text]"/>
      <dgm:spPr/>
      <dgm:t>
        <a:bodyPr/>
        <a:lstStyle/>
        <a:p>
          <a:r>
            <a:rPr lang="en-IN" dirty="0" smtClean="0"/>
            <a:t>Car</a:t>
          </a:r>
          <a:endParaRPr lang="en-IN" dirty="0"/>
        </a:p>
      </dgm:t>
    </dgm:pt>
    <dgm:pt modelId="{2D84B581-6B6B-448E-848B-64F2A5A0ECC7}" type="parTrans" cxnId="{AEE214FC-080F-4B66-8110-EAFD113C7A25}">
      <dgm:prSet/>
      <dgm:spPr/>
      <dgm:t>
        <a:bodyPr/>
        <a:lstStyle/>
        <a:p>
          <a:endParaRPr lang="en-IN"/>
        </a:p>
      </dgm:t>
    </dgm:pt>
    <dgm:pt modelId="{45FE37C1-F15C-48C6-9861-583EB2DA9A8D}" type="sibTrans" cxnId="{AEE214FC-080F-4B66-8110-EAFD113C7A25}">
      <dgm:prSet/>
      <dgm:spPr/>
      <dgm:t>
        <a:bodyPr/>
        <a:lstStyle/>
        <a:p>
          <a:endParaRPr lang="en-IN"/>
        </a:p>
      </dgm:t>
    </dgm:pt>
    <dgm:pt modelId="{561D7EA4-29D4-4C03-8D80-5787045A7880}">
      <dgm:prSet phldrT="[Text]" custT="1"/>
      <dgm:spPr/>
      <dgm:t>
        <a:bodyPr/>
        <a:lstStyle/>
        <a:p>
          <a:r>
            <a:rPr lang="en-IN" sz="1600" dirty="0" smtClean="0"/>
            <a:t>Designing</a:t>
          </a:r>
          <a:endParaRPr lang="en-IN" sz="1600" dirty="0"/>
        </a:p>
      </dgm:t>
    </dgm:pt>
    <dgm:pt modelId="{6ECC0D44-87B7-4622-9434-268EF408FCC9}" type="parTrans" cxnId="{2CA62269-AFAC-41BA-BFD5-D9BDDCD3F521}">
      <dgm:prSet/>
      <dgm:spPr/>
      <dgm:t>
        <a:bodyPr/>
        <a:lstStyle/>
        <a:p>
          <a:endParaRPr lang="en-IN"/>
        </a:p>
      </dgm:t>
    </dgm:pt>
    <dgm:pt modelId="{D3F90121-7B52-439F-9ED8-F30130AB01AA}" type="sibTrans" cxnId="{2CA62269-AFAC-41BA-BFD5-D9BDDCD3F521}">
      <dgm:prSet/>
      <dgm:spPr/>
      <dgm:t>
        <a:bodyPr/>
        <a:lstStyle/>
        <a:p>
          <a:endParaRPr lang="en-IN"/>
        </a:p>
      </dgm:t>
    </dgm:pt>
    <dgm:pt modelId="{6BE0AEB7-68E6-40E9-9439-FF3064881F1A}">
      <dgm:prSet phldrT="[Text]" custT="1"/>
      <dgm:spPr/>
      <dgm:t>
        <a:bodyPr/>
        <a:lstStyle/>
        <a:p>
          <a:r>
            <a:rPr lang="en-IN" sz="1600" dirty="0" smtClean="0"/>
            <a:t>Manufacturing</a:t>
          </a:r>
          <a:endParaRPr lang="en-IN" sz="1600" dirty="0"/>
        </a:p>
      </dgm:t>
    </dgm:pt>
    <dgm:pt modelId="{E2CA122A-E6EC-45B9-A0B9-26814C8F1267}" type="parTrans" cxnId="{565EC49E-97EC-4426-B0FE-6E50E726F616}">
      <dgm:prSet/>
      <dgm:spPr/>
      <dgm:t>
        <a:bodyPr/>
        <a:lstStyle/>
        <a:p>
          <a:endParaRPr lang="en-IN"/>
        </a:p>
      </dgm:t>
    </dgm:pt>
    <dgm:pt modelId="{0F97C0FB-0EE8-4D0B-BA4D-CD162FD376C0}" type="sibTrans" cxnId="{565EC49E-97EC-4426-B0FE-6E50E726F616}">
      <dgm:prSet/>
      <dgm:spPr/>
      <dgm:t>
        <a:bodyPr/>
        <a:lstStyle/>
        <a:p>
          <a:endParaRPr lang="en-IN"/>
        </a:p>
      </dgm:t>
    </dgm:pt>
    <dgm:pt modelId="{D24EAE24-0C46-4F1D-9E81-9BE6C672AFCA}">
      <dgm:prSet phldrT="[Text]"/>
      <dgm:spPr/>
      <dgm:t>
        <a:bodyPr/>
        <a:lstStyle/>
        <a:p>
          <a:r>
            <a:rPr lang="en-IN" dirty="0" smtClean="0"/>
            <a:t>Marketing</a:t>
          </a:r>
          <a:endParaRPr lang="en-IN" dirty="0"/>
        </a:p>
      </dgm:t>
    </dgm:pt>
    <dgm:pt modelId="{2D3060C2-5633-4BD3-81C6-50C3E31975D6}" type="parTrans" cxnId="{2BA4827E-DEF0-42C2-9E47-09831C46ADB6}">
      <dgm:prSet/>
      <dgm:spPr/>
      <dgm:t>
        <a:bodyPr/>
        <a:lstStyle/>
        <a:p>
          <a:endParaRPr lang="en-IN"/>
        </a:p>
      </dgm:t>
    </dgm:pt>
    <dgm:pt modelId="{3428D9BD-E9C5-4837-938E-DF5264ABDC13}" type="sibTrans" cxnId="{2BA4827E-DEF0-42C2-9E47-09831C46ADB6}">
      <dgm:prSet/>
      <dgm:spPr/>
      <dgm:t>
        <a:bodyPr/>
        <a:lstStyle/>
        <a:p>
          <a:endParaRPr lang="en-IN"/>
        </a:p>
      </dgm:t>
    </dgm:pt>
    <dgm:pt modelId="{4B7F71D8-CA4F-4D38-A513-FC4E5E6A5AAE}">
      <dgm:prSet phldrT="[Text]"/>
      <dgm:spPr/>
      <dgm:t>
        <a:bodyPr/>
        <a:lstStyle/>
        <a:p>
          <a:r>
            <a:rPr lang="en-IN" dirty="0" smtClean="0"/>
            <a:t>Presentation</a:t>
          </a:r>
          <a:endParaRPr lang="en-IN" dirty="0"/>
        </a:p>
      </dgm:t>
    </dgm:pt>
    <dgm:pt modelId="{B5259D4D-4A63-41BA-93D4-013DEB4B1F03}" type="parTrans" cxnId="{3ACF6B25-66D7-42B4-A774-83A3C2700FB0}">
      <dgm:prSet/>
      <dgm:spPr/>
      <dgm:t>
        <a:bodyPr/>
        <a:lstStyle/>
        <a:p>
          <a:endParaRPr lang="en-IN"/>
        </a:p>
      </dgm:t>
    </dgm:pt>
    <dgm:pt modelId="{76A9517D-B109-47BD-8716-17E4B6540DE0}" type="sibTrans" cxnId="{3ACF6B25-66D7-42B4-A774-83A3C2700FB0}">
      <dgm:prSet/>
      <dgm:spPr/>
      <dgm:t>
        <a:bodyPr/>
        <a:lstStyle/>
        <a:p>
          <a:endParaRPr lang="en-IN"/>
        </a:p>
      </dgm:t>
    </dgm:pt>
    <dgm:pt modelId="{FA73C49D-6576-4572-B74A-FF28FAF0617E}" type="pres">
      <dgm:prSet presAssocID="{F5791039-239E-4F4B-8C36-03E246F4C66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E495CFC-A011-4927-B705-F3BE9288C066}" type="pres">
      <dgm:prSet presAssocID="{031D8A82-6038-400B-8815-F3B95022EA4C}" presName="centerShape" presStyleLbl="node0" presStyleIdx="0" presStyleCnt="1"/>
      <dgm:spPr/>
      <dgm:t>
        <a:bodyPr/>
        <a:lstStyle/>
        <a:p>
          <a:endParaRPr lang="en-IN"/>
        </a:p>
      </dgm:t>
    </dgm:pt>
    <dgm:pt modelId="{C265BEB0-1346-42BF-B29B-DE96D962B03E}" type="pres">
      <dgm:prSet presAssocID="{6ECC0D44-87B7-4622-9434-268EF408FCC9}" presName="parTrans" presStyleLbl="sibTrans2D1" presStyleIdx="0" presStyleCnt="4"/>
      <dgm:spPr/>
      <dgm:t>
        <a:bodyPr/>
        <a:lstStyle/>
        <a:p>
          <a:endParaRPr lang="en-IN"/>
        </a:p>
      </dgm:t>
    </dgm:pt>
    <dgm:pt modelId="{2E4E2697-2791-4150-9B0A-988F7815C95D}" type="pres">
      <dgm:prSet presAssocID="{6ECC0D44-87B7-4622-9434-268EF408FCC9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A1F39667-614F-4141-9F00-F24348A856E1}" type="pres">
      <dgm:prSet presAssocID="{561D7EA4-29D4-4C03-8D80-5787045A7880}" presName="node" presStyleLbl="node1" presStyleIdx="0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53EC9E-7227-49C7-BA02-9DB1F3065DE6}" type="pres">
      <dgm:prSet presAssocID="{E2CA122A-E6EC-45B9-A0B9-26814C8F1267}" presName="parTrans" presStyleLbl="sibTrans2D1" presStyleIdx="1" presStyleCnt="4"/>
      <dgm:spPr/>
      <dgm:t>
        <a:bodyPr/>
        <a:lstStyle/>
        <a:p>
          <a:endParaRPr lang="en-IN"/>
        </a:p>
      </dgm:t>
    </dgm:pt>
    <dgm:pt modelId="{B13DD9F7-009C-43C5-9A39-164C580D22D0}" type="pres">
      <dgm:prSet presAssocID="{E2CA122A-E6EC-45B9-A0B9-26814C8F1267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2DF767EB-AFA1-4E52-9EA6-2BD0B3253F4A}" type="pres">
      <dgm:prSet presAssocID="{6BE0AEB7-68E6-40E9-9439-FF3064881F1A}" presName="node" presStyleLbl="node1" presStyleIdx="1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821060-6C46-4C6D-A96F-2CCECA7A97C6}" type="pres">
      <dgm:prSet presAssocID="{2D3060C2-5633-4BD3-81C6-50C3E31975D6}" presName="parTrans" presStyleLbl="sibTrans2D1" presStyleIdx="2" presStyleCnt="4"/>
      <dgm:spPr/>
      <dgm:t>
        <a:bodyPr/>
        <a:lstStyle/>
        <a:p>
          <a:endParaRPr lang="en-IN"/>
        </a:p>
      </dgm:t>
    </dgm:pt>
    <dgm:pt modelId="{4BDAF80A-AB0B-4771-A7D9-82A602D13F35}" type="pres">
      <dgm:prSet presAssocID="{2D3060C2-5633-4BD3-81C6-50C3E31975D6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55DE791B-9F93-449E-B9B6-72DA1AECB286}" type="pres">
      <dgm:prSet presAssocID="{D24EAE24-0C46-4F1D-9E81-9BE6C672AFCA}" presName="node" presStyleLbl="node1" presStyleIdx="2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FCF282-A65D-452E-9A53-DF3292EAD304}" type="pres">
      <dgm:prSet presAssocID="{B5259D4D-4A63-41BA-93D4-013DEB4B1F03}" presName="parTrans" presStyleLbl="sibTrans2D1" presStyleIdx="3" presStyleCnt="4"/>
      <dgm:spPr/>
      <dgm:t>
        <a:bodyPr/>
        <a:lstStyle/>
        <a:p>
          <a:endParaRPr lang="en-IN"/>
        </a:p>
      </dgm:t>
    </dgm:pt>
    <dgm:pt modelId="{1D3E972A-8F09-4188-BE81-32FA704E6CBC}" type="pres">
      <dgm:prSet presAssocID="{B5259D4D-4A63-41BA-93D4-013DEB4B1F03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4A72A4E3-F3FA-4093-BF28-8090A0AD2057}" type="pres">
      <dgm:prSet presAssocID="{4B7F71D8-CA4F-4D38-A513-FC4E5E6A5AAE}" presName="node" presStyleLbl="node1" presStyleIdx="3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70047D-2567-4C32-9310-B9A9C614A742}" type="presOf" srcId="{4B7F71D8-CA4F-4D38-A513-FC4E5E6A5AAE}" destId="{4A72A4E3-F3FA-4093-BF28-8090A0AD2057}" srcOrd="0" destOrd="0" presId="urn:microsoft.com/office/officeart/2005/8/layout/radial5"/>
    <dgm:cxn modelId="{2CA62269-AFAC-41BA-BFD5-D9BDDCD3F521}" srcId="{031D8A82-6038-400B-8815-F3B95022EA4C}" destId="{561D7EA4-29D4-4C03-8D80-5787045A7880}" srcOrd="0" destOrd="0" parTransId="{6ECC0D44-87B7-4622-9434-268EF408FCC9}" sibTransId="{D3F90121-7B52-439F-9ED8-F30130AB01AA}"/>
    <dgm:cxn modelId="{2BA4827E-DEF0-42C2-9E47-09831C46ADB6}" srcId="{031D8A82-6038-400B-8815-F3B95022EA4C}" destId="{D24EAE24-0C46-4F1D-9E81-9BE6C672AFCA}" srcOrd="2" destOrd="0" parTransId="{2D3060C2-5633-4BD3-81C6-50C3E31975D6}" sibTransId="{3428D9BD-E9C5-4837-938E-DF5264ABDC13}"/>
    <dgm:cxn modelId="{38072241-B172-41F0-AB23-A6FCDC08961D}" type="presOf" srcId="{2D3060C2-5633-4BD3-81C6-50C3E31975D6}" destId="{E5821060-6C46-4C6D-A96F-2CCECA7A97C6}" srcOrd="0" destOrd="0" presId="urn:microsoft.com/office/officeart/2005/8/layout/radial5"/>
    <dgm:cxn modelId="{2306F414-79D4-49BD-B597-ED4758F4C03E}" type="presOf" srcId="{D24EAE24-0C46-4F1D-9E81-9BE6C672AFCA}" destId="{55DE791B-9F93-449E-B9B6-72DA1AECB286}" srcOrd="0" destOrd="0" presId="urn:microsoft.com/office/officeart/2005/8/layout/radial5"/>
    <dgm:cxn modelId="{69D5EA21-63E5-47F0-887C-66D678E9687E}" type="presOf" srcId="{6ECC0D44-87B7-4622-9434-268EF408FCC9}" destId="{2E4E2697-2791-4150-9B0A-988F7815C95D}" srcOrd="1" destOrd="0" presId="urn:microsoft.com/office/officeart/2005/8/layout/radial5"/>
    <dgm:cxn modelId="{73C0862B-7901-4E49-A3BC-B966B8AE145A}" type="presOf" srcId="{561D7EA4-29D4-4C03-8D80-5787045A7880}" destId="{A1F39667-614F-4141-9F00-F24348A856E1}" srcOrd="0" destOrd="0" presId="urn:microsoft.com/office/officeart/2005/8/layout/radial5"/>
    <dgm:cxn modelId="{6D1A1C67-AD12-4040-9535-0E9051E6EC14}" type="presOf" srcId="{2D3060C2-5633-4BD3-81C6-50C3E31975D6}" destId="{4BDAF80A-AB0B-4771-A7D9-82A602D13F35}" srcOrd="1" destOrd="0" presId="urn:microsoft.com/office/officeart/2005/8/layout/radial5"/>
    <dgm:cxn modelId="{B68AE9B1-83D7-40D2-A307-15CDD9D6BB10}" type="presOf" srcId="{B5259D4D-4A63-41BA-93D4-013DEB4B1F03}" destId="{1D3E972A-8F09-4188-BE81-32FA704E6CBC}" srcOrd="1" destOrd="0" presId="urn:microsoft.com/office/officeart/2005/8/layout/radial5"/>
    <dgm:cxn modelId="{EE8A5471-247C-40E8-9A76-443E6E0018C7}" type="presOf" srcId="{031D8A82-6038-400B-8815-F3B95022EA4C}" destId="{CE495CFC-A011-4927-B705-F3BE9288C066}" srcOrd="0" destOrd="0" presId="urn:microsoft.com/office/officeart/2005/8/layout/radial5"/>
    <dgm:cxn modelId="{565EC49E-97EC-4426-B0FE-6E50E726F616}" srcId="{031D8A82-6038-400B-8815-F3B95022EA4C}" destId="{6BE0AEB7-68E6-40E9-9439-FF3064881F1A}" srcOrd="1" destOrd="0" parTransId="{E2CA122A-E6EC-45B9-A0B9-26814C8F1267}" sibTransId="{0F97C0FB-0EE8-4D0B-BA4D-CD162FD376C0}"/>
    <dgm:cxn modelId="{F7D73723-08C2-40B0-8C46-CBE4CBC269DB}" type="presOf" srcId="{B5259D4D-4A63-41BA-93D4-013DEB4B1F03}" destId="{84FCF282-A65D-452E-9A53-DF3292EAD304}" srcOrd="0" destOrd="0" presId="urn:microsoft.com/office/officeart/2005/8/layout/radial5"/>
    <dgm:cxn modelId="{3ACF6B25-66D7-42B4-A774-83A3C2700FB0}" srcId="{031D8A82-6038-400B-8815-F3B95022EA4C}" destId="{4B7F71D8-CA4F-4D38-A513-FC4E5E6A5AAE}" srcOrd="3" destOrd="0" parTransId="{B5259D4D-4A63-41BA-93D4-013DEB4B1F03}" sibTransId="{76A9517D-B109-47BD-8716-17E4B6540DE0}"/>
    <dgm:cxn modelId="{D3E8A4CA-7066-4CDA-8401-355E57FC5329}" type="presOf" srcId="{6ECC0D44-87B7-4622-9434-268EF408FCC9}" destId="{C265BEB0-1346-42BF-B29B-DE96D962B03E}" srcOrd="0" destOrd="0" presId="urn:microsoft.com/office/officeart/2005/8/layout/radial5"/>
    <dgm:cxn modelId="{34382399-ECD2-4BA5-9FE6-84A72E97C4C9}" type="presOf" srcId="{E2CA122A-E6EC-45B9-A0B9-26814C8F1267}" destId="{B13DD9F7-009C-43C5-9A39-164C580D22D0}" srcOrd="1" destOrd="0" presId="urn:microsoft.com/office/officeart/2005/8/layout/radial5"/>
    <dgm:cxn modelId="{AEE214FC-080F-4B66-8110-EAFD113C7A25}" srcId="{F5791039-239E-4F4B-8C36-03E246F4C66F}" destId="{031D8A82-6038-400B-8815-F3B95022EA4C}" srcOrd="0" destOrd="0" parTransId="{2D84B581-6B6B-448E-848B-64F2A5A0ECC7}" sibTransId="{45FE37C1-F15C-48C6-9861-583EB2DA9A8D}"/>
    <dgm:cxn modelId="{45A6D4AE-623E-46B5-8408-5038B1C56A79}" type="presOf" srcId="{6BE0AEB7-68E6-40E9-9439-FF3064881F1A}" destId="{2DF767EB-AFA1-4E52-9EA6-2BD0B3253F4A}" srcOrd="0" destOrd="0" presId="urn:microsoft.com/office/officeart/2005/8/layout/radial5"/>
    <dgm:cxn modelId="{08E96B77-B3DA-4F57-9072-C13EA948DF48}" type="presOf" srcId="{E2CA122A-E6EC-45B9-A0B9-26814C8F1267}" destId="{7353EC9E-7227-49C7-BA02-9DB1F3065DE6}" srcOrd="0" destOrd="0" presId="urn:microsoft.com/office/officeart/2005/8/layout/radial5"/>
    <dgm:cxn modelId="{93D2C5D5-B659-4FE3-BA6C-C58D62E80CDB}" type="presOf" srcId="{F5791039-239E-4F4B-8C36-03E246F4C66F}" destId="{FA73C49D-6576-4572-B74A-FF28FAF0617E}" srcOrd="0" destOrd="0" presId="urn:microsoft.com/office/officeart/2005/8/layout/radial5"/>
    <dgm:cxn modelId="{256853C2-667C-4CCF-ADE4-CEA9C91D8E73}" type="presParOf" srcId="{FA73C49D-6576-4572-B74A-FF28FAF0617E}" destId="{CE495CFC-A011-4927-B705-F3BE9288C066}" srcOrd="0" destOrd="0" presId="urn:microsoft.com/office/officeart/2005/8/layout/radial5"/>
    <dgm:cxn modelId="{51B195FD-DEA6-4A85-9A69-0EC6BDD8F47F}" type="presParOf" srcId="{FA73C49D-6576-4572-B74A-FF28FAF0617E}" destId="{C265BEB0-1346-42BF-B29B-DE96D962B03E}" srcOrd="1" destOrd="0" presId="urn:microsoft.com/office/officeart/2005/8/layout/radial5"/>
    <dgm:cxn modelId="{C810BD42-6985-4B1C-B5CD-87D36CB81429}" type="presParOf" srcId="{C265BEB0-1346-42BF-B29B-DE96D962B03E}" destId="{2E4E2697-2791-4150-9B0A-988F7815C95D}" srcOrd="0" destOrd="0" presId="urn:microsoft.com/office/officeart/2005/8/layout/radial5"/>
    <dgm:cxn modelId="{2046FC34-AF82-4618-8E58-DEBC9F64C7D2}" type="presParOf" srcId="{FA73C49D-6576-4572-B74A-FF28FAF0617E}" destId="{A1F39667-614F-4141-9F00-F24348A856E1}" srcOrd="2" destOrd="0" presId="urn:microsoft.com/office/officeart/2005/8/layout/radial5"/>
    <dgm:cxn modelId="{94C7C9A1-105B-41DC-9A82-8C1BBCFDA7C9}" type="presParOf" srcId="{FA73C49D-6576-4572-B74A-FF28FAF0617E}" destId="{7353EC9E-7227-49C7-BA02-9DB1F3065DE6}" srcOrd="3" destOrd="0" presId="urn:microsoft.com/office/officeart/2005/8/layout/radial5"/>
    <dgm:cxn modelId="{74BA7B09-AF12-4495-BBD1-C3E4C921514F}" type="presParOf" srcId="{7353EC9E-7227-49C7-BA02-9DB1F3065DE6}" destId="{B13DD9F7-009C-43C5-9A39-164C580D22D0}" srcOrd="0" destOrd="0" presId="urn:microsoft.com/office/officeart/2005/8/layout/radial5"/>
    <dgm:cxn modelId="{6FAE8107-464B-4720-8401-99043AD4016E}" type="presParOf" srcId="{FA73C49D-6576-4572-B74A-FF28FAF0617E}" destId="{2DF767EB-AFA1-4E52-9EA6-2BD0B3253F4A}" srcOrd="4" destOrd="0" presId="urn:microsoft.com/office/officeart/2005/8/layout/radial5"/>
    <dgm:cxn modelId="{1609AB8D-83C0-4EB1-AD75-9106F833BFDE}" type="presParOf" srcId="{FA73C49D-6576-4572-B74A-FF28FAF0617E}" destId="{E5821060-6C46-4C6D-A96F-2CCECA7A97C6}" srcOrd="5" destOrd="0" presId="urn:microsoft.com/office/officeart/2005/8/layout/radial5"/>
    <dgm:cxn modelId="{63611789-C5D7-471F-814C-ACA66F40B3B0}" type="presParOf" srcId="{E5821060-6C46-4C6D-A96F-2CCECA7A97C6}" destId="{4BDAF80A-AB0B-4771-A7D9-82A602D13F35}" srcOrd="0" destOrd="0" presId="urn:microsoft.com/office/officeart/2005/8/layout/radial5"/>
    <dgm:cxn modelId="{62F09179-83B5-4FD8-B346-A0416CFE0FE8}" type="presParOf" srcId="{FA73C49D-6576-4572-B74A-FF28FAF0617E}" destId="{55DE791B-9F93-449E-B9B6-72DA1AECB286}" srcOrd="6" destOrd="0" presId="urn:microsoft.com/office/officeart/2005/8/layout/radial5"/>
    <dgm:cxn modelId="{BF066481-C747-4EC9-A54D-CD1D387648D6}" type="presParOf" srcId="{FA73C49D-6576-4572-B74A-FF28FAF0617E}" destId="{84FCF282-A65D-452E-9A53-DF3292EAD304}" srcOrd="7" destOrd="0" presId="urn:microsoft.com/office/officeart/2005/8/layout/radial5"/>
    <dgm:cxn modelId="{E8A76215-11DD-4779-BDE0-166E0967F84A}" type="presParOf" srcId="{84FCF282-A65D-452E-9A53-DF3292EAD304}" destId="{1D3E972A-8F09-4188-BE81-32FA704E6CBC}" srcOrd="0" destOrd="0" presId="urn:microsoft.com/office/officeart/2005/8/layout/radial5"/>
    <dgm:cxn modelId="{07BC5446-B7BD-4D2F-8B75-0AD1D526D6CD}" type="presParOf" srcId="{FA73C49D-6576-4572-B74A-FF28FAF0617E}" destId="{4A72A4E3-F3FA-4093-BF28-8090A0AD205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D9844C-7242-4BEC-BA85-F6BEAB28F418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91A41D-DAFB-48D2-9205-B9017D958D99}">
      <dgm:prSet phldrT="[Text]" custT="1"/>
      <dgm:spPr/>
      <dgm:t>
        <a:bodyPr/>
        <a:lstStyle/>
        <a:p>
          <a:r>
            <a:rPr lang="en-IN" sz="2000" b="0" dirty="0" smtClean="0">
              <a:latin typeface="Times New Roman" pitchFamily="18" charset="0"/>
              <a:cs typeface="Times New Roman" pitchFamily="18" charset="0"/>
            </a:rPr>
            <a:t>Vehicle</a:t>
          </a:r>
          <a:endParaRPr lang="en-IN" sz="2000" b="0" dirty="0">
            <a:latin typeface="Times New Roman" pitchFamily="18" charset="0"/>
            <a:cs typeface="Times New Roman" pitchFamily="18" charset="0"/>
          </a:endParaRPr>
        </a:p>
      </dgm:t>
    </dgm:pt>
    <dgm:pt modelId="{206D49EF-0ED6-4D4E-A7AF-235BA4DB8682}" type="parTrans" cxnId="{93D04EE7-C491-43FA-BA5F-93FC545813BE}">
      <dgm:prSet/>
      <dgm:spPr/>
      <dgm:t>
        <a:bodyPr/>
        <a:lstStyle/>
        <a:p>
          <a:endParaRPr lang="en-IN"/>
        </a:p>
      </dgm:t>
    </dgm:pt>
    <dgm:pt modelId="{0C426FF6-A39F-4095-99B0-5D03761E1EAA}" type="sibTrans" cxnId="{93D04EE7-C491-43FA-BA5F-93FC545813BE}">
      <dgm:prSet/>
      <dgm:spPr/>
      <dgm:t>
        <a:bodyPr/>
        <a:lstStyle/>
        <a:p>
          <a:endParaRPr lang="en-IN"/>
        </a:p>
      </dgm:t>
    </dgm:pt>
    <dgm:pt modelId="{780C5F13-E98E-4038-8704-055ACB53E0D2}">
      <dgm:prSet phldrT="[Text]" custT="1"/>
      <dgm:spPr/>
      <dgm:t>
        <a:bodyPr/>
        <a:lstStyle/>
        <a:p>
          <a:r>
            <a:rPr lang="en-IN" sz="2000" b="0" dirty="0" smtClean="0">
              <a:latin typeface="Times New Roman" pitchFamily="18" charset="0"/>
              <a:cs typeface="Times New Roman" pitchFamily="18" charset="0"/>
            </a:rPr>
            <a:t>Chassis</a:t>
          </a:r>
          <a:endParaRPr lang="en-IN" sz="2000" b="0" dirty="0">
            <a:latin typeface="Times New Roman" pitchFamily="18" charset="0"/>
            <a:cs typeface="Times New Roman" pitchFamily="18" charset="0"/>
          </a:endParaRPr>
        </a:p>
      </dgm:t>
    </dgm:pt>
    <dgm:pt modelId="{73BCC785-87C6-45FD-A912-18E49DB6A86B}" type="parTrans" cxnId="{AC02560A-5FF6-45DA-A0A4-C54CFFEFAB56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5BF7256D-6A70-4F55-B2F1-8DD7C92CB891}" type="sibTrans" cxnId="{AC02560A-5FF6-45DA-A0A4-C54CFFEFAB56}">
      <dgm:prSet/>
      <dgm:spPr/>
      <dgm:t>
        <a:bodyPr/>
        <a:lstStyle/>
        <a:p>
          <a:endParaRPr lang="en-IN"/>
        </a:p>
      </dgm:t>
    </dgm:pt>
    <dgm:pt modelId="{1876F806-6B62-4DDB-B5B1-EF7D76B37B58}">
      <dgm:prSet phldrT="[Text]" custT="1"/>
      <dgm:spPr/>
      <dgm:t>
        <a:bodyPr/>
        <a:lstStyle/>
        <a:p>
          <a:r>
            <a:rPr lang="en-IN" sz="2000" b="0" dirty="0" smtClean="0">
              <a:latin typeface="Times New Roman" pitchFamily="18" charset="0"/>
              <a:cs typeface="Times New Roman" pitchFamily="18" charset="0"/>
            </a:rPr>
            <a:t>Engine</a:t>
          </a:r>
          <a:endParaRPr lang="en-IN" sz="2000" b="0" dirty="0">
            <a:latin typeface="Times New Roman" pitchFamily="18" charset="0"/>
            <a:cs typeface="Times New Roman" pitchFamily="18" charset="0"/>
          </a:endParaRPr>
        </a:p>
      </dgm:t>
    </dgm:pt>
    <dgm:pt modelId="{B424FC19-B997-48AF-ACF0-F276486AA238}" type="sibTrans" cxnId="{7860F25A-E6D0-47E9-87C3-9D294B807060}">
      <dgm:prSet/>
      <dgm:spPr/>
      <dgm:t>
        <a:bodyPr/>
        <a:lstStyle/>
        <a:p>
          <a:endParaRPr lang="en-IN"/>
        </a:p>
      </dgm:t>
    </dgm:pt>
    <dgm:pt modelId="{0AD6D921-57A8-4331-A458-2E1DF9FAF695}" type="parTrans" cxnId="{7860F25A-E6D0-47E9-87C3-9D294B807060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21A3A2A4-06B8-4BEE-B8DF-B9AF97FDC280}">
      <dgm:prSet phldrT="[Text]" custT="1"/>
      <dgm:spPr/>
      <dgm:t>
        <a:bodyPr/>
        <a:lstStyle/>
        <a:p>
          <a:r>
            <a:rPr lang="en-IN" sz="2000" b="0" dirty="0" smtClean="0">
              <a:latin typeface="Times New Roman" pitchFamily="18" charset="0"/>
              <a:cs typeface="Times New Roman" pitchFamily="18" charset="0"/>
            </a:rPr>
            <a:t>Brakes</a:t>
          </a:r>
          <a:endParaRPr lang="en-IN" sz="2000" b="0" dirty="0">
            <a:latin typeface="Times New Roman" pitchFamily="18" charset="0"/>
            <a:cs typeface="Times New Roman" pitchFamily="18" charset="0"/>
          </a:endParaRPr>
        </a:p>
      </dgm:t>
    </dgm:pt>
    <dgm:pt modelId="{C74DE9A3-8A41-4913-826D-3FB60171E59F}" type="sibTrans" cxnId="{71C822D5-C2B4-4082-BF85-D255F49116FF}">
      <dgm:prSet/>
      <dgm:spPr/>
      <dgm:t>
        <a:bodyPr/>
        <a:lstStyle/>
        <a:p>
          <a:endParaRPr lang="en-IN"/>
        </a:p>
      </dgm:t>
    </dgm:pt>
    <dgm:pt modelId="{7BE1D24F-B58C-4BA8-8E19-95AC40A76C9C}" type="parTrans" cxnId="{71C822D5-C2B4-4082-BF85-D255F49116FF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FF44B3FB-12DC-4030-A2FF-4CF1CF16BF2A}">
      <dgm:prSet phldrT="[Text]" custT="1"/>
      <dgm:spPr/>
      <dgm:t>
        <a:bodyPr/>
        <a:lstStyle/>
        <a:p>
          <a:r>
            <a:rPr lang="en-IN" sz="2000" b="0" dirty="0" smtClean="0">
              <a:latin typeface="Times New Roman" pitchFamily="18" charset="0"/>
              <a:cs typeface="Times New Roman" pitchFamily="18" charset="0"/>
            </a:rPr>
            <a:t>Drive-train</a:t>
          </a:r>
          <a:endParaRPr lang="en-IN" sz="2000" b="0" dirty="0">
            <a:latin typeface="Times New Roman" pitchFamily="18" charset="0"/>
            <a:cs typeface="Times New Roman" pitchFamily="18" charset="0"/>
          </a:endParaRPr>
        </a:p>
      </dgm:t>
    </dgm:pt>
    <dgm:pt modelId="{1D1FE261-26DD-4F68-8CF6-64D13FEE3189}" type="sibTrans" cxnId="{39FCEAA7-DCA9-45E9-A008-2C267C9A3C65}">
      <dgm:prSet/>
      <dgm:spPr/>
      <dgm:t>
        <a:bodyPr/>
        <a:lstStyle/>
        <a:p>
          <a:endParaRPr lang="en-IN"/>
        </a:p>
      </dgm:t>
    </dgm:pt>
    <dgm:pt modelId="{2BF97ACE-4627-4204-A9D1-CEB36893734A}" type="parTrans" cxnId="{39FCEAA7-DCA9-45E9-A008-2C267C9A3C65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127F5453-EBBF-4344-82C2-A9DB66964C14}">
      <dgm:prSet custT="1"/>
      <dgm:spPr/>
      <dgm:t>
        <a:bodyPr/>
        <a:lstStyle/>
        <a:p>
          <a:r>
            <a:rPr lang="en-IN" sz="2000" b="0" dirty="0" smtClean="0">
              <a:latin typeface="Times New Roman" pitchFamily="18" charset="0"/>
              <a:cs typeface="Times New Roman" pitchFamily="18" charset="0"/>
            </a:rPr>
            <a:t>Steering</a:t>
          </a:r>
          <a:endParaRPr lang="en-IN" sz="2000" b="0" dirty="0">
            <a:latin typeface="Times New Roman" pitchFamily="18" charset="0"/>
            <a:cs typeface="Times New Roman" pitchFamily="18" charset="0"/>
          </a:endParaRPr>
        </a:p>
      </dgm:t>
    </dgm:pt>
    <dgm:pt modelId="{57B6E373-1B29-42C9-A568-D7FAC8190741}" type="sibTrans" cxnId="{E9BFE3DB-6146-4F33-8AC3-80A1BE7D7360}">
      <dgm:prSet/>
      <dgm:spPr/>
      <dgm:t>
        <a:bodyPr/>
        <a:lstStyle/>
        <a:p>
          <a:endParaRPr lang="en-IN"/>
        </a:p>
      </dgm:t>
    </dgm:pt>
    <dgm:pt modelId="{F29E9194-F6FE-4125-B300-745C927F5F67}" type="parTrans" cxnId="{E9BFE3DB-6146-4F33-8AC3-80A1BE7D7360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BCA2C491-D384-406B-A753-8770B69D9DA4}">
      <dgm:prSet custT="1"/>
      <dgm:spPr/>
      <dgm:t>
        <a:bodyPr/>
        <a:lstStyle/>
        <a:p>
          <a:r>
            <a:rPr lang="en-IN" sz="1600" b="0" dirty="0" smtClean="0">
              <a:latin typeface="Times New Roman" pitchFamily="18" charset="0"/>
              <a:cs typeface="Times New Roman" pitchFamily="18" charset="0"/>
            </a:rPr>
            <a:t>Suspension</a:t>
          </a:r>
          <a:endParaRPr lang="en-IN" sz="1600" b="0" dirty="0">
            <a:latin typeface="Times New Roman" pitchFamily="18" charset="0"/>
            <a:cs typeface="Times New Roman" pitchFamily="18" charset="0"/>
          </a:endParaRPr>
        </a:p>
      </dgm:t>
    </dgm:pt>
    <dgm:pt modelId="{3C7A17B7-B207-4666-8167-1DE93F752AE6}" type="sibTrans" cxnId="{7806C8E6-B0E4-4BA1-B9AB-75D48F66C669}">
      <dgm:prSet/>
      <dgm:spPr/>
      <dgm:t>
        <a:bodyPr/>
        <a:lstStyle/>
        <a:p>
          <a:endParaRPr lang="en-IN"/>
        </a:p>
      </dgm:t>
    </dgm:pt>
    <dgm:pt modelId="{6AF0C91F-AA7C-427B-A31C-8B1DA2C7EFE9}" type="parTrans" cxnId="{7806C8E6-B0E4-4BA1-B9AB-75D48F66C669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6DD5F874-B5C5-4791-800B-1FBC659E391B}">
      <dgm:prSet custT="1"/>
      <dgm:spPr/>
      <dgm:t>
        <a:bodyPr/>
        <a:lstStyle/>
        <a:p>
          <a:r>
            <a:rPr lang="en-IN" sz="1800" b="0" dirty="0" smtClean="0">
              <a:latin typeface="Times New Roman" pitchFamily="18" charset="0"/>
              <a:cs typeface="Times New Roman" pitchFamily="18" charset="0"/>
            </a:rPr>
            <a:t>Innovation</a:t>
          </a:r>
          <a:endParaRPr lang="en-IN" sz="1800" b="0" dirty="0">
            <a:latin typeface="Times New Roman" pitchFamily="18" charset="0"/>
            <a:cs typeface="Times New Roman" pitchFamily="18" charset="0"/>
          </a:endParaRPr>
        </a:p>
      </dgm:t>
    </dgm:pt>
    <dgm:pt modelId="{7E38D185-E0A0-4D92-8D41-1CD0F76160FD}" type="sibTrans" cxnId="{091E3576-A2D7-4A0B-A142-0C4D70EAD8D2}">
      <dgm:prSet/>
      <dgm:spPr/>
      <dgm:t>
        <a:bodyPr/>
        <a:lstStyle/>
        <a:p>
          <a:endParaRPr lang="en-IN"/>
        </a:p>
      </dgm:t>
    </dgm:pt>
    <dgm:pt modelId="{B887AE61-EC2B-40C8-8B5F-A30A6EFF0534}" type="parTrans" cxnId="{091E3576-A2D7-4A0B-A142-0C4D70EAD8D2}">
      <dgm:prSet custT="1"/>
      <dgm:spPr/>
      <dgm:t>
        <a:bodyPr/>
        <a:lstStyle/>
        <a:p>
          <a:endParaRPr lang="en-IN" sz="1000" dirty="0">
            <a:latin typeface="Comic Sans MS" pitchFamily="66" charset="0"/>
          </a:endParaRPr>
        </a:p>
      </dgm:t>
    </dgm:pt>
    <dgm:pt modelId="{144E43F0-FC53-46BC-A93D-273144D1F75F}" type="pres">
      <dgm:prSet presAssocID="{E5D9844C-7242-4BEC-BA85-F6BEAB28F4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414EC4-4FFC-435E-891D-38DEA4A72BBF}" type="pres">
      <dgm:prSet presAssocID="{BD91A41D-DAFB-48D2-9205-B9017D958D99}" presName="centerShape" presStyleLbl="node0" presStyleIdx="0" presStyleCnt="1"/>
      <dgm:spPr/>
      <dgm:t>
        <a:bodyPr/>
        <a:lstStyle/>
        <a:p>
          <a:endParaRPr lang="en-IN"/>
        </a:p>
      </dgm:t>
    </dgm:pt>
    <dgm:pt modelId="{ADD127B4-D233-47E9-A266-8995FB50FE71}" type="pres">
      <dgm:prSet presAssocID="{73BCC785-87C6-45FD-A912-18E49DB6A86B}" presName="parTrans" presStyleLbl="sibTrans2D1" presStyleIdx="0" presStyleCnt="7"/>
      <dgm:spPr/>
      <dgm:t>
        <a:bodyPr/>
        <a:lstStyle/>
        <a:p>
          <a:endParaRPr lang="en-IN"/>
        </a:p>
      </dgm:t>
    </dgm:pt>
    <dgm:pt modelId="{BD00DADC-555B-42EE-8AF0-34189D2F94E1}" type="pres">
      <dgm:prSet presAssocID="{73BCC785-87C6-45FD-A912-18E49DB6A86B}" presName="connectorText" presStyleLbl="sibTrans2D1" presStyleIdx="0" presStyleCnt="7"/>
      <dgm:spPr/>
      <dgm:t>
        <a:bodyPr/>
        <a:lstStyle/>
        <a:p>
          <a:endParaRPr lang="en-IN"/>
        </a:p>
      </dgm:t>
    </dgm:pt>
    <dgm:pt modelId="{EE06696A-0979-4852-B983-CE82F7601FDB}" type="pres">
      <dgm:prSet presAssocID="{780C5F13-E98E-4038-8704-055ACB53E0D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94FC6-85B3-4E24-A7FE-EB2543417B5A}" type="pres">
      <dgm:prSet presAssocID="{0AD6D921-57A8-4331-A458-2E1DF9FAF695}" presName="parTrans" presStyleLbl="sibTrans2D1" presStyleIdx="1" presStyleCnt="7"/>
      <dgm:spPr/>
      <dgm:t>
        <a:bodyPr/>
        <a:lstStyle/>
        <a:p>
          <a:endParaRPr lang="en-IN"/>
        </a:p>
      </dgm:t>
    </dgm:pt>
    <dgm:pt modelId="{594C5DB6-6C34-459B-8FA6-364EF1A09904}" type="pres">
      <dgm:prSet presAssocID="{0AD6D921-57A8-4331-A458-2E1DF9FAF695}" presName="connectorText" presStyleLbl="sibTrans2D1" presStyleIdx="1" presStyleCnt="7"/>
      <dgm:spPr/>
      <dgm:t>
        <a:bodyPr/>
        <a:lstStyle/>
        <a:p>
          <a:endParaRPr lang="en-IN"/>
        </a:p>
      </dgm:t>
    </dgm:pt>
    <dgm:pt modelId="{2AADBFF6-4710-44F2-9301-46EBA4228CA2}" type="pres">
      <dgm:prSet presAssocID="{1876F806-6B62-4DDB-B5B1-EF7D76B37B5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2F01C3-AFCB-401E-AEAF-1B912D462091}" type="pres">
      <dgm:prSet presAssocID="{7BE1D24F-B58C-4BA8-8E19-95AC40A76C9C}" presName="parTrans" presStyleLbl="sibTrans2D1" presStyleIdx="2" presStyleCnt="7"/>
      <dgm:spPr/>
      <dgm:t>
        <a:bodyPr/>
        <a:lstStyle/>
        <a:p>
          <a:endParaRPr lang="en-IN"/>
        </a:p>
      </dgm:t>
    </dgm:pt>
    <dgm:pt modelId="{76F2ACE9-0FAC-40A8-8F12-4DFDD1E6BD1A}" type="pres">
      <dgm:prSet presAssocID="{7BE1D24F-B58C-4BA8-8E19-95AC40A76C9C}" presName="connectorText" presStyleLbl="sibTrans2D1" presStyleIdx="2" presStyleCnt="7"/>
      <dgm:spPr/>
      <dgm:t>
        <a:bodyPr/>
        <a:lstStyle/>
        <a:p>
          <a:endParaRPr lang="en-IN"/>
        </a:p>
      </dgm:t>
    </dgm:pt>
    <dgm:pt modelId="{E1F41204-A4AF-4AE0-BD5A-9929BF4C0D44}" type="pres">
      <dgm:prSet presAssocID="{21A3A2A4-06B8-4BEE-B8DF-B9AF97FDC28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E2A38E-DA6B-4125-8F9C-C2D6243C0564}" type="pres">
      <dgm:prSet presAssocID="{2BF97ACE-4627-4204-A9D1-CEB36893734A}" presName="parTrans" presStyleLbl="sibTrans2D1" presStyleIdx="3" presStyleCnt="7"/>
      <dgm:spPr/>
      <dgm:t>
        <a:bodyPr/>
        <a:lstStyle/>
        <a:p>
          <a:endParaRPr lang="en-IN"/>
        </a:p>
      </dgm:t>
    </dgm:pt>
    <dgm:pt modelId="{1C796EC9-F56C-4EDF-911E-A2ED7914124A}" type="pres">
      <dgm:prSet presAssocID="{2BF97ACE-4627-4204-A9D1-CEB36893734A}" presName="connectorText" presStyleLbl="sibTrans2D1" presStyleIdx="3" presStyleCnt="7"/>
      <dgm:spPr/>
      <dgm:t>
        <a:bodyPr/>
        <a:lstStyle/>
        <a:p>
          <a:endParaRPr lang="en-IN"/>
        </a:p>
      </dgm:t>
    </dgm:pt>
    <dgm:pt modelId="{B7B58E7E-E439-4039-9331-A16314693714}" type="pres">
      <dgm:prSet presAssocID="{FF44B3FB-12DC-4030-A2FF-4CF1CF16BF2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D733C4-2FB7-41E7-B41C-B7A7ABBE77EA}" type="pres">
      <dgm:prSet presAssocID="{F29E9194-F6FE-4125-B300-745C927F5F67}" presName="parTrans" presStyleLbl="sibTrans2D1" presStyleIdx="4" presStyleCnt="7"/>
      <dgm:spPr/>
      <dgm:t>
        <a:bodyPr/>
        <a:lstStyle/>
        <a:p>
          <a:endParaRPr lang="en-IN"/>
        </a:p>
      </dgm:t>
    </dgm:pt>
    <dgm:pt modelId="{D14CD900-E22E-47A5-B108-21B20C8561D8}" type="pres">
      <dgm:prSet presAssocID="{F29E9194-F6FE-4125-B300-745C927F5F67}" presName="connectorText" presStyleLbl="sibTrans2D1" presStyleIdx="4" presStyleCnt="7"/>
      <dgm:spPr/>
      <dgm:t>
        <a:bodyPr/>
        <a:lstStyle/>
        <a:p>
          <a:endParaRPr lang="en-IN"/>
        </a:p>
      </dgm:t>
    </dgm:pt>
    <dgm:pt modelId="{C34DF616-AE14-425B-A00C-508FF658176C}" type="pres">
      <dgm:prSet presAssocID="{127F5453-EBBF-4344-82C2-A9DB66964C1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A734AB-8E7A-4D48-94CD-FABE83C7592B}" type="pres">
      <dgm:prSet presAssocID="{6AF0C91F-AA7C-427B-A31C-8B1DA2C7EFE9}" presName="parTrans" presStyleLbl="sibTrans2D1" presStyleIdx="5" presStyleCnt="7"/>
      <dgm:spPr/>
      <dgm:t>
        <a:bodyPr/>
        <a:lstStyle/>
        <a:p>
          <a:endParaRPr lang="en-IN"/>
        </a:p>
      </dgm:t>
    </dgm:pt>
    <dgm:pt modelId="{BC1915F6-CACA-4DB8-9938-B5812D52332B}" type="pres">
      <dgm:prSet presAssocID="{6AF0C91F-AA7C-427B-A31C-8B1DA2C7EFE9}" presName="connectorText" presStyleLbl="sibTrans2D1" presStyleIdx="5" presStyleCnt="7"/>
      <dgm:spPr/>
      <dgm:t>
        <a:bodyPr/>
        <a:lstStyle/>
        <a:p>
          <a:endParaRPr lang="en-IN"/>
        </a:p>
      </dgm:t>
    </dgm:pt>
    <dgm:pt modelId="{BD59BC56-A3F6-4DAD-9FCF-FBC62FC22FC1}" type="pres">
      <dgm:prSet presAssocID="{BCA2C491-D384-406B-A753-8770B69D9DA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C7EEA9-E9DA-4181-8810-03DE70741FF5}" type="pres">
      <dgm:prSet presAssocID="{B887AE61-EC2B-40C8-8B5F-A30A6EFF0534}" presName="parTrans" presStyleLbl="sibTrans2D1" presStyleIdx="6" presStyleCnt="7"/>
      <dgm:spPr/>
      <dgm:t>
        <a:bodyPr/>
        <a:lstStyle/>
        <a:p>
          <a:endParaRPr lang="en-IN"/>
        </a:p>
      </dgm:t>
    </dgm:pt>
    <dgm:pt modelId="{83258387-C064-4634-BE8C-C17C41765935}" type="pres">
      <dgm:prSet presAssocID="{B887AE61-EC2B-40C8-8B5F-A30A6EFF0534}" presName="connectorText" presStyleLbl="sibTrans2D1" presStyleIdx="6" presStyleCnt="7"/>
      <dgm:spPr/>
      <dgm:t>
        <a:bodyPr/>
        <a:lstStyle/>
        <a:p>
          <a:endParaRPr lang="en-IN"/>
        </a:p>
      </dgm:t>
    </dgm:pt>
    <dgm:pt modelId="{DB06DE26-2CE9-432C-97EB-C23057986837}" type="pres">
      <dgm:prSet presAssocID="{6DD5F874-B5C5-4791-800B-1FBC659E391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5B5976-07B2-41E5-A316-E219878AE97A}" type="presOf" srcId="{6DD5F874-B5C5-4791-800B-1FBC659E391B}" destId="{DB06DE26-2CE9-432C-97EB-C23057986837}" srcOrd="0" destOrd="0" presId="urn:microsoft.com/office/officeart/2005/8/layout/radial5"/>
    <dgm:cxn modelId="{00E766B2-03D3-4D6F-9CCB-FE47F88E96B5}" type="presOf" srcId="{21A3A2A4-06B8-4BEE-B8DF-B9AF97FDC280}" destId="{E1F41204-A4AF-4AE0-BD5A-9929BF4C0D44}" srcOrd="0" destOrd="0" presId="urn:microsoft.com/office/officeart/2005/8/layout/radial5"/>
    <dgm:cxn modelId="{D6ACB0A8-39C0-43F6-AFD0-D7001D9BEA62}" type="presOf" srcId="{B887AE61-EC2B-40C8-8B5F-A30A6EFF0534}" destId="{83258387-C064-4634-BE8C-C17C41765935}" srcOrd="1" destOrd="0" presId="urn:microsoft.com/office/officeart/2005/8/layout/radial5"/>
    <dgm:cxn modelId="{6A01FF46-62DE-4F81-8820-5812BA2CC4B0}" type="presOf" srcId="{1876F806-6B62-4DDB-B5B1-EF7D76B37B58}" destId="{2AADBFF6-4710-44F2-9301-46EBA4228CA2}" srcOrd="0" destOrd="0" presId="urn:microsoft.com/office/officeart/2005/8/layout/radial5"/>
    <dgm:cxn modelId="{06553CA3-DBEB-4DFA-B59C-C07BFA36BB2D}" type="presOf" srcId="{7BE1D24F-B58C-4BA8-8E19-95AC40A76C9C}" destId="{592F01C3-AFCB-401E-AEAF-1B912D462091}" srcOrd="0" destOrd="0" presId="urn:microsoft.com/office/officeart/2005/8/layout/radial5"/>
    <dgm:cxn modelId="{F16D6260-72CF-456D-8D89-B3BCE7E5F836}" type="presOf" srcId="{7BE1D24F-B58C-4BA8-8E19-95AC40A76C9C}" destId="{76F2ACE9-0FAC-40A8-8F12-4DFDD1E6BD1A}" srcOrd="1" destOrd="0" presId="urn:microsoft.com/office/officeart/2005/8/layout/radial5"/>
    <dgm:cxn modelId="{39BBA892-0A7D-4F9A-878A-B68FE1202E65}" type="presOf" srcId="{BCA2C491-D384-406B-A753-8770B69D9DA4}" destId="{BD59BC56-A3F6-4DAD-9FCF-FBC62FC22FC1}" srcOrd="0" destOrd="0" presId="urn:microsoft.com/office/officeart/2005/8/layout/radial5"/>
    <dgm:cxn modelId="{39FCEAA7-DCA9-45E9-A008-2C267C9A3C65}" srcId="{BD91A41D-DAFB-48D2-9205-B9017D958D99}" destId="{FF44B3FB-12DC-4030-A2FF-4CF1CF16BF2A}" srcOrd="3" destOrd="0" parTransId="{2BF97ACE-4627-4204-A9D1-CEB36893734A}" sibTransId="{1D1FE261-26DD-4F68-8CF6-64D13FEE3189}"/>
    <dgm:cxn modelId="{76C8F92E-858D-4E92-B936-695CBF636BA4}" type="presOf" srcId="{E5D9844C-7242-4BEC-BA85-F6BEAB28F418}" destId="{144E43F0-FC53-46BC-A93D-273144D1F75F}" srcOrd="0" destOrd="0" presId="urn:microsoft.com/office/officeart/2005/8/layout/radial5"/>
    <dgm:cxn modelId="{71C822D5-C2B4-4082-BF85-D255F49116FF}" srcId="{BD91A41D-DAFB-48D2-9205-B9017D958D99}" destId="{21A3A2A4-06B8-4BEE-B8DF-B9AF97FDC280}" srcOrd="2" destOrd="0" parTransId="{7BE1D24F-B58C-4BA8-8E19-95AC40A76C9C}" sibTransId="{C74DE9A3-8A41-4913-826D-3FB60171E59F}"/>
    <dgm:cxn modelId="{93D04EE7-C491-43FA-BA5F-93FC545813BE}" srcId="{E5D9844C-7242-4BEC-BA85-F6BEAB28F418}" destId="{BD91A41D-DAFB-48D2-9205-B9017D958D99}" srcOrd="0" destOrd="0" parTransId="{206D49EF-0ED6-4D4E-A7AF-235BA4DB8682}" sibTransId="{0C426FF6-A39F-4095-99B0-5D03761E1EAA}"/>
    <dgm:cxn modelId="{091E3576-A2D7-4A0B-A142-0C4D70EAD8D2}" srcId="{BD91A41D-DAFB-48D2-9205-B9017D958D99}" destId="{6DD5F874-B5C5-4791-800B-1FBC659E391B}" srcOrd="6" destOrd="0" parTransId="{B887AE61-EC2B-40C8-8B5F-A30A6EFF0534}" sibTransId="{7E38D185-E0A0-4D92-8D41-1CD0F76160FD}"/>
    <dgm:cxn modelId="{02BD99DD-4CB8-40AB-B324-16AE3D81C527}" type="presOf" srcId="{2BF97ACE-4627-4204-A9D1-CEB36893734A}" destId="{9DE2A38E-DA6B-4125-8F9C-C2D6243C0564}" srcOrd="0" destOrd="0" presId="urn:microsoft.com/office/officeart/2005/8/layout/radial5"/>
    <dgm:cxn modelId="{E1670D64-41FB-4055-BCDF-49ACE24B8AEA}" type="presOf" srcId="{FF44B3FB-12DC-4030-A2FF-4CF1CF16BF2A}" destId="{B7B58E7E-E439-4039-9331-A16314693714}" srcOrd="0" destOrd="0" presId="urn:microsoft.com/office/officeart/2005/8/layout/radial5"/>
    <dgm:cxn modelId="{9CC03082-2508-44C1-855E-E04C81D90168}" type="presOf" srcId="{127F5453-EBBF-4344-82C2-A9DB66964C14}" destId="{C34DF616-AE14-425B-A00C-508FF658176C}" srcOrd="0" destOrd="0" presId="urn:microsoft.com/office/officeart/2005/8/layout/radial5"/>
    <dgm:cxn modelId="{9A60E7C0-5485-4F33-BA7E-488B04F5917E}" type="presOf" srcId="{6AF0C91F-AA7C-427B-A31C-8B1DA2C7EFE9}" destId="{22A734AB-8E7A-4D48-94CD-FABE83C7592B}" srcOrd="0" destOrd="0" presId="urn:microsoft.com/office/officeart/2005/8/layout/radial5"/>
    <dgm:cxn modelId="{A863D23D-78B5-43C1-AFB6-FF4854761BDA}" type="presOf" srcId="{6AF0C91F-AA7C-427B-A31C-8B1DA2C7EFE9}" destId="{BC1915F6-CACA-4DB8-9938-B5812D52332B}" srcOrd="1" destOrd="0" presId="urn:microsoft.com/office/officeart/2005/8/layout/radial5"/>
    <dgm:cxn modelId="{6EA18B2D-FFC6-4E2F-83F8-52E36DFD1C84}" type="presOf" srcId="{73BCC785-87C6-45FD-A912-18E49DB6A86B}" destId="{ADD127B4-D233-47E9-A266-8995FB50FE71}" srcOrd="0" destOrd="0" presId="urn:microsoft.com/office/officeart/2005/8/layout/radial5"/>
    <dgm:cxn modelId="{2688AD89-95D5-4F7B-800F-89E96FC67914}" type="presOf" srcId="{0AD6D921-57A8-4331-A458-2E1DF9FAF695}" destId="{90894FC6-85B3-4E24-A7FE-EB2543417B5A}" srcOrd="0" destOrd="0" presId="urn:microsoft.com/office/officeart/2005/8/layout/radial5"/>
    <dgm:cxn modelId="{461E6D4C-DEE9-4A0F-894D-C630A5DB7212}" type="presOf" srcId="{F29E9194-F6FE-4125-B300-745C927F5F67}" destId="{D14CD900-E22E-47A5-B108-21B20C8561D8}" srcOrd="1" destOrd="0" presId="urn:microsoft.com/office/officeart/2005/8/layout/radial5"/>
    <dgm:cxn modelId="{65B1A5BC-2344-466F-ABFB-2182FC6F3450}" type="presOf" srcId="{2BF97ACE-4627-4204-A9D1-CEB36893734A}" destId="{1C796EC9-F56C-4EDF-911E-A2ED7914124A}" srcOrd="1" destOrd="0" presId="urn:microsoft.com/office/officeart/2005/8/layout/radial5"/>
    <dgm:cxn modelId="{B082FBA6-AA5B-4800-BA3F-01E33E3D88FF}" type="presOf" srcId="{B887AE61-EC2B-40C8-8B5F-A30A6EFF0534}" destId="{20C7EEA9-E9DA-4181-8810-03DE70741FF5}" srcOrd="0" destOrd="0" presId="urn:microsoft.com/office/officeart/2005/8/layout/radial5"/>
    <dgm:cxn modelId="{7806C8E6-B0E4-4BA1-B9AB-75D48F66C669}" srcId="{BD91A41D-DAFB-48D2-9205-B9017D958D99}" destId="{BCA2C491-D384-406B-A753-8770B69D9DA4}" srcOrd="5" destOrd="0" parTransId="{6AF0C91F-AA7C-427B-A31C-8B1DA2C7EFE9}" sibTransId="{3C7A17B7-B207-4666-8167-1DE93F752AE6}"/>
    <dgm:cxn modelId="{069B27FE-DE86-4670-A0AC-AC8B745F2B15}" type="presOf" srcId="{BD91A41D-DAFB-48D2-9205-B9017D958D99}" destId="{B1414EC4-4FFC-435E-891D-38DEA4A72BBF}" srcOrd="0" destOrd="0" presId="urn:microsoft.com/office/officeart/2005/8/layout/radial5"/>
    <dgm:cxn modelId="{3C6928DC-8372-4B42-A39C-2572EB5FAA46}" type="presOf" srcId="{F29E9194-F6FE-4125-B300-745C927F5F67}" destId="{29D733C4-2FB7-41E7-B41C-B7A7ABBE77EA}" srcOrd="0" destOrd="0" presId="urn:microsoft.com/office/officeart/2005/8/layout/radial5"/>
    <dgm:cxn modelId="{71D0F209-86F5-449B-90F4-AE55357D48BE}" type="presOf" srcId="{73BCC785-87C6-45FD-A912-18E49DB6A86B}" destId="{BD00DADC-555B-42EE-8AF0-34189D2F94E1}" srcOrd="1" destOrd="0" presId="urn:microsoft.com/office/officeart/2005/8/layout/radial5"/>
    <dgm:cxn modelId="{2AE0C1DF-BE95-46B4-A0F3-8D8A2E6405CA}" type="presOf" srcId="{780C5F13-E98E-4038-8704-055ACB53E0D2}" destId="{EE06696A-0979-4852-B983-CE82F7601FDB}" srcOrd="0" destOrd="0" presId="urn:microsoft.com/office/officeart/2005/8/layout/radial5"/>
    <dgm:cxn modelId="{AC02560A-5FF6-45DA-A0A4-C54CFFEFAB56}" srcId="{BD91A41D-DAFB-48D2-9205-B9017D958D99}" destId="{780C5F13-E98E-4038-8704-055ACB53E0D2}" srcOrd="0" destOrd="0" parTransId="{73BCC785-87C6-45FD-A912-18E49DB6A86B}" sibTransId="{5BF7256D-6A70-4F55-B2F1-8DD7C92CB891}"/>
    <dgm:cxn modelId="{CD70DCF3-3B3A-4EB3-95DA-DEC6B66A77C2}" type="presOf" srcId="{0AD6D921-57A8-4331-A458-2E1DF9FAF695}" destId="{594C5DB6-6C34-459B-8FA6-364EF1A09904}" srcOrd="1" destOrd="0" presId="urn:microsoft.com/office/officeart/2005/8/layout/radial5"/>
    <dgm:cxn modelId="{7860F25A-E6D0-47E9-87C3-9D294B807060}" srcId="{BD91A41D-DAFB-48D2-9205-B9017D958D99}" destId="{1876F806-6B62-4DDB-B5B1-EF7D76B37B58}" srcOrd="1" destOrd="0" parTransId="{0AD6D921-57A8-4331-A458-2E1DF9FAF695}" sibTransId="{B424FC19-B997-48AF-ACF0-F276486AA238}"/>
    <dgm:cxn modelId="{E9BFE3DB-6146-4F33-8AC3-80A1BE7D7360}" srcId="{BD91A41D-DAFB-48D2-9205-B9017D958D99}" destId="{127F5453-EBBF-4344-82C2-A9DB66964C14}" srcOrd="4" destOrd="0" parTransId="{F29E9194-F6FE-4125-B300-745C927F5F67}" sibTransId="{57B6E373-1B29-42C9-A568-D7FAC8190741}"/>
    <dgm:cxn modelId="{F35167E8-BC05-4897-893E-E467CF925BC3}" type="presParOf" srcId="{144E43F0-FC53-46BC-A93D-273144D1F75F}" destId="{B1414EC4-4FFC-435E-891D-38DEA4A72BBF}" srcOrd="0" destOrd="0" presId="urn:microsoft.com/office/officeart/2005/8/layout/radial5"/>
    <dgm:cxn modelId="{21E2FB4E-8D53-4389-8BA0-7338C2BAC07B}" type="presParOf" srcId="{144E43F0-FC53-46BC-A93D-273144D1F75F}" destId="{ADD127B4-D233-47E9-A266-8995FB50FE71}" srcOrd="1" destOrd="0" presId="urn:microsoft.com/office/officeart/2005/8/layout/radial5"/>
    <dgm:cxn modelId="{FFBCEE29-AB8C-41D4-A02D-FEE42EDA5194}" type="presParOf" srcId="{ADD127B4-D233-47E9-A266-8995FB50FE71}" destId="{BD00DADC-555B-42EE-8AF0-34189D2F94E1}" srcOrd="0" destOrd="0" presId="urn:microsoft.com/office/officeart/2005/8/layout/radial5"/>
    <dgm:cxn modelId="{B8DCC21B-EEDD-4C94-BEFB-5751844FC133}" type="presParOf" srcId="{144E43F0-FC53-46BC-A93D-273144D1F75F}" destId="{EE06696A-0979-4852-B983-CE82F7601FDB}" srcOrd="2" destOrd="0" presId="urn:microsoft.com/office/officeart/2005/8/layout/radial5"/>
    <dgm:cxn modelId="{DB96793A-C60B-4D20-98E6-C31F6A7F0DD1}" type="presParOf" srcId="{144E43F0-FC53-46BC-A93D-273144D1F75F}" destId="{90894FC6-85B3-4E24-A7FE-EB2543417B5A}" srcOrd="3" destOrd="0" presId="urn:microsoft.com/office/officeart/2005/8/layout/radial5"/>
    <dgm:cxn modelId="{67ADCEDA-B3EA-48FF-A4E8-3B7AFE2F7AF3}" type="presParOf" srcId="{90894FC6-85B3-4E24-A7FE-EB2543417B5A}" destId="{594C5DB6-6C34-459B-8FA6-364EF1A09904}" srcOrd="0" destOrd="0" presId="urn:microsoft.com/office/officeart/2005/8/layout/radial5"/>
    <dgm:cxn modelId="{85F80204-6B38-4CC7-ABB8-F4273975419B}" type="presParOf" srcId="{144E43F0-FC53-46BC-A93D-273144D1F75F}" destId="{2AADBFF6-4710-44F2-9301-46EBA4228CA2}" srcOrd="4" destOrd="0" presId="urn:microsoft.com/office/officeart/2005/8/layout/radial5"/>
    <dgm:cxn modelId="{D81F6E29-5463-4692-978B-9E6FF581B94E}" type="presParOf" srcId="{144E43F0-FC53-46BC-A93D-273144D1F75F}" destId="{592F01C3-AFCB-401E-AEAF-1B912D462091}" srcOrd="5" destOrd="0" presId="urn:microsoft.com/office/officeart/2005/8/layout/radial5"/>
    <dgm:cxn modelId="{0126FE94-BB87-4F90-AF3F-7FBD88025B6E}" type="presParOf" srcId="{592F01C3-AFCB-401E-AEAF-1B912D462091}" destId="{76F2ACE9-0FAC-40A8-8F12-4DFDD1E6BD1A}" srcOrd="0" destOrd="0" presId="urn:microsoft.com/office/officeart/2005/8/layout/radial5"/>
    <dgm:cxn modelId="{50968F8E-6C35-470B-9A6A-CDAED449B1E4}" type="presParOf" srcId="{144E43F0-FC53-46BC-A93D-273144D1F75F}" destId="{E1F41204-A4AF-4AE0-BD5A-9929BF4C0D44}" srcOrd="6" destOrd="0" presId="urn:microsoft.com/office/officeart/2005/8/layout/radial5"/>
    <dgm:cxn modelId="{A7CFF747-5497-4B87-A3F1-E2AEB30184F7}" type="presParOf" srcId="{144E43F0-FC53-46BC-A93D-273144D1F75F}" destId="{9DE2A38E-DA6B-4125-8F9C-C2D6243C0564}" srcOrd="7" destOrd="0" presId="urn:microsoft.com/office/officeart/2005/8/layout/radial5"/>
    <dgm:cxn modelId="{08112BF4-31F9-4355-ABC4-AF0BC46330C0}" type="presParOf" srcId="{9DE2A38E-DA6B-4125-8F9C-C2D6243C0564}" destId="{1C796EC9-F56C-4EDF-911E-A2ED7914124A}" srcOrd="0" destOrd="0" presId="urn:microsoft.com/office/officeart/2005/8/layout/radial5"/>
    <dgm:cxn modelId="{6AE04833-02AF-4496-A440-9490DB45E062}" type="presParOf" srcId="{144E43F0-FC53-46BC-A93D-273144D1F75F}" destId="{B7B58E7E-E439-4039-9331-A16314693714}" srcOrd="8" destOrd="0" presId="urn:microsoft.com/office/officeart/2005/8/layout/radial5"/>
    <dgm:cxn modelId="{FB5073F4-2D2D-4972-962D-A8C5A40E1B08}" type="presParOf" srcId="{144E43F0-FC53-46BC-A93D-273144D1F75F}" destId="{29D733C4-2FB7-41E7-B41C-B7A7ABBE77EA}" srcOrd="9" destOrd="0" presId="urn:microsoft.com/office/officeart/2005/8/layout/radial5"/>
    <dgm:cxn modelId="{86C85E4C-DC40-4DCA-B236-49D1107F4533}" type="presParOf" srcId="{29D733C4-2FB7-41E7-B41C-B7A7ABBE77EA}" destId="{D14CD900-E22E-47A5-B108-21B20C8561D8}" srcOrd="0" destOrd="0" presId="urn:microsoft.com/office/officeart/2005/8/layout/radial5"/>
    <dgm:cxn modelId="{86D2832D-3469-4068-8C94-280F017CD6CF}" type="presParOf" srcId="{144E43F0-FC53-46BC-A93D-273144D1F75F}" destId="{C34DF616-AE14-425B-A00C-508FF658176C}" srcOrd="10" destOrd="0" presId="urn:microsoft.com/office/officeart/2005/8/layout/radial5"/>
    <dgm:cxn modelId="{071E157E-9E96-4178-8DC2-893357520BE9}" type="presParOf" srcId="{144E43F0-FC53-46BC-A93D-273144D1F75F}" destId="{22A734AB-8E7A-4D48-94CD-FABE83C7592B}" srcOrd="11" destOrd="0" presId="urn:microsoft.com/office/officeart/2005/8/layout/radial5"/>
    <dgm:cxn modelId="{E9E585B8-EDE4-421D-B787-55070C2FAE98}" type="presParOf" srcId="{22A734AB-8E7A-4D48-94CD-FABE83C7592B}" destId="{BC1915F6-CACA-4DB8-9938-B5812D52332B}" srcOrd="0" destOrd="0" presId="urn:microsoft.com/office/officeart/2005/8/layout/radial5"/>
    <dgm:cxn modelId="{A21B6B63-8BCA-4776-9CB4-09A3DB978231}" type="presParOf" srcId="{144E43F0-FC53-46BC-A93D-273144D1F75F}" destId="{BD59BC56-A3F6-4DAD-9FCF-FBC62FC22FC1}" srcOrd="12" destOrd="0" presId="urn:microsoft.com/office/officeart/2005/8/layout/radial5"/>
    <dgm:cxn modelId="{09BD2D2C-3A1C-46DA-BB77-63B8A2787FD0}" type="presParOf" srcId="{144E43F0-FC53-46BC-A93D-273144D1F75F}" destId="{20C7EEA9-E9DA-4181-8810-03DE70741FF5}" srcOrd="13" destOrd="0" presId="urn:microsoft.com/office/officeart/2005/8/layout/radial5"/>
    <dgm:cxn modelId="{EB17F99A-C670-4C48-831B-3B68083FD97C}" type="presParOf" srcId="{20C7EEA9-E9DA-4181-8810-03DE70741FF5}" destId="{83258387-C064-4634-BE8C-C17C41765935}" srcOrd="0" destOrd="0" presId="urn:microsoft.com/office/officeart/2005/8/layout/radial5"/>
    <dgm:cxn modelId="{F46E0606-8B96-48B9-A970-BC9ED7410C40}" type="presParOf" srcId="{144E43F0-FC53-46BC-A93D-273144D1F75F}" destId="{DB06DE26-2CE9-432C-97EB-C23057986837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8115-912C-4BED-A25B-5CD61CA1FF9B}">
      <dsp:nvSpPr>
        <dsp:cNvPr id="0" name=""/>
        <dsp:cNvSpPr/>
      </dsp:nvSpPr>
      <dsp:spPr>
        <a:xfrm>
          <a:off x="3960440" y="2565159"/>
          <a:ext cx="2802040" cy="4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52"/>
              </a:lnTo>
              <a:lnTo>
                <a:pt x="2802040" y="243152"/>
              </a:lnTo>
              <a:lnTo>
                <a:pt x="2802040" y="486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1665A-CEAF-41D5-B9D3-923ED3480234}">
      <dsp:nvSpPr>
        <dsp:cNvPr id="0" name=""/>
        <dsp:cNvSpPr/>
      </dsp:nvSpPr>
      <dsp:spPr>
        <a:xfrm>
          <a:off x="3914720" y="2565159"/>
          <a:ext cx="91440" cy="486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984E7-5B68-40A0-B190-482AC3A0C8AA}">
      <dsp:nvSpPr>
        <dsp:cNvPr id="0" name=""/>
        <dsp:cNvSpPr/>
      </dsp:nvSpPr>
      <dsp:spPr>
        <a:xfrm>
          <a:off x="1158399" y="2565159"/>
          <a:ext cx="2802040" cy="486304"/>
        </a:xfrm>
        <a:custGeom>
          <a:avLst/>
          <a:gdLst/>
          <a:ahLst/>
          <a:cxnLst/>
          <a:rect l="0" t="0" r="0" b="0"/>
          <a:pathLst>
            <a:path>
              <a:moveTo>
                <a:pt x="2802040" y="0"/>
              </a:moveTo>
              <a:lnTo>
                <a:pt x="2802040" y="243152"/>
              </a:lnTo>
              <a:lnTo>
                <a:pt x="0" y="243152"/>
              </a:lnTo>
              <a:lnTo>
                <a:pt x="0" y="4863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6C67D-FA0B-4F27-BB95-6732F535A230}">
      <dsp:nvSpPr>
        <dsp:cNvPr id="0" name=""/>
        <dsp:cNvSpPr/>
      </dsp:nvSpPr>
      <dsp:spPr>
        <a:xfrm>
          <a:off x="2802572" y="1407291"/>
          <a:ext cx="2315735" cy="1157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SAE INDIA</a:t>
          </a:r>
          <a:endParaRPr lang="en-US" sz="3000" kern="1200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sp:txBody>
      <dsp:txXfrm>
        <a:off x="2802572" y="1407291"/>
        <a:ext cx="2315735" cy="1157867"/>
      </dsp:txXfrm>
    </dsp:sp>
    <dsp:sp modelId="{71503ED8-8923-4CE2-B172-E308F279F8BD}">
      <dsp:nvSpPr>
        <dsp:cNvPr id="0" name=""/>
        <dsp:cNvSpPr/>
      </dsp:nvSpPr>
      <dsp:spPr>
        <a:xfrm>
          <a:off x="531" y="3051464"/>
          <a:ext cx="2315735" cy="1157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BAJA SAE INDIA</a:t>
          </a:r>
          <a:endParaRPr lang="en-US" sz="3000" kern="1200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sp:txBody>
      <dsp:txXfrm>
        <a:off x="531" y="3051464"/>
        <a:ext cx="2315735" cy="1157867"/>
      </dsp:txXfrm>
    </dsp:sp>
    <dsp:sp modelId="{955420DD-5AF6-4216-80E7-C8BCF59BB91F}">
      <dsp:nvSpPr>
        <dsp:cNvPr id="0" name=""/>
        <dsp:cNvSpPr/>
      </dsp:nvSpPr>
      <dsp:spPr>
        <a:xfrm>
          <a:off x="2802572" y="3051464"/>
          <a:ext cx="2315735" cy="1157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SUPRA SAE INDIA</a:t>
          </a:r>
          <a:endParaRPr lang="en-US" sz="3000" kern="1200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sp:txBody>
      <dsp:txXfrm>
        <a:off x="2802572" y="3051464"/>
        <a:ext cx="2315735" cy="1157867"/>
      </dsp:txXfrm>
    </dsp:sp>
    <dsp:sp modelId="{1447BE84-D0C6-4C81-B0FF-11157485D160}">
      <dsp:nvSpPr>
        <dsp:cNvPr id="0" name=""/>
        <dsp:cNvSpPr/>
      </dsp:nvSpPr>
      <dsp:spPr>
        <a:xfrm>
          <a:off x="5604612" y="3051464"/>
          <a:ext cx="2315735" cy="1157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rPr>
            <a:t>EFFI-CYCLE</a:t>
          </a:r>
          <a:endParaRPr lang="en-US" sz="3000" kern="1200" dirty="0">
            <a:latin typeface="Adobe Fan Heiti Std B" panose="020B0700000000000000" pitchFamily="34" charset="-128"/>
            <a:ea typeface="Adobe Fan Heiti Std B" panose="020B0700000000000000" pitchFamily="34" charset="-128"/>
          </a:endParaRPr>
        </a:p>
      </dsp:txBody>
      <dsp:txXfrm>
        <a:off x="5604612" y="3051464"/>
        <a:ext cx="2315735" cy="1157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95CFC-A011-4927-B705-F3BE9288C066}">
      <dsp:nvSpPr>
        <dsp:cNvPr id="0" name=""/>
        <dsp:cNvSpPr/>
      </dsp:nvSpPr>
      <dsp:spPr>
        <a:xfrm>
          <a:off x="3601103" y="2016927"/>
          <a:ext cx="1438753" cy="1438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Car</a:t>
          </a:r>
          <a:endParaRPr lang="en-IN" sz="4400" kern="1200" dirty="0"/>
        </a:p>
      </dsp:txBody>
      <dsp:txXfrm>
        <a:off x="3811803" y="2227627"/>
        <a:ext cx="1017353" cy="1017353"/>
      </dsp:txXfrm>
    </dsp:sp>
    <dsp:sp modelId="{C265BEB0-1346-42BF-B29B-DE96D962B03E}">
      <dsp:nvSpPr>
        <dsp:cNvPr id="0" name=""/>
        <dsp:cNvSpPr/>
      </dsp:nvSpPr>
      <dsp:spPr>
        <a:xfrm rot="16200000">
          <a:off x="4186857" y="1527785"/>
          <a:ext cx="267244" cy="48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4226944" y="1665707"/>
        <a:ext cx="187071" cy="293506"/>
      </dsp:txXfrm>
    </dsp:sp>
    <dsp:sp modelId="{A1F39667-614F-4141-9F00-F24348A856E1}">
      <dsp:nvSpPr>
        <dsp:cNvPr id="0" name=""/>
        <dsp:cNvSpPr/>
      </dsp:nvSpPr>
      <dsp:spPr>
        <a:xfrm>
          <a:off x="3351076" y="-69979"/>
          <a:ext cx="1938806" cy="1582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Designing</a:t>
          </a:r>
          <a:endParaRPr lang="en-IN" sz="1600" kern="1200" dirty="0"/>
        </a:p>
      </dsp:txBody>
      <dsp:txXfrm>
        <a:off x="3635008" y="161798"/>
        <a:ext cx="1370942" cy="1119118"/>
      </dsp:txXfrm>
    </dsp:sp>
    <dsp:sp modelId="{7353EC9E-7227-49C7-BA02-9DB1F3065DE6}">
      <dsp:nvSpPr>
        <dsp:cNvPr id="0" name=""/>
        <dsp:cNvSpPr/>
      </dsp:nvSpPr>
      <dsp:spPr>
        <a:xfrm>
          <a:off x="5111613" y="2491715"/>
          <a:ext cx="172868" cy="48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5111613" y="2589550"/>
        <a:ext cx="121008" cy="293506"/>
      </dsp:txXfrm>
    </dsp:sp>
    <dsp:sp modelId="{2DF767EB-AFA1-4E52-9EA6-2BD0B3253F4A}">
      <dsp:nvSpPr>
        <dsp:cNvPr id="0" name=""/>
        <dsp:cNvSpPr/>
      </dsp:nvSpPr>
      <dsp:spPr>
        <a:xfrm>
          <a:off x="5366024" y="1944967"/>
          <a:ext cx="1938806" cy="1582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Manufacturing</a:t>
          </a:r>
          <a:endParaRPr lang="en-IN" sz="1600" kern="1200" dirty="0"/>
        </a:p>
      </dsp:txBody>
      <dsp:txXfrm>
        <a:off x="5649956" y="2176744"/>
        <a:ext cx="1370942" cy="1119118"/>
      </dsp:txXfrm>
    </dsp:sp>
    <dsp:sp modelId="{E5821060-6C46-4C6D-A96F-2CCECA7A97C6}">
      <dsp:nvSpPr>
        <dsp:cNvPr id="0" name=""/>
        <dsp:cNvSpPr/>
      </dsp:nvSpPr>
      <dsp:spPr>
        <a:xfrm rot="5400000">
          <a:off x="4186857" y="3455646"/>
          <a:ext cx="267244" cy="48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4226944" y="3513395"/>
        <a:ext cx="187071" cy="293506"/>
      </dsp:txXfrm>
    </dsp:sp>
    <dsp:sp modelId="{55DE791B-9F93-449E-B9B6-72DA1AECB286}">
      <dsp:nvSpPr>
        <dsp:cNvPr id="0" name=""/>
        <dsp:cNvSpPr/>
      </dsp:nvSpPr>
      <dsp:spPr>
        <a:xfrm>
          <a:off x="3351076" y="3959915"/>
          <a:ext cx="1938806" cy="1582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Marketing</a:t>
          </a:r>
          <a:endParaRPr lang="en-IN" sz="1800" kern="1200" dirty="0"/>
        </a:p>
      </dsp:txBody>
      <dsp:txXfrm>
        <a:off x="3635008" y="4191692"/>
        <a:ext cx="1370942" cy="1119118"/>
      </dsp:txXfrm>
    </dsp:sp>
    <dsp:sp modelId="{84FCF282-A65D-452E-9A53-DF3292EAD304}">
      <dsp:nvSpPr>
        <dsp:cNvPr id="0" name=""/>
        <dsp:cNvSpPr/>
      </dsp:nvSpPr>
      <dsp:spPr>
        <a:xfrm rot="10800000">
          <a:off x="3356477" y="2491715"/>
          <a:ext cx="172868" cy="489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3408337" y="2589550"/>
        <a:ext cx="121008" cy="293506"/>
      </dsp:txXfrm>
    </dsp:sp>
    <dsp:sp modelId="{4A72A4E3-F3FA-4093-BF28-8090A0AD2057}">
      <dsp:nvSpPr>
        <dsp:cNvPr id="0" name=""/>
        <dsp:cNvSpPr/>
      </dsp:nvSpPr>
      <dsp:spPr>
        <a:xfrm>
          <a:off x="1336129" y="1944967"/>
          <a:ext cx="1938806" cy="1582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Presentation</a:t>
          </a:r>
          <a:endParaRPr lang="en-IN" sz="1800" kern="1200" dirty="0"/>
        </a:p>
      </dsp:txBody>
      <dsp:txXfrm>
        <a:off x="1620061" y="2176744"/>
        <a:ext cx="1370942" cy="1119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4EC4-4FFC-435E-891D-38DEA4A72BBF}">
      <dsp:nvSpPr>
        <dsp:cNvPr id="0" name=""/>
        <dsp:cNvSpPr/>
      </dsp:nvSpPr>
      <dsp:spPr>
        <a:xfrm>
          <a:off x="2486906" y="2188901"/>
          <a:ext cx="1679595" cy="167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smtClean="0">
              <a:latin typeface="Times New Roman" pitchFamily="18" charset="0"/>
              <a:cs typeface="Times New Roman" pitchFamily="18" charset="0"/>
            </a:rPr>
            <a:t>Vehicle</a:t>
          </a:r>
          <a:endParaRPr lang="en-IN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32877" y="2434872"/>
        <a:ext cx="1187653" cy="1187653"/>
      </dsp:txXfrm>
    </dsp:sp>
    <dsp:sp modelId="{ADD127B4-D233-47E9-A266-8995FB50FE71}">
      <dsp:nvSpPr>
        <dsp:cNvPr id="0" name=""/>
        <dsp:cNvSpPr/>
      </dsp:nvSpPr>
      <dsp:spPr>
        <a:xfrm rot="16200000">
          <a:off x="3148127" y="1576541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>
        <a:off x="3201700" y="1744326"/>
        <a:ext cx="250006" cy="342638"/>
      </dsp:txXfrm>
    </dsp:sp>
    <dsp:sp modelId="{EE06696A-0979-4852-B983-CE82F7601FDB}">
      <dsp:nvSpPr>
        <dsp:cNvPr id="0" name=""/>
        <dsp:cNvSpPr/>
      </dsp:nvSpPr>
      <dsp:spPr>
        <a:xfrm>
          <a:off x="2570885" y="3391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smtClean="0">
              <a:latin typeface="Times New Roman" pitchFamily="18" charset="0"/>
              <a:cs typeface="Times New Roman" pitchFamily="18" charset="0"/>
            </a:rPr>
            <a:t>Chassis</a:t>
          </a:r>
          <a:endParaRPr lang="en-IN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92259" y="224765"/>
        <a:ext cx="1068888" cy="1068888"/>
      </dsp:txXfrm>
    </dsp:sp>
    <dsp:sp modelId="{90894FC6-85B3-4E24-A7FE-EB2543417B5A}">
      <dsp:nvSpPr>
        <dsp:cNvPr id="0" name=""/>
        <dsp:cNvSpPr/>
      </dsp:nvSpPr>
      <dsp:spPr>
        <a:xfrm rot="19285714">
          <a:off x="4060232" y="2015788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>
        <a:off x="4071920" y="2163402"/>
        <a:ext cx="250006" cy="342638"/>
      </dsp:txXfrm>
    </dsp:sp>
    <dsp:sp modelId="{2AADBFF6-4710-44F2-9301-46EBA4228CA2}">
      <dsp:nvSpPr>
        <dsp:cNvPr id="0" name=""/>
        <dsp:cNvSpPr/>
      </dsp:nvSpPr>
      <dsp:spPr>
        <a:xfrm>
          <a:off x="4345243" y="857877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smtClean="0">
              <a:latin typeface="Times New Roman" pitchFamily="18" charset="0"/>
              <a:cs typeface="Times New Roman" pitchFamily="18" charset="0"/>
            </a:rPr>
            <a:t>Engine</a:t>
          </a:r>
          <a:endParaRPr lang="en-IN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66617" y="1079251"/>
        <a:ext cx="1068888" cy="1068888"/>
      </dsp:txXfrm>
    </dsp:sp>
    <dsp:sp modelId="{592F01C3-AFCB-401E-AEAF-1B912D462091}">
      <dsp:nvSpPr>
        <dsp:cNvPr id="0" name=""/>
        <dsp:cNvSpPr/>
      </dsp:nvSpPr>
      <dsp:spPr>
        <a:xfrm rot="771429">
          <a:off x="4285504" y="3002766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>
        <a:off x="4286847" y="3105057"/>
        <a:ext cx="250006" cy="342638"/>
      </dsp:txXfrm>
    </dsp:sp>
    <dsp:sp modelId="{E1F41204-A4AF-4AE0-BD5A-9929BF4C0D44}">
      <dsp:nvSpPr>
        <dsp:cNvPr id="0" name=""/>
        <dsp:cNvSpPr/>
      </dsp:nvSpPr>
      <dsp:spPr>
        <a:xfrm>
          <a:off x="4783474" y="2777889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smtClean="0">
              <a:latin typeface="Times New Roman" pitchFamily="18" charset="0"/>
              <a:cs typeface="Times New Roman" pitchFamily="18" charset="0"/>
            </a:rPr>
            <a:t>Brakes</a:t>
          </a:r>
          <a:endParaRPr lang="en-IN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04848" y="2999263"/>
        <a:ext cx="1068888" cy="1068888"/>
      </dsp:txXfrm>
    </dsp:sp>
    <dsp:sp modelId="{9DE2A38E-DA6B-4125-8F9C-C2D6243C0564}">
      <dsp:nvSpPr>
        <dsp:cNvPr id="0" name=""/>
        <dsp:cNvSpPr/>
      </dsp:nvSpPr>
      <dsp:spPr>
        <a:xfrm rot="3857143">
          <a:off x="3654307" y="3794261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>
        <a:off x="3684636" y="3860205"/>
        <a:ext cx="250006" cy="342638"/>
      </dsp:txXfrm>
    </dsp:sp>
    <dsp:sp modelId="{B7B58E7E-E439-4039-9331-A16314693714}">
      <dsp:nvSpPr>
        <dsp:cNvPr id="0" name=""/>
        <dsp:cNvSpPr/>
      </dsp:nvSpPr>
      <dsp:spPr>
        <a:xfrm>
          <a:off x="3555580" y="4317619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smtClean="0">
              <a:latin typeface="Times New Roman" pitchFamily="18" charset="0"/>
              <a:cs typeface="Times New Roman" pitchFamily="18" charset="0"/>
            </a:rPr>
            <a:t>Drive-train</a:t>
          </a:r>
          <a:endParaRPr lang="en-IN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76954" y="4538993"/>
        <a:ext cx="1068888" cy="1068888"/>
      </dsp:txXfrm>
    </dsp:sp>
    <dsp:sp modelId="{29D733C4-2FB7-41E7-B41C-B7A7ABBE77EA}">
      <dsp:nvSpPr>
        <dsp:cNvPr id="0" name=""/>
        <dsp:cNvSpPr/>
      </dsp:nvSpPr>
      <dsp:spPr>
        <a:xfrm rot="6942857">
          <a:off x="2641947" y="3794261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 rot="10800000">
        <a:off x="2718764" y="3860205"/>
        <a:ext cx="250006" cy="342638"/>
      </dsp:txXfrm>
    </dsp:sp>
    <dsp:sp modelId="{C34DF616-AE14-425B-A00C-508FF658176C}">
      <dsp:nvSpPr>
        <dsp:cNvPr id="0" name=""/>
        <dsp:cNvSpPr/>
      </dsp:nvSpPr>
      <dsp:spPr>
        <a:xfrm>
          <a:off x="1586191" y="4317619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smtClean="0">
              <a:latin typeface="Times New Roman" pitchFamily="18" charset="0"/>
              <a:cs typeface="Times New Roman" pitchFamily="18" charset="0"/>
            </a:rPr>
            <a:t>Steering</a:t>
          </a:r>
          <a:endParaRPr lang="en-IN" sz="20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7565" y="4538993"/>
        <a:ext cx="1068888" cy="1068888"/>
      </dsp:txXfrm>
    </dsp:sp>
    <dsp:sp modelId="{22A734AB-8E7A-4D48-94CD-FABE83C7592B}">
      <dsp:nvSpPr>
        <dsp:cNvPr id="0" name=""/>
        <dsp:cNvSpPr/>
      </dsp:nvSpPr>
      <dsp:spPr>
        <a:xfrm rot="10028571">
          <a:off x="2010751" y="3002766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 rot="10800000">
        <a:off x="2116554" y="3105057"/>
        <a:ext cx="250006" cy="342638"/>
      </dsp:txXfrm>
    </dsp:sp>
    <dsp:sp modelId="{BD59BC56-A3F6-4DAD-9FCF-FBC62FC22FC1}">
      <dsp:nvSpPr>
        <dsp:cNvPr id="0" name=""/>
        <dsp:cNvSpPr/>
      </dsp:nvSpPr>
      <dsp:spPr>
        <a:xfrm>
          <a:off x="358297" y="2777889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 smtClean="0">
              <a:latin typeface="Times New Roman" pitchFamily="18" charset="0"/>
              <a:cs typeface="Times New Roman" pitchFamily="18" charset="0"/>
            </a:rPr>
            <a:t>Suspension</a:t>
          </a:r>
          <a:endParaRPr lang="en-IN" sz="16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79671" y="2999263"/>
        <a:ext cx="1068888" cy="1068888"/>
      </dsp:txXfrm>
    </dsp:sp>
    <dsp:sp modelId="{20C7EEA9-E9DA-4181-8810-03DE70741FF5}">
      <dsp:nvSpPr>
        <dsp:cNvPr id="0" name=""/>
        <dsp:cNvSpPr/>
      </dsp:nvSpPr>
      <dsp:spPr>
        <a:xfrm rot="13114286">
          <a:off x="2236022" y="2015788"/>
          <a:ext cx="357152" cy="571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 dirty="0">
            <a:latin typeface="Comic Sans MS" pitchFamily="66" charset="0"/>
          </a:endParaRPr>
        </a:p>
      </dsp:txBody>
      <dsp:txXfrm rot="10800000">
        <a:off x="2331480" y="2163402"/>
        <a:ext cx="250006" cy="342638"/>
      </dsp:txXfrm>
    </dsp:sp>
    <dsp:sp modelId="{DB06DE26-2CE9-432C-97EB-C23057986837}">
      <dsp:nvSpPr>
        <dsp:cNvPr id="0" name=""/>
        <dsp:cNvSpPr/>
      </dsp:nvSpPr>
      <dsp:spPr>
        <a:xfrm>
          <a:off x="796527" y="857877"/>
          <a:ext cx="1511636" cy="15116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kern="1200" dirty="0" smtClean="0">
              <a:latin typeface="Times New Roman" pitchFamily="18" charset="0"/>
              <a:cs typeface="Times New Roman" pitchFamily="18" charset="0"/>
            </a:rPr>
            <a:t>Innovation</a:t>
          </a:r>
          <a:endParaRPr lang="en-IN" sz="18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7901" y="1079251"/>
        <a:ext cx="1068888" cy="1068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E621-30EE-452E-B206-C4F95D1718D4}" type="datetimeFigureOut">
              <a:rPr lang="en-IN" smtClean="0"/>
              <a:pPr/>
              <a:t>15-10-2015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8A01-4B4A-40F7-A871-54A3A8192A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4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A8A01-4B4A-40F7-A871-54A3A8192A6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9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7AE4-CEFA-484E-9316-56C400AE406A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C458-72C1-4E5F-844B-1D45F5010CDE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1157-004F-45D7-BC70-BB1BBC4BBA06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BA74-389F-439B-B177-0D24718F0A31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CD21-C88C-4F1E-BFDE-C06B8668106D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A861-7C8C-44B7-B9B3-AF432A1044FD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D457-C56E-46F8-8F62-28AAE590502B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499-EFB8-4ACC-A931-B5918CDF2E57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25F4-7332-427B-9E7B-0DABBEF96CAC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BA8-1F97-42A8-AD5B-41F4F7438C14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C1BA7F-1E22-4912-B473-416255DC19E5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1A2874-CD4D-4F95-824E-F4A74D6767F9}" type="datetime1">
              <a:rPr lang="en-US" smtClean="0"/>
              <a:pPr/>
              <a:t>10/15/2015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ED5173-D57B-402E-8F49-A76EA3FC2F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logo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4" b="84304" l="4437" r="78860">
                        <a14:foregroundMark x1="11328" y1="20365" x2="11328" y2="20365"/>
                        <a14:foregroundMark x1="24375" y1="43646" x2="24375" y2="43646"/>
                        <a14:foregroundMark x1="30352" y1="23125" x2="30352" y2="23125"/>
                        <a14:foregroundMark x1="35234" y1="30625" x2="35234" y2="30625"/>
                        <a14:foregroundMark x1="37422" y1="24583" x2="37422" y2="24583"/>
                        <a14:foregroundMark x1="47813" y1="11771" x2="47813" y2="11771"/>
                        <a14:foregroundMark x1="59180" y1="16146" x2="59180" y2="16146"/>
                        <a14:foregroundMark x1="63320" y1="9323" x2="63320" y2="9323"/>
                        <a14:foregroundMark x1="52188" y1="10781" x2="52188" y2="10781"/>
                        <a14:foregroundMark x1="61250" y1="10469" x2="61250" y2="10469"/>
                        <a14:foregroundMark x1="32422" y1="35677" x2="32422" y2="35677"/>
                        <a14:foregroundMark x1="49531" y1="48542" x2="49531" y2="48542"/>
                        <a14:foregroundMark x1="76484" y1="44792" x2="76484" y2="44792"/>
                        <a14:foregroundMark x1="58203" y1="52292" x2="58203" y2="52292"/>
                        <a14:foregroundMark x1="75156" y1="49323" x2="75156" y2="49323"/>
                        <a14:foregroundMark x1="56953" y1="57656" x2="56953" y2="57656"/>
                        <a14:foregroundMark x1="32305" y1="53438" x2="32305" y2="53438"/>
                        <a14:foregroundMark x1="28516" y1="56667" x2="28516" y2="56667"/>
                        <a14:foregroundMark x1="11797" y1="56198" x2="11797" y2="56198"/>
                        <a14:foregroundMark x1="14844" y1="46563" x2="14844" y2="46563"/>
                        <a14:foregroundMark x1="7031" y1="46250" x2="7031" y2="46250"/>
                        <a14:foregroundMark x1="4844" y1="51458" x2="4844" y2="51458"/>
                        <a14:foregroundMark x1="5391" y1="68594" x2="5391" y2="68594"/>
                        <a14:foregroundMark x1="30508" y1="66875" x2="30508" y2="66875"/>
                        <a14:foregroundMark x1="28750" y1="67917" x2="28750" y2="67917"/>
                        <a14:foregroundMark x1="5664" y1="72240" x2="5664" y2="72240"/>
                        <a14:foregroundMark x1="5938" y1="74375" x2="5938" y2="74375"/>
                        <a14:foregroundMark x1="42018" y1="49361" x2="42018" y2="49361"/>
                        <a14:foregroundMark x1="54023" y1="57457" x2="54023" y2="57457"/>
                        <a14:foregroundMark x1="11396" y1="17045" x2="11396" y2="17045"/>
                        <a14:foregroundMark x1="6264" y1="19247" x2="6264" y2="19247"/>
                        <a14:foregroundMark x1="5742" y1="14844" x2="5742" y2="14844"/>
                        <a14:backgroundMark x1="6563" y1="49531" x2="6563" y2="49531"/>
                        <a14:backgroundMark x1="66875" y1="52292" x2="66875" y2="52292"/>
                        <a14:backgroundMark x1="61914" y1="53385" x2="61914" y2="53385"/>
                        <a14:backgroundMark x1="60781" y1="53594" x2="60781" y2="53594"/>
                        <a14:backgroundMark x1="54844" y1="53646" x2="54844" y2="53646"/>
                        <a14:backgroundMark x1="66680" y1="52760" x2="66680" y2="52760"/>
                        <a14:backgroundMark x1="40898" y1="49896" x2="40898" y2="49896"/>
                        <a14:backgroundMark x1="38242" y1="47865" x2="38242" y2="47865"/>
                        <a14:backgroundMark x1="45781" y1="47604" x2="45781" y2="47604"/>
                        <a14:backgroundMark x1="5742" y1="66823" x2="5742" y2="66823"/>
                        <a14:backgroundMark x1="28594" y1="66823" x2="28594" y2="66823"/>
                        <a14:backgroundMark x1="5938" y1="68333" x2="5938" y2="68333"/>
                        <a14:backgroundMark x1="5313" y1="52604" x2="5313" y2="52604"/>
                        <a14:backgroundMark x1="8320" y1="75938" x2="8320" y2="75938"/>
                        <a14:backgroundMark x1="7109" y1="65729" x2="7109" y2="65729"/>
                        <a14:backgroundMark x1="2305" y1="65990" x2="2305" y2="65990"/>
                        <a14:backgroundMark x1="64854" y1="52557" x2="64854" y2="52557"/>
                        <a14:backgroundMark x1="64158" y1="53196" x2="64158" y2="53196"/>
                        <a14:backgroundMark x1="66942" y1="11222" x2="66942" y2="11222"/>
                        <a14:backgroundMark x1="5698" y1="74432" x2="5698" y2="74432"/>
                        <a14:backgroundMark x1="37495" y1="17614" x2="37495" y2="17614"/>
                        <a14:backgroundMark x1="39321" y1="24361" x2="39321" y2="24361"/>
                        <a14:backgroundMark x1="23749" y1="41406" x2="23749" y2="41406"/>
                        <a14:backgroundMark x1="11657" y1="20526" x2="11657" y2="2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3" t="6701" r="18861" b="7027"/>
          <a:stretch/>
        </p:blipFill>
        <p:spPr bwMode="auto">
          <a:xfrm>
            <a:off x="3491880" y="1484784"/>
            <a:ext cx="2726517" cy="1803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2" descr="E:\bajaa\sae-baja09\YYY\patro sr\AUTOFEST-2006\v\COLLEGE logos\Untitled-1 copy12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55246" y="84500"/>
            <a:ext cx="1353022" cy="1283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26741" r="16857" b="19561"/>
          <a:stretch/>
        </p:blipFill>
        <p:spPr>
          <a:xfrm>
            <a:off x="7236296" y="332655"/>
            <a:ext cx="1656184" cy="7920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1265" y="264434"/>
            <a:ext cx="74168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SAE-SVNIT</a:t>
            </a:r>
            <a:endParaRPr lang="en-US" sz="5400" b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6834" y="2967335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Orientation 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0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8600"/>
            <a:ext cx="3886200" cy="2797175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938"/>
            <a:ext cx="3810000" cy="326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0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Team Phoenix Racing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you’ll learn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403290"/>
              </p:ext>
            </p:extLst>
          </p:nvPr>
        </p:nvGraphicFramePr>
        <p:xfrm>
          <a:off x="323528" y="1268760"/>
          <a:ext cx="86409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8604448" y="6525344"/>
            <a:ext cx="124592" cy="186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8381320"/>
              </p:ext>
            </p:extLst>
          </p:nvPr>
        </p:nvGraphicFramePr>
        <p:xfrm>
          <a:off x="1115616" y="836712"/>
          <a:ext cx="665340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/>
          <p:cNvSpPr/>
          <p:nvPr/>
        </p:nvSpPr>
        <p:spPr>
          <a:xfrm rot="20989184">
            <a:off x="228270" y="730944"/>
            <a:ext cx="8643966" cy="685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4406593"/>
              </a:avLst>
            </a:prstTxWarp>
            <a:spAutoFit/>
          </a:bodyPr>
          <a:lstStyle/>
          <a:p>
            <a:pPr algn="ctr"/>
            <a:r>
              <a:rPr lang="en-US" sz="24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0800000">
            <a:off x="337679" y="-71462"/>
            <a:ext cx="8643966" cy="685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>
                <a:gd name="adj" fmla="val 14406593"/>
              </a:avLst>
            </a:prstTxWarp>
            <a:spAutoFit/>
          </a:bodyPr>
          <a:lstStyle/>
          <a:p>
            <a:pPr algn="ctr"/>
            <a:endParaRPr lang="en-US" sz="24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100" y="142852"/>
            <a:ext cx="67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Design Consideration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6134" y="648763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 descr="E:\bajaa\sae-baja09\YYY\patro sr\AUTOFEST-2006\v\COLLEGE logos\Untitled-1 copy12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59662" y="-62400"/>
            <a:ext cx="948035" cy="89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93872"/>
            <a:ext cx="2088231" cy="2565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6" y="1374330"/>
            <a:ext cx="3479727" cy="2484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5" y="4509120"/>
            <a:ext cx="2699792" cy="2001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70" y="4509120"/>
            <a:ext cx="2699792" cy="20017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97" y="4509120"/>
            <a:ext cx="2699792" cy="20017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41" y="1478461"/>
            <a:ext cx="3169670" cy="23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“DON’T  STOP WHEN YOU ARE TIRED,STOP WHEN YOU HAVE DONE IT”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8604448" y="6525344"/>
            <a:ext cx="124592" cy="186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 is required?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26741" r="16857" b="19561"/>
          <a:stretch/>
        </p:blipFill>
        <p:spPr>
          <a:xfrm>
            <a:off x="182802" y="1412776"/>
            <a:ext cx="8732598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696" y="2058306"/>
            <a:ext cx="2745424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5173-D57B-402E-8F49-A76EA3FC2F9B}" type="slidenum">
              <a:rPr lang="en-IN" sz="1600" smtClean="0"/>
              <a:pPr/>
              <a:t>18</a:t>
            </a:fld>
            <a:endParaRPr lang="en-IN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29" y="3730641"/>
            <a:ext cx="3767336" cy="2902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26741" r="16857" b="19561"/>
          <a:stretch/>
        </p:blipFill>
        <p:spPr>
          <a:xfrm>
            <a:off x="6372200" y="203105"/>
            <a:ext cx="2623054" cy="12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6480048" cy="17526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i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SAE???</a:t>
            </a:r>
            <a:endParaRPr lang="en-US" sz="4000" b="1" i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611560" y="332656"/>
          <a:ext cx="792088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1973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3"/>
            <a:ext cx="7467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i="1" u="sng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EFFICYCLE </a:t>
            </a:r>
            <a:endParaRPr lang="en-US" b="1" i="1" u="sng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</a:t>
            </a:r>
            <a:r>
              <a:rPr lang="en-US" dirty="0" err="1" smtClean="0"/>
              <a:t>efficycle</a:t>
            </a:r>
            <a:r>
              <a:rPr lang="en-US" dirty="0" smtClean="0"/>
              <a:t>??</a:t>
            </a:r>
          </a:p>
          <a:p>
            <a:pPr marL="36576" indent="0">
              <a:buNone/>
            </a:pPr>
            <a:r>
              <a:rPr lang="en-US" dirty="0" smtClean="0"/>
              <a:t>	3 </a:t>
            </a:r>
            <a:r>
              <a:rPr lang="en-US" dirty="0" smtClean="0"/>
              <a:t>tire vehicle, renewable energy</a:t>
            </a:r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	2 </a:t>
            </a:r>
            <a:r>
              <a:rPr lang="en-US" dirty="0" smtClean="0"/>
              <a:t>seater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49" y="2964976"/>
            <a:ext cx="5029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9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16380"/>
            <a:ext cx="6480048" cy="2301240"/>
          </a:xfrm>
        </p:spPr>
        <p:txBody>
          <a:bodyPr>
            <a:norm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3200" b="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is “SUPRA”??</a:t>
            </a:r>
            <a:br>
              <a:rPr lang="en-US" sz="3200" b="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2400" b="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Formula one type car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-876300"/>
            <a:ext cx="6480048" cy="17526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i="1" u="sng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SAE  SUPRA</a:t>
            </a:r>
            <a:endParaRPr lang="en-US" sz="4400" b="1" i="1" u="sng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67" y="2798927"/>
            <a:ext cx="4267200" cy="3367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338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6480048" cy="2301240"/>
          </a:xfrm>
        </p:spPr>
        <p:txBody>
          <a:bodyPr/>
          <a:lstStyle/>
          <a:p>
            <a:pPr algn="l"/>
            <a:r>
              <a:rPr lang="en-US" b="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cap="none" dirty="0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lang="en-US" sz="320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hat  is “BAJA”??</a:t>
            </a:r>
            <a:br>
              <a:rPr lang="en-US" sz="320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320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2800" cap="none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 is  ATV??</a:t>
            </a:r>
            <a:r>
              <a:rPr lang="en-US" sz="3200" cap="none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3200" cap="none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sz="3200" cap="none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-685800"/>
            <a:ext cx="6480048" cy="17526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i="1" u="sng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BAJA SAE</a:t>
            </a:r>
            <a:endParaRPr lang="en-US" sz="4400" b="1" i="1" u="sng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22" y="2961564"/>
            <a:ext cx="4829175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i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SAE  SVNIT</a:t>
            </a:r>
            <a:endParaRPr lang="en-US" b="1" i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467600" cy="4525963"/>
          </a:xfrm>
        </p:spPr>
        <p:txBody>
          <a:bodyPr/>
          <a:lstStyle/>
          <a:p>
            <a:r>
              <a:rPr lang="en-US" dirty="0" smtClean="0"/>
              <a:t>What  we are???</a:t>
            </a:r>
          </a:p>
          <a:p>
            <a:endParaRPr lang="en-US" dirty="0" smtClean="0"/>
          </a:p>
          <a:p>
            <a:r>
              <a:rPr lang="en-US" dirty="0" smtClean="0"/>
              <a:t>What  we do???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67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i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HISTORY</a:t>
            </a:r>
            <a:endParaRPr lang="en-US" b="1" i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24000"/>
            <a:ext cx="3050381" cy="2286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03" y="4495800"/>
            <a:ext cx="3191996" cy="20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2590800" cy="2663825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77152"/>
            <a:ext cx="2362200" cy="1772366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3729"/>
            <a:ext cx="2209800" cy="207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1724</TotalTime>
  <Words>95</Words>
  <Application>Microsoft Office PowerPoint</Application>
  <PresentationFormat>On-screen Show (4:3)</PresentationFormat>
  <Paragraphs>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Adobe Fan Heiti Std B</vt:lpstr>
      <vt:lpstr>Arial</vt:lpstr>
      <vt:lpstr>Calibri</vt:lpstr>
      <vt:lpstr>Comic Sans MS</vt:lpstr>
      <vt:lpstr>Franklin Gothic Book</vt:lpstr>
      <vt:lpstr>Times New Roman</vt:lpstr>
      <vt:lpstr>Wingdings</vt:lpstr>
      <vt:lpstr>Wingdings 2</vt:lpstr>
      <vt:lpstr>Technic</vt:lpstr>
      <vt:lpstr>PowerPoint Presentation</vt:lpstr>
      <vt:lpstr>PowerPoint Presentation</vt:lpstr>
      <vt:lpstr>PowerPoint Presentation</vt:lpstr>
      <vt:lpstr>EFFICYCLE </vt:lpstr>
      <vt:lpstr>What is “SUPRA”?? Formula one type car</vt:lpstr>
      <vt:lpstr> What  is “BAJA”??   What  is  ATV?? </vt:lpstr>
      <vt:lpstr>SAE  SVNIT</vt:lpstr>
      <vt:lpstr>HISTORY</vt:lpstr>
      <vt:lpstr>PowerPoint Presentation</vt:lpstr>
      <vt:lpstr>PowerPoint Presentation</vt:lpstr>
      <vt:lpstr>Team Phoenix Racing</vt:lpstr>
      <vt:lpstr>What you’ll learn</vt:lpstr>
      <vt:lpstr>PowerPoint Presentation</vt:lpstr>
      <vt:lpstr>MANUFACTURING</vt:lpstr>
      <vt:lpstr>PowerPoint Presentation</vt:lpstr>
      <vt:lpstr>Management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Srikar Chinmaya</cp:lastModifiedBy>
  <cp:revision>373</cp:revision>
  <dcterms:created xsi:type="dcterms:W3CDTF">2014-07-01T11:59:45Z</dcterms:created>
  <dcterms:modified xsi:type="dcterms:W3CDTF">2015-10-15T09:52:46Z</dcterms:modified>
</cp:coreProperties>
</file>