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7655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54F6-0B11-4DB9-A9FC-CE62AD1345D1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3A6BE-1500-4003-95D6-AF800F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otive_industry" TargetMode="External"/><Relationship Id="rId3" Type="http://schemas.openxmlformats.org/officeDocument/2006/relationships/hyperlink" Target="https://en.wikipedia.org/wiki/United_States" TargetMode="External"/><Relationship Id="rId7" Type="http://schemas.openxmlformats.org/officeDocument/2006/relationships/hyperlink" Target="https://en.wikipedia.org/wiki/Transpo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ngineering" TargetMode="External"/><Relationship Id="rId5" Type="http://schemas.openxmlformats.org/officeDocument/2006/relationships/hyperlink" Target="https://en.wikipedia.org/wiki/Standards_organization" TargetMode="External"/><Relationship Id="rId10" Type="http://schemas.openxmlformats.org/officeDocument/2006/relationships/hyperlink" Target="https://en.wikipedia.org/wiki/Commercial_vehicle" TargetMode="External"/><Relationship Id="rId4" Type="http://schemas.openxmlformats.org/officeDocument/2006/relationships/hyperlink" Target="https://en.wikipedia.org/wiki/Professional_association" TargetMode="External"/><Relationship Id="rId9" Type="http://schemas.openxmlformats.org/officeDocument/2006/relationships/hyperlink" Target="https://en.wikipedia.org/wiki/Aerospac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SAE International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initially established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Society of Automotive Engineers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ited States"/>
              </a:rPr>
              <a:t>U.S.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-based, globally active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fessional association"/>
              </a:rPr>
              <a:t>professional association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tandards organization"/>
              </a:rPr>
              <a:t>standards organization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ngineering"/>
              </a:rPr>
              <a:t>engineering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professionals in various industries. Principal emphasis is placed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Transport"/>
              </a:rPr>
              <a:t>transport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industries such as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utomotive industry"/>
              </a:rPr>
              <a:t>automotive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erospace"/>
              </a:rPr>
              <a:t>aerospace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mercial vehicle"/>
              </a:rPr>
              <a:t>commercial vehicles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SAE International has more than 138,000 members globally. Membership is granted to individuals, not through companies.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founded in 1905.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A6BE-1500-4003-95D6-AF800FA499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A6BE-1500-4003-95D6-AF800FA49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A6BE-1500-4003-95D6-AF800FA499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1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SAE 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SAE STUDENT CHAPTER MEMBERs OF SVNIT WELCOME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What? When? Who?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 INDIA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COMPETITIONS AND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 STUDENT CHAPTER SVNIT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Our work and past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CHAPTER DIVISIONS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44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SAE ORIENTATION</vt:lpstr>
      <vt:lpstr>SAE</vt:lpstr>
      <vt:lpstr>SAE INDIA</vt:lpstr>
      <vt:lpstr>SAE STUDENT CHAPTER SVNIT</vt:lpstr>
      <vt:lpstr>STUDENT CHAPTER DIVISIONS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ORIENTATION</dc:title>
  <dc:creator>Srikar Chinmaya</dc:creator>
  <cp:lastModifiedBy>Srikar Chinmaya</cp:lastModifiedBy>
  <cp:revision>8</cp:revision>
  <dcterms:created xsi:type="dcterms:W3CDTF">2015-10-14T12:58:45Z</dcterms:created>
  <dcterms:modified xsi:type="dcterms:W3CDTF">2015-10-14T14:38:20Z</dcterms:modified>
</cp:coreProperties>
</file>