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3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2E08D-5157-4401-A02B-421664C144F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757E40-D134-40F3-85C2-045CC08CF064}">
      <dgm:prSet/>
      <dgm:spPr/>
      <dgm:t>
        <a:bodyPr/>
        <a:lstStyle/>
        <a:p>
          <a:r>
            <a:rPr lang="en-GB"/>
            <a:t>• Analyze sales &amp; profit trends to identify top-performing categories, regions, and segments.</a:t>
          </a:r>
          <a:endParaRPr lang="en-US"/>
        </a:p>
      </dgm:t>
    </dgm:pt>
    <dgm:pt modelId="{478E5304-8651-4524-A625-A3CD72825F3B}" type="parTrans" cxnId="{CE9D7C62-9CCE-4FAC-8433-453D3B8C5BBA}">
      <dgm:prSet/>
      <dgm:spPr/>
      <dgm:t>
        <a:bodyPr/>
        <a:lstStyle/>
        <a:p>
          <a:endParaRPr lang="en-US"/>
        </a:p>
      </dgm:t>
    </dgm:pt>
    <dgm:pt modelId="{40F0C271-9F07-4893-BF30-5A42DB5103D5}" type="sibTrans" cxnId="{CE9D7C62-9CCE-4FAC-8433-453D3B8C5BBA}">
      <dgm:prSet/>
      <dgm:spPr/>
      <dgm:t>
        <a:bodyPr/>
        <a:lstStyle/>
        <a:p>
          <a:endParaRPr lang="en-US"/>
        </a:p>
      </dgm:t>
    </dgm:pt>
    <dgm:pt modelId="{815EA97E-DFD1-4169-A539-D4B13D264BE3}">
      <dgm:prSet/>
      <dgm:spPr/>
      <dgm:t>
        <a:bodyPr/>
        <a:lstStyle/>
        <a:p>
          <a:r>
            <a:rPr lang="en-GB"/>
            <a:t>• Measure key performance metrics (Sales, Profit, Profit Margin).</a:t>
          </a:r>
          <a:endParaRPr lang="en-US"/>
        </a:p>
      </dgm:t>
    </dgm:pt>
    <dgm:pt modelId="{4D1DF356-C7B4-456F-AFF3-CC73A51D995C}" type="parTrans" cxnId="{C6C0E5E1-9A8F-400D-88FB-DEBF915C8FFF}">
      <dgm:prSet/>
      <dgm:spPr/>
      <dgm:t>
        <a:bodyPr/>
        <a:lstStyle/>
        <a:p>
          <a:endParaRPr lang="en-US"/>
        </a:p>
      </dgm:t>
    </dgm:pt>
    <dgm:pt modelId="{C9260293-C208-4B6B-9FE7-571C8196EE51}" type="sibTrans" cxnId="{C6C0E5E1-9A8F-400D-88FB-DEBF915C8FFF}">
      <dgm:prSet/>
      <dgm:spPr/>
      <dgm:t>
        <a:bodyPr/>
        <a:lstStyle/>
        <a:p>
          <a:endParaRPr lang="en-US"/>
        </a:p>
      </dgm:t>
    </dgm:pt>
    <dgm:pt modelId="{A459BFC1-7880-425E-9F53-DE2C255350C6}">
      <dgm:prSet/>
      <dgm:spPr/>
      <dgm:t>
        <a:bodyPr/>
        <a:lstStyle/>
        <a:p>
          <a:r>
            <a:rPr lang="en-GB"/>
            <a:t>• Understand discount impact on profitability.</a:t>
          </a:r>
          <a:endParaRPr lang="en-US"/>
        </a:p>
      </dgm:t>
    </dgm:pt>
    <dgm:pt modelId="{2C6921D7-AD50-47C0-B497-DA42CE42606B}" type="parTrans" cxnId="{68439A76-5F10-45D4-A968-C89EBF3751C7}">
      <dgm:prSet/>
      <dgm:spPr/>
      <dgm:t>
        <a:bodyPr/>
        <a:lstStyle/>
        <a:p>
          <a:endParaRPr lang="en-US"/>
        </a:p>
      </dgm:t>
    </dgm:pt>
    <dgm:pt modelId="{457328F6-4248-47AF-9C2D-D7875DA4CDB0}" type="sibTrans" cxnId="{68439A76-5F10-45D4-A968-C89EBF3751C7}">
      <dgm:prSet/>
      <dgm:spPr/>
      <dgm:t>
        <a:bodyPr/>
        <a:lstStyle/>
        <a:p>
          <a:endParaRPr lang="en-US"/>
        </a:p>
      </dgm:t>
    </dgm:pt>
    <dgm:pt modelId="{596957B5-9CF8-455E-9940-C9BEAE2E7734}">
      <dgm:prSet/>
      <dgm:spPr/>
      <dgm:t>
        <a:bodyPr/>
        <a:lstStyle/>
        <a:p>
          <a:r>
            <a:rPr lang="en-GB"/>
            <a:t>• Provide actionable recommendations for revenue and margin growth.</a:t>
          </a:r>
          <a:endParaRPr lang="en-US"/>
        </a:p>
      </dgm:t>
    </dgm:pt>
    <dgm:pt modelId="{7BED5933-BA69-4526-8BF3-9E4975C0BE18}" type="parTrans" cxnId="{9F3410AB-4777-4B22-9190-304EF38ECC02}">
      <dgm:prSet/>
      <dgm:spPr/>
      <dgm:t>
        <a:bodyPr/>
        <a:lstStyle/>
        <a:p>
          <a:endParaRPr lang="en-US"/>
        </a:p>
      </dgm:t>
    </dgm:pt>
    <dgm:pt modelId="{5D9F2809-D8C0-4D86-8AE4-DC5D763B13CB}" type="sibTrans" cxnId="{9F3410AB-4777-4B22-9190-304EF38ECC02}">
      <dgm:prSet/>
      <dgm:spPr/>
      <dgm:t>
        <a:bodyPr/>
        <a:lstStyle/>
        <a:p>
          <a:endParaRPr lang="en-US"/>
        </a:p>
      </dgm:t>
    </dgm:pt>
    <dgm:pt modelId="{97A1CC35-EEB0-42D9-94D4-12974B641B32}" type="pres">
      <dgm:prSet presAssocID="{4EE2E08D-5157-4401-A02B-421664C144F0}" presName="outerComposite" presStyleCnt="0">
        <dgm:presLayoutVars>
          <dgm:chMax val="5"/>
          <dgm:dir/>
          <dgm:resizeHandles val="exact"/>
        </dgm:presLayoutVars>
      </dgm:prSet>
      <dgm:spPr/>
    </dgm:pt>
    <dgm:pt modelId="{D4306EBF-6CBA-445C-84D7-0CA3F5AEC40B}" type="pres">
      <dgm:prSet presAssocID="{4EE2E08D-5157-4401-A02B-421664C144F0}" presName="dummyMaxCanvas" presStyleCnt="0">
        <dgm:presLayoutVars/>
      </dgm:prSet>
      <dgm:spPr/>
    </dgm:pt>
    <dgm:pt modelId="{D350D612-D661-4529-AE77-7B9EFAF70484}" type="pres">
      <dgm:prSet presAssocID="{4EE2E08D-5157-4401-A02B-421664C144F0}" presName="FourNodes_1" presStyleLbl="node1" presStyleIdx="0" presStyleCnt="4">
        <dgm:presLayoutVars>
          <dgm:bulletEnabled val="1"/>
        </dgm:presLayoutVars>
      </dgm:prSet>
      <dgm:spPr/>
    </dgm:pt>
    <dgm:pt modelId="{C0277D9A-5BBF-49E1-BD2C-E92B297E6A17}" type="pres">
      <dgm:prSet presAssocID="{4EE2E08D-5157-4401-A02B-421664C144F0}" presName="FourNodes_2" presStyleLbl="node1" presStyleIdx="1" presStyleCnt="4">
        <dgm:presLayoutVars>
          <dgm:bulletEnabled val="1"/>
        </dgm:presLayoutVars>
      </dgm:prSet>
      <dgm:spPr/>
    </dgm:pt>
    <dgm:pt modelId="{C3562852-09DD-4F03-A965-64BD4647631C}" type="pres">
      <dgm:prSet presAssocID="{4EE2E08D-5157-4401-A02B-421664C144F0}" presName="FourNodes_3" presStyleLbl="node1" presStyleIdx="2" presStyleCnt="4">
        <dgm:presLayoutVars>
          <dgm:bulletEnabled val="1"/>
        </dgm:presLayoutVars>
      </dgm:prSet>
      <dgm:spPr/>
    </dgm:pt>
    <dgm:pt modelId="{D2F3BF0A-DFEF-48DC-B1F2-70A6FD40A1D0}" type="pres">
      <dgm:prSet presAssocID="{4EE2E08D-5157-4401-A02B-421664C144F0}" presName="FourNodes_4" presStyleLbl="node1" presStyleIdx="3" presStyleCnt="4">
        <dgm:presLayoutVars>
          <dgm:bulletEnabled val="1"/>
        </dgm:presLayoutVars>
      </dgm:prSet>
      <dgm:spPr/>
    </dgm:pt>
    <dgm:pt modelId="{54AF2A8C-35FB-4F65-84AA-7DE150BAD335}" type="pres">
      <dgm:prSet presAssocID="{4EE2E08D-5157-4401-A02B-421664C144F0}" presName="FourConn_1-2" presStyleLbl="fgAccFollowNode1" presStyleIdx="0" presStyleCnt="3">
        <dgm:presLayoutVars>
          <dgm:bulletEnabled val="1"/>
        </dgm:presLayoutVars>
      </dgm:prSet>
      <dgm:spPr/>
    </dgm:pt>
    <dgm:pt modelId="{0DC7F8D8-64D9-4878-BCB4-DFB8133E5A7C}" type="pres">
      <dgm:prSet presAssocID="{4EE2E08D-5157-4401-A02B-421664C144F0}" presName="FourConn_2-3" presStyleLbl="fgAccFollowNode1" presStyleIdx="1" presStyleCnt="3">
        <dgm:presLayoutVars>
          <dgm:bulletEnabled val="1"/>
        </dgm:presLayoutVars>
      </dgm:prSet>
      <dgm:spPr/>
    </dgm:pt>
    <dgm:pt modelId="{F6434E3E-E1BC-4A8D-8DC8-1CDE31A74EC3}" type="pres">
      <dgm:prSet presAssocID="{4EE2E08D-5157-4401-A02B-421664C144F0}" presName="FourConn_3-4" presStyleLbl="fgAccFollowNode1" presStyleIdx="2" presStyleCnt="3">
        <dgm:presLayoutVars>
          <dgm:bulletEnabled val="1"/>
        </dgm:presLayoutVars>
      </dgm:prSet>
      <dgm:spPr/>
    </dgm:pt>
    <dgm:pt modelId="{B404708B-EEB9-4397-96D5-C17743E0A339}" type="pres">
      <dgm:prSet presAssocID="{4EE2E08D-5157-4401-A02B-421664C144F0}" presName="FourNodes_1_text" presStyleLbl="node1" presStyleIdx="3" presStyleCnt="4">
        <dgm:presLayoutVars>
          <dgm:bulletEnabled val="1"/>
        </dgm:presLayoutVars>
      </dgm:prSet>
      <dgm:spPr/>
    </dgm:pt>
    <dgm:pt modelId="{690323F8-9016-4E8B-BC4B-21D4A00FD3BE}" type="pres">
      <dgm:prSet presAssocID="{4EE2E08D-5157-4401-A02B-421664C144F0}" presName="FourNodes_2_text" presStyleLbl="node1" presStyleIdx="3" presStyleCnt="4">
        <dgm:presLayoutVars>
          <dgm:bulletEnabled val="1"/>
        </dgm:presLayoutVars>
      </dgm:prSet>
      <dgm:spPr/>
    </dgm:pt>
    <dgm:pt modelId="{7AEFAC2C-4AA9-415C-BF62-3336E6CDAB53}" type="pres">
      <dgm:prSet presAssocID="{4EE2E08D-5157-4401-A02B-421664C144F0}" presName="FourNodes_3_text" presStyleLbl="node1" presStyleIdx="3" presStyleCnt="4">
        <dgm:presLayoutVars>
          <dgm:bulletEnabled val="1"/>
        </dgm:presLayoutVars>
      </dgm:prSet>
      <dgm:spPr/>
    </dgm:pt>
    <dgm:pt modelId="{98D71DCC-1723-4DC4-8EC8-21FA3E85EB38}" type="pres">
      <dgm:prSet presAssocID="{4EE2E08D-5157-4401-A02B-421664C144F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928DE23-9E88-4CC8-87E7-A31B484C644A}" type="presOf" srcId="{A459BFC1-7880-425E-9F53-DE2C255350C6}" destId="{7AEFAC2C-4AA9-415C-BF62-3336E6CDAB53}" srcOrd="1" destOrd="0" presId="urn:microsoft.com/office/officeart/2005/8/layout/vProcess5"/>
    <dgm:cxn modelId="{5A743924-7CDD-4DE2-A03F-9057F8E79884}" type="presOf" srcId="{40F0C271-9F07-4893-BF30-5A42DB5103D5}" destId="{54AF2A8C-35FB-4F65-84AA-7DE150BAD335}" srcOrd="0" destOrd="0" presId="urn:microsoft.com/office/officeart/2005/8/layout/vProcess5"/>
    <dgm:cxn modelId="{00BFCD24-50D1-4F22-8EC6-207B80B0018B}" type="presOf" srcId="{457328F6-4248-47AF-9C2D-D7875DA4CDB0}" destId="{F6434E3E-E1BC-4A8D-8DC8-1CDE31A74EC3}" srcOrd="0" destOrd="0" presId="urn:microsoft.com/office/officeart/2005/8/layout/vProcess5"/>
    <dgm:cxn modelId="{A5A9AA61-4E32-40D9-A603-C0CE39CC68D1}" type="presOf" srcId="{4EE2E08D-5157-4401-A02B-421664C144F0}" destId="{97A1CC35-EEB0-42D9-94D4-12974B641B32}" srcOrd="0" destOrd="0" presId="urn:microsoft.com/office/officeart/2005/8/layout/vProcess5"/>
    <dgm:cxn modelId="{CE9D7C62-9CCE-4FAC-8433-453D3B8C5BBA}" srcId="{4EE2E08D-5157-4401-A02B-421664C144F0}" destId="{30757E40-D134-40F3-85C2-045CC08CF064}" srcOrd="0" destOrd="0" parTransId="{478E5304-8651-4524-A625-A3CD72825F3B}" sibTransId="{40F0C271-9F07-4893-BF30-5A42DB5103D5}"/>
    <dgm:cxn modelId="{87FE2070-7B68-4A94-B08C-EA6D90FC2556}" type="presOf" srcId="{A459BFC1-7880-425E-9F53-DE2C255350C6}" destId="{C3562852-09DD-4F03-A965-64BD4647631C}" srcOrd="0" destOrd="0" presId="urn:microsoft.com/office/officeart/2005/8/layout/vProcess5"/>
    <dgm:cxn modelId="{695A6570-8D6E-4478-9A0A-76B743076A3B}" type="presOf" srcId="{30757E40-D134-40F3-85C2-045CC08CF064}" destId="{D350D612-D661-4529-AE77-7B9EFAF70484}" srcOrd="0" destOrd="0" presId="urn:microsoft.com/office/officeart/2005/8/layout/vProcess5"/>
    <dgm:cxn modelId="{69DAF955-07B1-4410-B03D-C5FE5650EB32}" type="presOf" srcId="{815EA97E-DFD1-4169-A539-D4B13D264BE3}" destId="{690323F8-9016-4E8B-BC4B-21D4A00FD3BE}" srcOrd="1" destOrd="0" presId="urn:microsoft.com/office/officeart/2005/8/layout/vProcess5"/>
    <dgm:cxn modelId="{68439A76-5F10-45D4-A968-C89EBF3751C7}" srcId="{4EE2E08D-5157-4401-A02B-421664C144F0}" destId="{A459BFC1-7880-425E-9F53-DE2C255350C6}" srcOrd="2" destOrd="0" parTransId="{2C6921D7-AD50-47C0-B497-DA42CE42606B}" sibTransId="{457328F6-4248-47AF-9C2D-D7875DA4CDB0}"/>
    <dgm:cxn modelId="{076FC479-7FEA-42CB-AE65-0F5CA1459CDA}" type="presOf" srcId="{30757E40-D134-40F3-85C2-045CC08CF064}" destId="{B404708B-EEB9-4397-96D5-C17743E0A339}" srcOrd="1" destOrd="0" presId="urn:microsoft.com/office/officeart/2005/8/layout/vProcess5"/>
    <dgm:cxn modelId="{0561648D-6283-4947-8C8F-EDD3B397CBF3}" type="presOf" srcId="{596957B5-9CF8-455E-9940-C9BEAE2E7734}" destId="{D2F3BF0A-DFEF-48DC-B1F2-70A6FD40A1D0}" srcOrd="0" destOrd="0" presId="urn:microsoft.com/office/officeart/2005/8/layout/vProcess5"/>
    <dgm:cxn modelId="{9F3410AB-4777-4B22-9190-304EF38ECC02}" srcId="{4EE2E08D-5157-4401-A02B-421664C144F0}" destId="{596957B5-9CF8-455E-9940-C9BEAE2E7734}" srcOrd="3" destOrd="0" parTransId="{7BED5933-BA69-4526-8BF3-9E4975C0BE18}" sibTransId="{5D9F2809-D8C0-4D86-8AE4-DC5D763B13CB}"/>
    <dgm:cxn modelId="{1B1022D1-8484-4445-8D15-DA9BCB3C207F}" type="presOf" srcId="{596957B5-9CF8-455E-9940-C9BEAE2E7734}" destId="{98D71DCC-1723-4DC4-8EC8-21FA3E85EB38}" srcOrd="1" destOrd="0" presId="urn:microsoft.com/office/officeart/2005/8/layout/vProcess5"/>
    <dgm:cxn modelId="{2F6FFDD2-B1BE-4056-ADF4-0A5DBBDFD514}" type="presOf" srcId="{815EA97E-DFD1-4169-A539-D4B13D264BE3}" destId="{C0277D9A-5BBF-49E1-BD2C-E92B297E6A17}" srcOrd="0" destOrd="0" presId="urn:microsoft.com/office/officeart/2005/8/layout/vProcess5"/>
    <dgm:cxn modelId="{C6C0E5E1-9A8F-400D-88FB-DEBF915C8FFF}" srcId="{4EE2E08D-5157-4401-A02B-421664C144F0}" destId="{815EA97E-DFD1-4169-A539-D4B13D264BE3}" srcOrd="1" destOrd="0" parTransId="{4D1DF356-C7B4-456F-AFF3-CC73A51D995C}" sibTransId="{C9260293-C208-4B6B-9FE7-571C8196EE51}"/>
    <dgm:cxn modelId="{7AA164F5-B6FE-49E8-8BCD-DCF3AA105B31}" type="presOf" srcId="{C9260293-C208-4B6B-9FE7-571C8196EE51}" destId="{0DC7F8D8-64D9-4878-BCB4-DFB8133E5A7C}" srcOrd="0" destOrd="0" presId="urn:microsoft.com/office/officeart/2005/8/layout/vProcess5"/>
    <dgm:cxn modelId="{F63E4D37-86FD-47DE-95D9-67AAFD3127C3}" type="presParOf" srcId="{97A1CC35-EEB0-42D9-94D4-12974B641B32}" destId="{D4306EBF-6CBA-445C-84D7-0CA3F5AEC40B}" srcOrd="0" destOrd="0" presId="urn:microsoft.com/office/officeart/2005/8/layout/vProcess5"/>
    <dgm:cxn modelId="{80EDB979-C2B9-4532-A62E-EBDE35D91794}" type="presParOf" srcId="{97A1CC35-EEB0-42D9-94D4-12974B641B32}" destId="{D350D612-D661-4529-AE77-7B9EFAF70484}" srcOrd="1" destOrd="0" presId="urn:microsoft.com/office/officeart/2005/8/layout/vProcess5"/>
    <dgm:cxn modelId="{E41425B3-9857-46D7-AC90-2A8B50C4E2FD}" type="presParOf" srcId="{97A1CC35-EEB0-42D9-94D4-12974B641B32}" destId="{C0277D9A-5BBF-49E1-BD2C-E92B297E6A17}" srcOrd="2" destOrd="0" presId="urn:microsoft.com/office/officeart/2005/8/layout/vProcess5"/>
    <dgm:cxn modelId="{9DEA793B-80AC-419E-8ABF-60503119FDD9}" type="presParOf" srcId="{97A1CC35-EEB0-42D9-94D4-12974B641B32}" destId="{C3562852-09DD-4F03-A965-64BD4647631C}" srcOrd="3" destOrd="0" presId="urn:microsoft.com/office/officeart/2005/8/layout/vProcess5"/>
    <dgm:cxn modelId="{B28BB7A5-1C71-448B-9480-A68EE4D1A927}" type="presParOf" srcId="{97A1CC35-EEB0-42D9-94D4-12974B641B32}" destId="{D2F3BF0A-DFEF-48DC-B1F2-70A6FD40A1D0}" srcOrd="4" destOrd="0" presId="urn:microsoft.com/office/officeart/2005/8/layout/vProcess5"/>
    <dgm:cxn modelId="{4376DABB-D4EA-485A-96C3-9B60CB86EC86}" type="presParOf" srcId="{97A1CC35-EEB0-42D9-94D4-12974B641B32}" destId="{54AF2A8C-35FB-4F65-84AA-7DE150BAD335}" srcOrd="5" destOrd="0" presId="urn:microsoft.com/office/officeart/2005/8/layout/vProcess5"/>
    <dgm:cxn modelId="{9C71E398-EA8D-43B4-8F2F-19F4C86C49EA}" type="presParOf" srcId="{97A1CC35-EEB0-42D9-94D4-12974B641B32}" destId="{0DC7F8D8-64D9-4878-BCB4-DFB8133E5A7C}" srcOrd="6" destOrd="0" presId="urn:microsoft.com/office/officeart/2005/8/layout/vProcess5"/>
    <dgm:cxn modelId="{6C758154-20A5-45C9-8024-3EFBB339A16A}" type="presParOf" srcId="{97A1CC35-EEB0-42D9-94D4-12974B641B32}" destId="{F6434E3E-E1BC-4A8D-8DC8-1CDE31A74EC3}" srcOrd="7" destOrd="0" presId="urn:microsoft.com/office/officeart/2005/8/layout/vProcess5"/>
    <dgm:cxn modelId="{09D38F74-8A1A-49D6-B930-2F9BF23D7BA2}" type="presParOf" srcId="{97A1CC35-EEB0-42D9-94D4-12974B641B32}" destId="{B404708B-EEB9-4397-96D5-C17743E0A339}" srcOrd="8" destOrd="0" presId="urn:microsoft.com/office/officeart/2005/8/layout/vProcess5"/>
    <dgm:cxn modelId="{442AC880-E099-43F1-B69A-B1C7CC41569E}" type="presParOf" srcId="{97A1CC35-EEB0-42D9-94D4-12974B641B32}" destId="{690323F8-9016-4E8B-BC4B-21D4A00FD3BE}" srcOrd="9" destOrd="0" presId="urn:microsoft.com/office/officeart/2005/8/layout/vProcess5"/>
    <dgm:cxn modelId="{A916A3DF-9A30-4EF6-BB33-D5D1A0E6D659}" type="presParOf" srcId="{97A1CC35-EEB0-42D9-94D4-12974B641B32}" destId="{7AEFAC2C-4AA9-415C-BF62-3336E6CDAB53}" srcOrd="10" destOrd="0" presId="urn:microsoft.com/office/officeart/2005/8/layout/vProcess5"/>
    <dgm:cxn modelId="{4910BE92-CEEE-40D1-A715-E1260124467C}" type="presParOf" srcId="{97A1CC35-EEB0-42D9-94D4-12974B641B32}" destId="{98D71DCC-1723-4DC4-8EC8-21FA3E85EB3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F8E21-7954-4909-8F47-7B0E431686AA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33A345-278E-477F-B9C0-80D74894EB2F}">
      <dgm:prSet/>
      <dgm:spPr/>
      <dgm:t>
        <a:bodyPr/>
        <a:lstStyle/>
        <a:p>
          <a:pPr>
            <a:defRPr cap="all"/>
          </a:pPr>
          <a:r>
            <a:rPr lang="en-GB"/>
            <a:t>• Total Sales: ₹ 2,297,200.86</a:t>
          </a:r>
          <a:endParaRPr lang="en-US"/>
        </a:p>
      </dgm:t>
    </dgm:pt>
    <dgm:pt modelId="{B5653B1C-958D-4D31-9528-F481E4823936}" type="parTrans" cxnId="{FD33C4AF-DA31-4100-9F46-388720CD685D}">
      <dgm:prSet/>
      <dgm:spPr/>
      <dgm:t>
        <a:bodyPr/>
        <a:lstStyle/>
        <a:p>
          <a:endParaRPr lang="en-US"/>
        </a:p>
      </dgm:t>
    </dgm:pt>
    <dgm:pt modelId="{1928EDB9-4837-4FDE-B8A3-4DDD5832E082}" type="sibTrans" cxnId="{FD33C4AF-DA31-4100-9F46-388720CD685D}">
      <dgm:prSet/>
      <dgm:spPr/>
      <dgm:t>
        <a:bodyPr/>
        <a:lstStyle/>
        <a:p>
          <a:endParaRPr lang="en-US"/>
        </a:p>
      </dgm:t>
    </dgm:pt>
    <dgm:pt modelId="{DFAA906D-679B-4291-A220-B01070879CEE}">
      <dgm:prSet/>
      <dgm:spPr/>
      <dgm:t>
        <a:bodyPr/>
        <a:lstStyle/>
        <a:p>
          <a:pPr>
            <a:defRPr cap="all"/>
          </a:pPr>
          <a:r>
            <a:rPr lang="en-GB"/>
            <a:t>• Total Profit: ₹ 286,397.02</a:t>
          </a:r>
          <a:endParaRPr lang="en-US"/>
        </a:p>
      </dgm:t>
    </dgm:pt>
    <dgm:pt modelId="{AED2BF13-1FEB-462F-9A1A-8379472D5A21}" type="parTrans" cxnId="{F339892E-0352-434B-B5B2-509BB30542B1}">
      <dgm:prSet/>
      <dgm:spPr/>
      <dgm:t>
        <a:bodyPr/>
        <a:lstStyle/>
        <a:p>
          <a:endParaRPr lang="en-US"/>
        </a:p>
      </dgm:t>
    </dgm:pt>
    <dgm:pt modelId="{788CEEAC-7F67-403E-BCAC-3D51FA7B29BD}" type="sibTrans" cxnId="{F339892E-0352-434B-B5B2-509BB30542B1}">
      <dgm:prSet/>
      <dgm:spPr/>
      <dgm:t>
        <a:bodyPr/>
        <a:lstStyle/>
        <a:p>
          <a:endParaRPr lang="en-US"/>
        </a:p>
      </dgm:t>
    </dgm:pt>
    <dgm:pt modelId="{DB16F247-9339-4034-98C1-CBDA7D70BFD0}">
      <dgm:prSet/>
      <dgm:spPr/>
      <dgm:t>
        <a:bodyPr/>
        <a:lstStyle/>
        <a:p>
          <a:pPr>
            <a:defRPr cap="all"/>
          </a:pPr>
          <a:r>
            <a:rPr lang="en-GB"/>
            <a:t>• Profit Margin: 12.47%</a:t>
          </a:r>
          <a:endParaRPr lang="en-US"/>
        </a:p>
      </dgm:t>
    </dgm:pt>
    <dgm:pt modelId="{F3815113-5067-47C3-AC3F-6567E0BD75DF}" type="parTrans" cxnId="{C5E85D22-F8E9-4810-9282-7E1834D39A10}">
      <dgm:prSet/>
      <dgm:spPr/>
      <dgm:t>
        <a:bodyPr/>
        <a:lstStyle/>
        <a:p>
          <a:endParaRPr lang="en-US"/>
        </a:p>
      </dgm:t>
    </dgm:pt>
    <dgm:pt modelId="{CED08735-DC65-4140-A933-79DFD930FC8A}" type="sibTrans" cxnId="{C5E85D22-F8E9-4810-9282-7E1834D39A10}">
      <dgm:prSet/>
      <dgm:spPr/>
      <dgm:t>
        <a:bodyPr/>
        <a:lstStyle/>
        <a:p>
          <a:endParaRPr lang="en-US"/>
        </a:p>
      </dgm:t>
    </dgm:pt>
    <dgm:pt modelId="{646E12C2-F61E-47F7-9CE0-B95124F5CA0D}" type="pres">
      <dgm:prSet presAssocID="{572F8E21-7954-4909-8F47-7B0E431686AA}" presName="outerComposite" presStyleCnt="0">
        <dgm:presLayoutVars>
          <dgm:chMax val="5"/>
          <dgm:dir/>
          <dgm:resizeHandles val="exact"/>
        </dgm:presLayoutVars>
      </dgm:prSet>
      <dgm:spPr/>
    </dgm:pt>
    <dgm:pt modelId="{E97E1F09-CA64-40FF-9F8D-823C706E2AC9}" type="pres">
      <dgm:prSet presAssocID="{572F8E21-7954-4909-8F47-7B0E431686AA}" presName="dummyMaxCanvas" presStyleCnt="0">
        <dgm:presLayoutVars/>
      </dgm:prSet>
      <dgm:spPr/>
    </dgm:pt>
    <dgm:pt modelId="{749E5B87-0A5D-4F50-8162-7B9EEC49DA93}" type="pres">
      <dgm:prSet presAssocID="{572F8E21-7954-4909-8F47-7B0E431686AA}" presName="ThreeNodes_1" presStyleLbl="node1" presStyleIdx="0" presStyleCnt="3">
        <dgm:presLayoutVars>
          <dgm:bulletEnabled val="1"/>
        </dgm:presLayoutVars>
      </dgm:prSet>
      <dgm:spPr/>
    </dgm:pt>
    <dgm:pt modelId="{752700C7-CBD6-4DED-8689-73FA5503FDC5}" type="pres">
      <dgm:prSet presAssocID="{572F8E21-7954-4909-8F47-7B0E431686AA}" presName="ThreeNodes_2" presStyleLbl="node1" presStyleIdx="1" presStyleCnt="3">
        <dgm:presLayoutVars>
          <dgm:bulletEnabled val="1"/>
        </dgm:presLayoutVars>
      </dgm:prSet>
      <dgm:spPr/>
    </dgm:pt>
    <dgm:pt modelId="{EFC52B45-588B-4078-B33C-061CAE489581}" type="pres">
      <dgm:prSet presAssocID="{572F8E21-7954-4909-8F47-7B0E431686AA}" presName="ThreeNodes_3" presStyleLbl="node1" presStyleIdx="2" presStyleCnt="3">
        <dgm:presLayoutVars>
          <dgm:bulletEnabled val="1"/>
        </dgm:presLayoutVars>
      </dgm:prSet>
      <dgm:spPr/>
    </dgm:pt>
    <dgm:pt modelId="{F1D211C7-3808-439E-8833-C2E08AD9F1CD}" type="pres">
      <dgm:prSet presAssocID="{572F8E21-7954-4909-8F47-7B0E431686AA}" presName="ThreeConn_1-2" presStyleLbl="fgAccFollowNode1" presStyleIdx="0" presStyleCnt="2">
        <dgm:presLayoutVars>
          <dgm:bulletEnabled val="1"/>
        </dgm:presLayoutVars>
      </dgm:prSet>
      <dgm:spPr/>
    </dgm:pt>
    <dgm:pt modelId="{985B3113-A210-4252-B3EB-F512EDA8B308}" type="pres">
      <dgm:prSet presAssocID="{572F8E21-7954-4909-8F47-7B0E431686AA}" presName="ThreeConn_2-3" presStyleLbl="fgAccFollowNode1" presStyleIdx="1" presStyleCnt="2">
        <dgm:presLayoutVars>
          <dgm:bulletEnabled val="1"/>
        </dgm:presLayoutVars>
      </dgm:prSet>
      <dgm:spPr/>
    </dgm:pt>
    <dgm:pt modelId="{F5188159-BF3D-444B-A3B9-E60368E1F21F}" type="pres">
      <dgm:prSet presAssocID="{572F8E21-7954-4909-8F47-7B0E431686AA}" presName="ThreeNodes_1_text" presStyleLbl="node1" presStyleIdx="2" presStyleCnt="3">
        <dgm:presLayoutVars>
          <dgm:bulletEnabled val="1"/>
        </dgm:presLayoutVars>
      </dgm:prSet>
      <dgm:spPr/>
    </dgm:pt>
    <dgm:pt modelId="{9B86F3DB-9B4A-478F-BB1E-C60FCB04386E}" type="pres">
      <dgm:prSet presAssocID="{572F8E21-7954-4909-8F47-7B0E431686AA}" presName="ThreeNodes_2_text" presStyleLbl="node1" presStyleIdx="2" presStyleCnt="3">
        <dgm:presLayoutVars>
          <dgm:bulletEnabled val="1"/>
        </dgm:presLayoutVars>
      </dgm:prSet>
      <dgm:spPr/>
    </dgm:pt>
    <dgm:pt modelId="{34170DC6-755D-459D-822F-4AC7FE234795}" type="pres">
      <dgm:prSet presAssocID="{572F8E21-7954-4909-8F47-7B0E431686A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5463408-FB44-4698-BAD3-93EDE628A285}" type="presOf" srcId="{DB16F247-9339-4034-98C1-CBDA7D70BFD0}" destId="{EFC52B45-588B-4078-B33C-061CAE489581}" srcOrd="0" destOrd="0" presId="urn:microsoft.com/office/officeart/2005/8/layout/vProcess5"/>
    <dgm:cxn modelId="{3BBC101E-3089-46F2-B44E-4B1466F0BEFD}" type="presOf" srcId="{DFAA906D-679B-4291-A220-B01070879CEE}" destId="{9B86F3DB-9B4A-478F-BB1E-C60FCB04386E}" srcOrd="1" destOrd="0" presId="urn:microsoft.com/office/officeart/2005/8/layout/vProcess5"/>
    <dgm:cxn modelId="{4BC1381F-25A2-4389-BE66-6B9B1001BF52}" type="presOf" srcId="{E633A345-278E-477F-B9C0-80D74894EB2F}" destId="{749E5B87-0A5D-4F50-8162-7B9EEC49DA93}" srcOrd="0" destOrd="0" presId="urn:microsoft.com/office/officeart/2005/8/layout/vProcess5"/>
    <dgm:cxn modelId="{C5E85D22-F8E9-4810-9282-7E1834D39A10}" srcId="{572F8E21-7954-4909-8F47-7B0E431686AA}" destId="{DB16F247-9339-4034-98C1-CBDA7D70BFD0}" srcOrd="2" destOrd="0" parTransId="{F3815113-5067-47C3-AC3F-6567E0BD75DF}" sibTransId="{CED08735-DC65-4140-A933-79DFD930FC8A}"/>
    <dgm:cxn modelId="{DB85A226-7C16-4480-BA51-C9EA46019269}" type="presOf" srcId="{572F8E21-7954-4909-8F47-7B0E431686AA}" destId="{646E12C2-F61E-47F7-9CE0-B95124F5CA0D}" srcOrd="0" destOrd="0" presId="urn:microsoft.com/office/officeart/2005/8/layout/vProcess5"/>
    <dgm:cxn modelId="{F339892E-0352-434B-B5B2-509BB30542B1}" srcId="{572F8E21-7954-4909-8F47-7B0E431686AA}" destId="{DFAA906D-679B-4291-A220-B01070879CEE}" srcOrd="1" destOrd="0" parTransId="{AED2BF13-1FEB-462F-9A1A-8379472D5A21}" sibTransId="{788CEEAC-7F67-403E-BCAC-3D51FA7B29BD}"/>
    <dgm:cxn modelId="{9FCC0F3D-4AC9-493C-BC3A-7CEB2B95F498}" type="presOf" srcId="{DB16F247-9339-4034-98C1-CBDA7D70BFD0}" destId="{34170DC6-755D-459D-822F-4AC7FE234795}" srcOrd="1" destOrd="0" presId="urn:microsoft.com/office/officeart/2005/8/layout/vProcess5"/>
    <dgm:cxn modelId="{6DD9DB5A-3A02-42FC-B52F-200D2C462462}" type="presOf" srcId="{1928EDB9-4837-4FDE-B8A3-4DDD5832E082}" destId="{F1D211C7-3808-439E-8833-C2E08AD9F1CD}" srcOrd="0" destOrd="0" presId="urn:microsoft.com/office/officeart/2005/8/layout/vProcess5"/>
    <dgm:cxn modelId="{3FF61BA3-CCB6-4540-809F-A64576793A2B}" type="presOf" srcId="{E633A345-278E-477F-B9C0-80D74894EB2F}" destId="{F5188159-BF3D-444B-A3B9-E60368E1F21F}" srcOrd="1" destOrd="0" presId="urn:microsoft.com/office/officeart/2005/8/layout/vProcess5"/>
    <dgm:cxn modelId="{9C4867A3-DEB4-433E-B517-82BAB44FD34F}" type="presOf" srcId="{788CEEAC-7F67-403E-BCAC-3D51FA7B29BD}" destId="{985B3113-A210-4252-B3EB-F512EDA8B308}" srcOrd="0" destOrd="0" presId="urn:microsoft.com/office/officeart/2005/8/layout/vProcess5"/>
    <dgm:cxn modelId="{246C9EA5-2FF2-4DD5-A443-1D9797739617}" type="presOf" srcId="{DFAA906D-679B-4291-A220-B01070879CEE}" destId="{752700C7-CBD6-4DED-8689-73FA5503FDC5}" srcOrd="0" destOrd="0" presId="urn:microsoft.com/office/officeart/2005/8/layout/vProcess5"/>
    <dgm:cxn modelId="{FD33C4AF-DA31-4100-9F46-388720CD685D}" srcId="{572F8E21-7954-4909-8F47-7B0E431686AA}" destId="{E633A345-278E-477F-B9C0-80D74894EB2F}" srcOrd="0" destOrd="0" parTransId="{B5653B1C-958D-4D31-9528-F481E4823936}" sibTransId="{1928EDB9-4837-4FDE-B8A3-4DDD5832E082}"/>
    <dgm:cxn modelId="{1A3D3134-46DE-44C3-B538-F016E5704365}" type="presParOf" srcId="{646E12C2-F61E-47F7-9CE0-B95124F5CA0D}" destId="{E97E1F09-CA64-40FF-9F8D-823C706E2AC9}" srcOrd="0" destOrd="0" presId="urn:microsoft.com/office/officeart/2005/8/layout/vProcess5"/>
    <dgm:cxn modelId="{6BFDE9A2-A69D-4752-8EAC-0C844AD2A9F4}" type="presParOf" srcId="{646E12C2-F61E-47F7-9CE0-B95124F5CA0D}" destId="{749E5B87-0A5D-4F50-8162-7B9EEC49DA93}" srcOrd="1" destOrd="0" presId="urn:microsoft.com/office/officeart/2005/8/layout/vProcess5"/>
    <dgm:cxn modelId="{5242CD52-915D-40AF-B450-F1F3C189D039}" type="presParOf" srcId="{646E12C2-F61E-47F7-9CE0-B95124F5CA0D}" destId="{752700C7-CBD6-4DED-8689-73FA5503FDC5}" srcOrd="2" destOrd="0" presId="urn:microsoft.com/office/officeart/2005/8/layout/vProcess5"/>
    <dgm:cxn modelId="{37D26027-9669-4CF8-951D-E696CD79F8C7}" type="presParOf" srcId="{646E12C2-F61E-47F7-9CE0-B95124F5CA0D}" destId="{EFC52B45-588B-4078-B33C-061CAE489581}" srcOrd="3" destOrd="0" presId="urn:microsoft.com/office/officeart/2005/8/layout/vProcess5"/>
    <dgm:cxn modelId="{1D22F7F5-066A-4FE0-9805-623848E0765B}" type="presParOf" srcId="{646E12C2-F61E-47F7-9CE0-B95124F5CA0D}" destId="{F1D211C7-3808-439E-8833-C2E08AD9F1CD}" srcOrd="4" destOrd="0" presId="urn:microsoft.com/office/officeart/2005/8/layout/vProcess5"/>
    <dgm:cxn modelId="{809074D5-AD02-4DEB-8DCD-FD6F85FCE910}" type="presParOf" srcId="{646E12C2-F61E-47F7-9CE0-B95124F5CA0D}" destId="{985B3113-A210-4252-B3EB-F512EDA8B308}" srcOrd="5" destOrd="0" presId="urn:microsoft.com/office/officeart/2005/8/layout/vProcess5"/>
    <dgm:cxn modelId="{754F3D6A-F241-4CF0-B6F8-C60205B05D6E}" type="presParOf" srcId="{646E12C2-F61E-47F7-9CE0-B95124F5CA0D}" destId="{F5188159-BF3D-444B-A3B9-E60368E1F21F}" srcOrd="6" destOrd="0" presId="urn:microsoft.com/office/officeart/2005/8/layout/vProcess5"/>
    <dgm:cxn modelId="{4363721F-926F-4788-877F-CA7EF982B89A}" type="presParOf" srcId="{646E12C2-F61E-47F7-9CE0-B95124F5CA0D}" destId="{9B86F3DB-9B4A-478F-BB1E-C60FCB04386E}" srcOrd="7" destOrd="0" presId="urn:microsoft.com/office/officeart/2005/8/layout/vProcess5"/>
    <dgm:cxn modelId="{0C0B183E-D14D-455A-871C-AE404493CAF9}" type="presParOf" srcId="{646E12C2-F61E-47F7-9CE0-B95124F5CA0D}" destId="{34170DC6-755D-459D-822F-4AC7FE23479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D1F28D-E34F-4476-930A-A2DD6EA0512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3B60F3-E241-47EA-A9EC-F42A140FC1B6}">
      <dgm:prSet/>
      <dgm:spPr/>
      <dgm:t>
        <a:bodyPr/>
        <a:lstStyle/>
        <a:p>
          <a:r>
            <a:rPr lang="en-US" dirty="0"/>
            <a:t>• West: Highest sales (₹ 725K) and strong profit.</a:t>
          </a:r>
        </a:p>
      </dgm:t>
    </dgm:pt>
    <dgm:pt modelId="{A646A98F-B5A2-4F94-BE35-68453AFB6986}" type="parTrans" cxnId="{0A304652-3E20-42F6-85E4-B50BE53BB216}">
      <dgm:prSet/>
      <dgm:spPr/>
      <dgm:t>
        <a:bodyPr/>
        <a:lstStyle/>
        <a:p>
          <a:endParaRPr lang="en-US"/>
        </a:p>
      </dgm:t>
    </dgm:pt>
    <dgm:pt modelId="{E7E49F3F-AE08-4CA0-996F-599485DC9154}" type="sibTrans" cxnId="{0A304652-3E20-42F6-85E4-B50BE53BB216}">
      <dgm:prSet/>
      <dgm:spPr/>
      <dgm:t>
        <a:bodyPr/>
        <a:lstStyle/>
        <a:p>
          <a:endParaRPr lang="en-US"/>
        </a:p>
      </dgm:t>
    </dgm:pt>
    <dgm:pt modelId="{F5B68749-C44D-42F2-B1A9-6EE676252F01}">
      <dgm:prSet/>
      <dgm:spPr/>
      <dgm:t>
        <a:bodyPr/>
        <a:lstStyle/>
        <a:p>
          <a:r>
            <a:rPr lang="en-US" dirty="0"/>
            <a:t>• East: Good sales (₹ 678K) but moderate profit.</a:t>
          </a:r>
        </a:p>
      </dgm:t>
    </dgm:pt>
    <dgm:pt modelId="{AA1810D5-612A-410C-BA14-2A4D43C1E6E8}" type="parTrans" cxnId="{63BBC63A-1547-419A-BCDB-E12EAEDCBBC2}">
      <dgm:prSet/>
      <dgm:spPr/>
      <dgm:t>
        <a:bodyPr/>
        <a:lstStyle/>
        <a:p>
          <a:endParaRPr lang="en-US"/>
        </a:p>
      </dgm:t>
    </dgm:pt>
    <dgm:pt modelId="{E81827A1-6428-47E5-8287-7B49BC33E342}" type="sibTrans" cxnId="{63BBC63A-1547-419A-BCDB-E12EAEDCBBC2}">
      <dgm:prSet/>
      <dgm:spPr/>
      <dgm:t>
        <a:bodyPr/>
        <a:lstStyle/>
        <a:p>
          <a:endParaRPr lang="en-US"/>
        </a:p>
      </dgm:t>
    </dgm:pt>
    <dgm:pt modelId="{D3615B5B-C99B-4825-A519-1A9861B947E1}">
      <dgm:prSet/>
      <dgm:spPr/>
      <dgm:t>
        <a:bodyPr/>
        <a:lstStyle/>
        <a:p>
          <a:r>
            <a:rPr lang="en-US"/>
            <a:t>• Central &amp; South: Lower profits, especially South with higher sales but low margin.</a:t>
          </a:r>
        </a:p>
      </dgm:t>
    </dgm:pt>
    <dgm:pt modelId="{433EDAE2-AA84-49C1-8442-90C6CB6D3CB4}" type="parTrans" cxnId="{A2B9CF97-724E-408D-B804-5C9346E3F3AE}">
      <dgm:prSet/>
      <dgm:spPr/>
      <dgm:t>
        <a:bodyPr/>
        <a:lstStyle/>
        <a:p>
          <a:endParaRPr lang="en-US"/>
        </a:p>
      </dgm:t>
    </dgm:pt>
    <dgm:pt modelId="{A67C5F34-8EF0-45BD-BEDF-4289B733A1DE}" type="sibTrans" cxnId="{A2B9CF97-724E-408D-B804-5C9346E3F3AE}">
      <dgm:prSet/>
      <dgm:spPr/>
      <dgm:t>
        <a:bodyPr/>
        <a:lstStyle/>
        <a:p>
          <a:endParaRPr lang="en-US"/>
        </a:p>
      </dgm:t>
    </dgm:pt>
    <dgm:pt modelId="{5F36DAC1-4513-4753-B27D-09029B7A5102}" type="pres">
      <dgm:prSet presAssocID="{0AD1F28D-E34F-4476-930A-A2DD6EA05126}" presName="outerComposite" presStyleCnt="0">
        <dgm:presLayoutVars>
          <dgm:chMax val="5"/>
          <dgm:dir/>
          <dgm:resizeHandles val="exact"/>
        </dgm:presLayoutVars>
      </dgm:prSet>
      <dgm:spPr/>
    </dgm:pt>
    <dgm:pt modelId="{8BDB49DF-9086-4950-88DC-1FA45F36EB4B}" type="pres">
      <dgm:prSet presAssocID="{0AD1F28D-E34F-4476-930A-A2DD6EA05126}" presName="dummyMaxCanvas" presStyleCnt="0">
        <dgm:presLayoutVars/>
      </dgm:prSet>
      <dgm:spPr/>
    </dgm:pt>
    <dgm:pt modelId="{88D2F157-EED3-457D-ACB2-11EAC9633AC1}" type="pres">
      <dgm:prSet presAssocID="{0AD1F28D-E34F-4476-930A-A2DD6EA05126}" presName="ThreeNodes_1" presStyleLbl="node1" presStyleIdx="0" presStyleCnt="3">
        <dgm:presLayoutVars>
          <dgm:bulletEnabled val="1"/>
        </dgm:presLayoutVars>
      </dgm:prSet>
      <dgm:spPr/>
    </dgm:pt>
    <dgm:pt modelId="{7A1C451A-3E3A-4B37-8513-8C32DA64C320}" type="pres">
      <dgm:prSet presAssocID="{0AD1F28D-E34F-4476-930A-A2DD6EA05126}" presName="ThreeNodes_2" presStyleLbl="node1" presStyleIdx="1" presStyleCnt="3">
        <dgm:presLayoutVars>
          <dgm:bulletEnabled val="1"/>
        </dgm:presLayoutVars>
      </dgm:prSet>
      <dgm:spPr/>
    </dgm:pt>
    <dgm:pt modelId="{786AB129-C14F-4F50-ACB4-A8DE72D30F0B}" type="pres">
      <dgm:prSet presAssocID="{0AD1F28D-E34F-4476-930A-A2DD6EA05126}" presName="ThreeNodes_3" presStyleLbl="node1" presStyleIdx="2" presStyleCnt="3">
        <dgm:presLayoutVars>
          <dgm:bulletEnabled val="1"/>
        </dgm:presLayoutVars>
      </dgm:prSet>
      <dgm:spPr/>
    </dgm:pt>
    <dgm:pt modelId="{A06D61E2-A013-4494-9D8E-E5E489D54E83}" type="pres">
      <dgm:prSet presAssocID="{0AD1F28D-E34F-4476-930A-A2DD6EA05126}" presName="ThreeConn_1-2" presStyleLbl="fgAccFollowNode1" presStyleIdx="0" presStyleCnt="2">
        <dgm:presLayoutVars>
          <dgm:bulletEnabled val="1"/>
        </dgm:presLayoutVars>
      </dgm:prSet>
      <dgm:spPr/>
    </dgm:pt>
    <dgm:pt modelId="{CE788E40-F712-4C6F-A7ED-0D4429940C2D}" type="pres">
      <dgm:prSet presAssocID="{0AD1F28D-E34F-4476-930A-A2DD6EA05126}" presName="ThreeConn_2-3" presStyleLbl="fgAccFollowNode1" presStyleIdx="1" presStyleCnt="2">
        <dgm:presLayoutVars>
          <dgm:bulletEnabled val="1"/>
        </dgm:presLayoutVars>
      </dgm:prSet>
      <dgm:spPr/>
    </dgm:pt>
    <dgm:pt modelId="{A8EEC5F8-4AC7-4B1D-A37C-0A5D410C9589}" type="pres">
      <dgm:prSet presAssocID="{0AD1F28D-E34F-4476-930A-A2DD6EA05126}" presName="ThreeNodes_1_text" presStyleLbl="node1" presStyleIdx="2" presStyleCnt="3">
        <dgm:presLayoutVars>
          <dgm:bulletEnabled val="1"/>
        </dgm:presLayoutVars>
      </dgm:prSet>
      <dgm:spPr/>
    </dgm:pt>
    <dgm:pt modelId="{866974C5-5EAD-4A11-A2F6-0BB828302A41}" type="pres">
      <dgm:prSet presAssocID="{0AD1F28D-E34F-4476-930A-A2DD6EA05126}" presName="ThreeNodes_2_text" presStyleLbl="node1" presStyleIdx="2" presStyleCnt="3">
        <dgm:presLayoutVars>
          <dgm:bulletEnabled val="1"/>
        </dgm:presLayoutVars>
      </dgm:prSet>
      <dgm:spPr/>
    </dgm:pt>
    <dgm:pt modelId="{A4E08348-FE9C-4A39-903C-AE9B92748B9E}" type="pres">
      <dgm:prSet presAssocID="{0AD1F28D-E34F-4476-930A-A2DD6EA0512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1E2BF14-848E-44D4-8458-9B4CA0BB142D}" type="presOf" srcId="{843B60F3-E241-47EA-A9EC-F42A140FC1B6}" destId="{A8EEC5F8-4AC7-4B1D-A37C-0A5D410C9589}" srcOrd="1" destOrd="0" presId="urn:microsoft.com/office/officeart/2005/8/layout/vProcess5"/>
    <dgm:cxn modelId="{7BD93C1F-21F3-43A6-8704-1A258C6AB763}" type="presOf" srcId="{E81827A1-6428-47E5-8287-7B49BC33E342}" destId="{CE788E40-F712-4C6F-A7ED-0D4429940C2D}" srcOrd="0" destOrd="0" presId="urn:microsoft.com/office/officeart/2005/8/layout/vProcess5"/>
    <dgm:cxn modelId="{63BBC63A-1547-419A-BCDB-E12EAEDCBBC2}" srcId="{0AD1F28D-E34F-4476-930A-A2DD6EA05126}" destId="{F5B68749-C44D-42F2-B1A9-6EE676252F01}" srcOrd="1" destOrd="0" parTransId="{AA1810D5-612A-410C-BA14-2A4D43C1E6E8}" sibTransId="{E81827A1-6428-47E5-8287-7B49BC33E342}"/>
    <dgm:cxn modelId="{1342BC5B-B238-4483-8584-5019444784C1}" type="presOf" srcId="{0AD1F28D-E34F-4476-930A-A2DD6EA05126}" destId="{5F36DAC1-4513-4753-B27D-09029B7A5102}" srcOrd="0" destOrd="0" presId="urn:microsoft.com/office/officeart/2005/8/layout/vProcess5"/>
    <dgm:cxn modelId="{0A304652-3E20-42F6-85E4-B50BE53BB216}" srcId="{0AD1F28D-E34F-4476-930A-A2DD6EA05126}" destId="{843B60F3-E241-47EA-A9EC-F42A140FC1B6}" srcOrd="0" destOrd="0" parTransId="{A646A98F-B5A2-4F94-BE35-68453AFB6986}" sibTransId="{E7E49F3F-AE08-4CA0-996F-599485DC9154}"/>
    <dgm:cxn modelId="{A2B9CF97-724E-408D-B804-5C9346E3F3AE}" srcId="{0AD1F28D-E34F-4476-930A-A2DD6EA05126}" destId="{D3615B5B-C99B-4825-A519-1A9861B947E1}" srcOrd="2" destOrd="0" parTransId="{433EDAE2-AA84-49C1-8442-90C6CB6D3CB4}" sibTransId="{A67C5F34-8EF0-45BD-BEDF-4289B733A1DE}"/>
    <dgm:cxn modelId="{0536279C-69E8-40D3-9D5D-50FB975BB8FE}" type="presOf" srcId="{D3615B5B-C99B-4825-A519-1A9861B947E1}" destId="{786AB129-C14F-4F50-ACB4-A8DE72D30F0B}" srcOrd="0" destOrd="0" presId="urn:microsoft.com/office/officeart/2005/8/layout/vProcess5"/>
    <dgm:cxn modelId="{932590A6-8E99-42A2-9045-EF69D1BD33E2}" type="presOf" srcId="{843B60F3-E241-47EA-A9EC-F42A140FC1B6}" destId="{88D2F157-EED3-457D-ACB2-11EAC9633AC1}" srcOrd="0" destOrd="0" presId="urn:microsoft.com/office/officeart/2005/8/layout/vProcess5"/>
    <dgm:cxn modelId="{8AEAACA9-C172-4C2E-90C5-D89C37F02FC6}" type="presOf" srcId="{F5B68749-C44D-42F2-B1A9-6EE676252F01}" destId="{7A1C451A-3E3A-4B37-8513-8C32DA64C320}" srcOrd="0" destOrd="0" presId="urn:microsoft.com/office/officeart/2005/8/layout/vProcess5"/>
    <dgm:cxn modelId="{5B5800D3-3362-4EA9-BB78-E6804C0C4D9F}" type="presOf" srcId="{D3615B5B-C99B-4825-A519-1A9861B947E1}" destId="{A4E08348-FE9C-4A39-903C-AE9B92748B9E}" srcOrd="1" destOrd="0" presId="urn:microsoft.com/office/officeart/2005/8/layout/vProcess5"/>
    <dgm:cxn modelId="{5DAEA2DB-EA6B-4EF9-BF4C-4B132C0CE05C}" type="presOf" srcId="{E7E49F3F-AE08-4CA0-996F-599485DC9154}" destId="{A06D61E2-A013-4494-9D8E-E5E489D54E83}" srcOrd="0" destOrd="0" presId="urn:microsoft.com/office/officeart/2005/8/layout/vProcess5"/>
    <dgm:cxn modelId="{F64AE8FE-520C-4508-B7AE-E545029A5BBC}" type="presOf" srcId="{F5B68749-C44D-42F2-B1A9-6EE676252F01}" destId="{866974C5-5EAD-4A11-A2F6-0BB828302A41}" srcOrd="1" destOrd="0" presId="urn:microsoft.com/office/officeart/2005/8/layout/vProcess5"/>
    <dgm:cxn modelId="{17156210-3D98-4390-8840-6D77EAC8F547}" type="presParOf" srcId="{5F36DAC1-4513-4753-B27D-09029B7A5102}" destId="{8BDB49DF-9086-4950-88DC-1FA45F36EB4B}" srcOrd="0" destOrd="0" presId="urn:microsoft.com/office/officeart/2005/8/layout/vProcess5"/>
    <dgm:cxn modelId="{18DD6C90-9265-473D-9680-A03FC4B7A184}" type="presParOf" srcId="{5F36DAC1-4513-4753-B27D-09029B7A5102}" destId="{88D2F157-EED3-457D-ACB2-11EAC9633AC1}" srcOrd="1" destOrd="0" presId="urn:microsoft.com/office/officeart/2005/8/layout/vProcess5"/>
    <dgm:cxn modelId="{3BC57806-8C3F-44A4-8F96-993DF72CBD24}" type="presParOf" srcId="{5F36DAC1-4513-4753-B27D-09029B7A5102}" destId="{7A1C451A-3E3A-4B37-8513-8C32DA64C320}" srcOrd="2" destOrd="0" presId="urn:microsoft.com/office/officeart/2005/8/layout/vProcess5"/>
    <dgm:cxn modelId="{0CE38714-D0B0-49D0-A303-880594AA0616}" type="presParOf" srcId="{5F36DAC1-4513-4753-B27D-09029B7A5102}" destId="{786AB129-C14F-4F50-ACB4-A8DE72D30F0B}" srcOrd="3" destOrd="0" presId="urn:microsoft.com/office/officeart/2005/8/layout/vProcess5"/>
    <dgm:cxn modelId="{4D16DCCC-D039-492F-8B4F-BA7460C901FD}" type="presParOf" srcId="{5F36DAC1-4513-4753-B27D-09029B7A5102}" destId="{A06D61E2-A013-4494-9D8E-E5E489D54E83}" srcOrd="4" destOrd="0" presId="urn:microsoft.com/office/officeart/2005/8/layout/vProcess5"/>
    <dgm:cxn modelId="{8E654C4B-1CFF-40F0-B93D-2FC0CD9B26F1}" type="presParOf" srcId="{5F36DAC1-4513-4753-B27D-09029B7A5102}" destId="{CE788E40-F712-4C6F-A7ED-0D4429940C2D}" srcOrd="5" destOrd="0" presId="urn:microsoft.com/office/officeart/2005/8/layout/vProcess5"/>
    <dgm:cxn modelId="{5120A75C-2C9B-45A0-AEE2-DE4A8878D439}" type="presParOf" srcId="{5F36DAC1-4513-4753-B27D-09029B7A5102}" destId="{A8EEC5F8-4AC7-4B1D-A37C-0A5D410C9589}" srcOrd="6" destOrd="0" presId="urn:microsoft.com/office/officeart/2005/8/layout/vProcess5"/>
    <dgm:cxn modelId="{30AB34DB-5450-4046-A8EF-181A945D0B6E}" type="presParOf" srcId="{5F36DAC1-4513-4753-B27D-09029B7A5102}" destId="{866974C5-5EAD-4A11-A2F6-0BB828302A41}" srcOrd="7" destOrd="0" presId="urn:microsoft.com/office/officeart/2005/8/layout/vProcess5"/>
    <dgm:cxn modelId="{23AF3CAB-0C88-4A73-BB8A-DCC38F4CBA57}" type="presParOf" srcId="{5F36DAC1-4513-4753-B27D-09029B7A5102}" destId="{A4E08348-FE9C-4A39-903C-AE9B92748B9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6C1DDD-BE39-49FA-8449-8ED24F0F19D1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B2B9F48-16AE-48F0-94CB-90D94FC16E3E}">
      <dgm:prSet/>
      <dgm:spPr/>
      <dgm:t>
        <a:bodyPr/>
        <a:lstStyle/>
        <a:p>
          <a:pPr>
            <a:defRPr cap="all"/>
          </a:pPr>
          <a:r>
            <a:rPr lang="en-US"/>
            <a:t>• Technology: Highest profitability.</a:t>
          </a:r>
        </a:p>
      </dgm:t>
    </dgm:pt>
    <dgm:pt modelId="{99E234FE-F35E-49C8-AA36-CDDA5E979202}" type="parTrans" cxnId="{FFE34BD9-9EB7-4B03-B7EC-0E16BE27955D}">
      <dgm:prSet/>
      <dgm:spPr/>
      <dgm:t>
        <a:bodyPr/>
        <a:lstStyle/>
        <a:p>
          <a:endParaRPr lang="en-US"/>
        </a:p>
      </dgm:t>
    </dgm:pt>
    <dgm:pt modelId="{09965749-2093-4047-BAC9-DA666F4AE6B6}" type="sibTrans" cxnId="{FFE34BD9-9EB7-4B03-B7EC-0E16BE27955D}">
      <dgm:prSet/>
      <dgm:spPr/>
      <dgm:t>
        <a:bodyPr/>
        <a:lstStyle/>
        <a:p>
          <a:endParaRPr lang="en-US"/>
        </a:p>
      </dgm:t>
    </dgm:pt>
    <dgm:pt modelId="{379060D4-C197-4BF9-9B98-B902E956ADDE}">
      <dgm:prSet/>
      <dgm:spPr/>
      <dgm:t>
        <a:bodyPr/>
        <a:lstStyle/>
        <a:p>
          <a:pPr>
            <a:defRPr cap="all"/>
          </a:pPr>
          <a:r>
            <a:rPr lang="en-US"/>
            <a:t>• Furniture: Some sub-categories (Tables) showing negative profit.</a:t>
          </a:r>
        </a:p>
      </dgm:t>
    </dgm:pt>
    <dgm:pt modelId="{D3D85488-C6E0-4ED3-9833-9F4CC7D50665}" type="parTrans" cxnId="{D344BF78-727C-450A-94AA-EE180FB6DA87}">
      <dgm:prSet/>
      <dgm:spPr/>
      <dgm:t>
        <a:bodyPr/>
        <a:lstStyle/>
        <a:p>
          <a:endParaRPr lang="en-US"/>
        </a:p>
      </dgm:t>
    </dgm:pt>
    <dgm:pt modelId="{4896C245-25E4-4CCA-BCD6-707E22C4464D}" type="sibTrans" cxnId="{D344BF78-727C-450A-94AA-EE180FB6DA87}">
      <dgm:prSet/>
      <dgm:spPr/>
      <dgm:t>
        <a:bodyPr/>
        <a:lstStyle/>
        <a:p>
          <a:endParaRPr lang="en-US"/>
        </a:p>
      </dgm:t>
    </dgm:pt>
    <dgm:pt modelId="{A6703A7A-3111-4037-A09B-6F29A184668A}">
      <dgm:prSet/>
      <dgm:spPr/>
      <dgm:t>
        <a:bodyPr/>
        <a:lstStyle/>
        <a:p>
          <a:pPr>
            <a:defRPr cap="all"/>
          </a:pPr>
          <a:r>
            <a:rPr lang="en-US"/>
            <a:t>• Office Supplies: Stable sales, moderate profit.</a:t>
          </a:r>
        </a:p>
      </dgm:t>
    </dgm:pt>
    <dgm:pt modelId="{520A8C42-4A9A-48D1-96B0-3A9EC2A42903}" type="parTrans" cxnId="{EBF1F87B-680D-4ABD-A2F8-E46BE6F8EA23}">
      <dgm:prSet/>
      <dgm:spPr/>
      <dgm:t>
        <a:bodyPr/>
        <a:lstStyle/>
        <a:p>
          <a:endParaRPr lang="en-US"/>
        </a:p>
      </dgm:t>
    </dgm:pt>
    <dgm:pt modelId="{91023A8A-7813-4C61-838C-AC1DEAB3EAA5}" type="sibTrans" cxnId="{EBF1F87B-680D-4ABD-A2F8-E46BE6F8EA23}">
      <dgm:prSet/>
      <dgm:spPr/>
      <dgm:t>
        <a:bodyPr/>
        <a:lstStyle/>
        <a:p>
          <a:endParaRPr lang="en-US"/>
        </a:p>
      </dgm:t>
    </dgm:pt>
    <dgm:pt modelId="{0D451A6B-CE68-4DEF-A977-91017BA0D19C}" type="pres">
      <dgm:prSet presAssocID="{E06C1DDD-BE39-49FA-8449-8ED24F0F19D1}" presName="outerComposite" presStyleCnt="0">
        <dgm:presLayoutVars>
          <dgm:chMax val="5"/>
          <dgm:dir/>
          <dgm:resizeHandles val="exact"/>
        </dgm:presLayoutVars>
      </dgm:prSet>
      <dgm:spPr/>
    </dgm:pt>
    <dgm:pt modelId="{8E0405A7-9DC2-4C1D-A7AD-84F035146237}" type="pres">
      <dgm:prSet presAssocID="{E06C1DDD-BE39-49FA-8449-8ED24F0F19D1}" presName="dummyMaxCanvas" presStyleCnt="0">
        <dgm:presLayoutVars/>
      </dgm:prSet>
      <dgm:spPr/>
    </dgm:pt>
    <dgm:pt modelId="{F887B911-3D79-4DA9-B398-6C3DAFCE107C}" type="pres">
      <dgm:prSet presAssocID="{E06C1DDD-BE39-49FA-8449-8ED24F0F19D1}" presName="ThreeNodes_1" presStyleLbl="node1" presStyleIdx="0" presStyleCnt="3">
        <dgm:presLayoutVars>
          <dgm:bulletEnabled val="1"/>
        </dgm:presLayoutVars>
      </dgm:prSet>
      <dgm:spPr/>
    </dgm:pt>
    <dgm:pt modelId="{06206E51-400B-42BC-A26F-878AD0EC61E5}" type="pres">
      <dgm:prSet presAssocID="{E06C1DDD-BE39-49FA-8449-8ED24F0F19D1}" presName="ThreeNodes_2" presStyleLbl="node1" presStyleIdx="1" presStyleCnt="3">
        <dgm:presLayoutVars>
          <dgm:bulletEnabled val="1"/>
        </dgm:presLayoutVars>
      </dgm:prSet>
      <dgm:spPr/>
    </dgm:pt>
    <dgm:pt modelId="{788A2C32-D4FA-4126-9009-58C874532FD1}" type="pres">
      <dgm:prSet presAssocID="{E06C1DDD-BE39-49FA-8449-8ED24F0F19D1}" presName="ThreeNodes_3" presStyleLbl="node1" presStyleIdx="2" presStyleCnt="3">
        <dgm:presLayoutVars>
          <dgm:bulletEnabled val="1"/>
        </dgm:presLayoutVars>
      </dgm:prSet>
      <dgm:spPr/>
    </dgm:pt>
    <dgm:pt modelId="{1D1F4E17-1907-4738-BB14-D00D027CA5A0}" type="pres">
      <dgm:prSet presAssocID="{E06C1DDD-BE39-49FA-8449-8ED24F0F19D1}" presName="ThreeConn_1-2" presStyleLbl="fgAccFollowNode1" presStyleIdx="0" presStyleCnt="2">
        <dgm:presLayoutVars>
          <dgm:bulletEnabled val="1"/>
        </dgm:presLayoutVars>
      </dgm:prSet>
      <dgm:spPr/>
    </dgm:pt>
    <dgm:pt modelId="{DB63168D-D4A6-4A80-BBED-C823F9BCAC1A}" type="pres">
      <dgm:prSet presAssocID="{E06C1DDD-BE39-49FA-8449-8ED24F0F19D1}" presName="ThreeConn_2-3" presStyleLbl="fgAccFollowNode1" presStyleIdx="1" presStyleCnt="2">
        <dgm:presLayoutVars>
          <dgm:bulletEnabled val="1"/>
        </dgm:presLayoutVars>
      </dgm:prSet>
      <dgm:spPr/>
    </dgm:pt>
    <dgm:pt modelId="{8E29B5E5-A62F-47D2-9475-B49AB428BFB7}" type="pres">
      <dgm:prSet presAssocID="{E06C1DDD-BE39-49FA-8449-8ED24F0F19D1}" presName="ThreeNodes_1_text" presStyleLbl="node1" presStyleIdx="2" presStyleCnt="3">
        <dgm:presLayoutVars>
          <dgm:bulletEnabled val="1"/>
        </dgm:presLayoutVars>
      </dgm:prSet>
      <dgm:spPr/>
    </dgm:pt>
    <dgm:pt modelId="{07307234-BE8F-4B6B-A57B-D239673AC5F6}" type="pres">
      <dgm:prSet presAssocID="{E06C1DDD-BE39-49FA-8449-8ED24F0F19D1}" presName="ThreeNodes_2_text" presStyleLbl="node1" presStyleIdx="2" presStyleCnt="3">
        <dgm:presLayoutVars>
          <dgm:bulletEnabled val="1"/>
        </dgm:presLayoutVars>
      </dgm:prSet>
      <dgm:spPr/>
    </dgm:pt>
    <dgm:pt modelId="{18D30EF7-0735-4884-8FB3-4BBA3FFC2D5E}" type="pres">
      <dgm:prSet presAssocID="{E06C1DDD-BE39-49FA-8449-8ED24F0F19D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ACABA03-94DB-43CE-9E13-1825FDACD78E}" type="presOf" srcId="{8B2B9F48-16AE-48F0-94CB-90D94FC16E3E}" destId="{F887B911-3D79-4DA9-B398-6C3DAFCE107C}" srcOrd="0" destOrd="0" presId="urn:microsoft.com/office/officeart/2005/8/layout/vProcess5"/>
    <dgm:cxn modelId="{1F997707-5873-4802-B99D-38AA6A3D3133}" type="presOf" srcId="{A6703A7A-3111-4037-A09B-6F29A184668A}" destId="{788A2C32-D4FA-4126-9009-58C874532FD1}" srcOrd="0" destOrd="0" presId="urn:microsoft.com/office/officeart/2005/8/layout/vProcess5"/>
    <dgm:cxn modelId="{F2689722-B943-4D2A-83AD-CE85C36564F9}" type="presOf" srcId="{A6703A7A-3111-4037-A09B-6F29A184668A}" destId="{18D30EF7-0735-4884-8FB3-4BBA3FFC2D5E}" srcOrd="1" destOrd="0" presId="urn:microsoft.com/office/officeart/2005/8/layout/vProcess5"/>
    <dgm:cxn modelId="{A452A838-C5D2-404E-9467-8872BB6DFBC6}" type="presOf" srcId="{09965749-2093-4047-BAC9-DA666F4AE6B6}" destId="{1D1F4E17-1907-4738-BB14-D00D027CA5A0}" srcOrd="0" destOrd="0" presId="urn:microsoft.com/office/officeart/2005/8/layout/vProcess5"/>
    <dgm:cxn modelId="{E96A0439-CC55-4AB3-96A6-C4DB90E3AE92}" type="presOf" srcId="{379060D4-C197-4BF9-9B98-B902E956ADDE}" destId="{06206E51-400B-42BC-A26F-878AD0EC61E5}" srcOrd="0" destOrd="0" presId="urn:microsoft.com/office/officeart/2005/8/layout/vProcess5"/>
    <dgm:cxn modelId="{2C2B6D3C-56D3-426B-B516-CCCA3EFB4796}" type="presOf" srcId="{E06C1DDD-BE39-49FA-8449-8ED24F0F19D1}" destId="{0D451A6B-CE68-4DEF-A977-91017BA0D19C}" srcOrd="0" destOrd="0" presId="urn:microsoft.com/office/officeart/2005/8/layout/vProcess5"/>
    <dgm:cxn modelId="{A6245470-E939-4E70-B9AB-79A600B96CF8}" type="presOf" srcId="{379060D4-C197-4BF9-9B98-B902E956ADDE}" destId="{07307234-BE8F-4B6B-A57B-D239673AC5F6}" srcOrd="1" destOrd="0" presId="urn:microsoft.com/office/officeart/2005/8/layout/vProcess5"/>
    <dgm:cxn modelId="{D344BF78-727C-450A-94AA-EE180FB6DA87}" srcId="{E06C1DDD-BE39-49FA-8449-8ED24F0F19D1}" destId="{379060D4-C197-4BF9-9B98-B902E956ADDE}" srcOrd="1" destOrd="0" parTransId="{D3D85488-C6E0-4ED3-9833-9F4CC7D50665}" sibTransId="{4896C245-25E4-4CCA-BCD6-707E22C4464D}"/>
    <dgm:cxn modelId="{EBF1F87B-680D-4ABD-A2F8-E46BE6F8EA23}" srcId="{E06C1DDD-BE39-49FA-8449-8ED24F0F19D1}" destId="{A6703A7A-3111-4037-A09B-6F29A184668A}" srcOrd="2" destOrd="0" parTransId="{520A8C42-4A9A-48D1-96B0-3A9EC2A42903}" sibTransId="{91023A8A-7813-4C61-838C-AC1DEAB3EAA5}"/>
    <dgm:cxn modelId="{CA0B2D84-EC78-443E-A668-9E95E4E5AA7A}" type="presOf" srcId="{8B2B9F48-16AE-48F0-94CB-90D94FC16E3E}" destId="{8E29B5E5-A62F-47D2-9475-B49AB428BFB7}" srcOrd="1" destOrd="0" presId="urn:microsoft.com/office/officeart/2005/8/layout/vProcess5"/>
    <dgm:cxn modelId="{BAA2F8B0-5841-4EA7-853B-2373828E182A}" type="presOf" srcId="{4896C245-25E4-4CCA-BCD6-707E22C4464D}" destId="{DB63168D-D4A6-4A80-BBED-C823F9BCAC1A}" srcOrd="0" destOrd="0" presId="urn:microsoft.com/office/officeart/2005/8/layout/vProcess5"/>
    <dgm:cxn modelId="{FFE34BD9-9EB7-4B03-B7EC-0E16BE27955D}" srcId="{E06C1DDD-BE39-49FA-8449-8ED24F0F19D1}" destId="{8B2B9F48-16AE-48F0-94CB-90D94FC16E3E}" srcOrd="0" destOrd="0" parTransId="{99E234FE-F35E-49C8-AA36-CDDA5E979202}" sibTransId="{09965749-2093-4047-BAC9-DA666F4AE6B6}"/>
    <dgm:cxn modelId="{9B4B0FE3-CF9E-41CA-91DD-E64F10EDAEDD}" type="presParOf" srcId="{0D451A6B-CE68-4DEF-A977-91017BA0D19C}" destId="{8E0405A7-9DC2-4C1D-A7AD-84F035146237}" srcOrd="0" destOrd="0" presId="urn:microsoft.com/office/officeart/2005/8/layout/vProcess5"/>
    <dgm:cxn modelId="{9C8F1DF6-4D45-418B-938E-A45745D6286D}" type="presParOf" srcId="{0D451A6B-CE68-4DEF-A977-91017BA0D19C}" destId="{F887B911-3D79-4DA9-B398-6C3DAFCE107C}" srcOrd="1" destOrd="0" presId="urn:microsoft.com/office/officeart/2005/8/layout/vProcess5"/>
    <dgm:cxn modelId="{A8F1B529-5C1F-4A7F-B1D0-02A9F509F346}" type="presParOf" srcId="{0D451A6B-CE68-4DEF-A977-91017BA0D19C}" destId="{06206E51-400B-42BC-A26F-878AD0EC61E5}" srcOrd="2" destOrd="0" presId="urn:microsoft.com/office/officeart/2005/8/layout/vProcess5"/>
    <dgm:cxn modelId="{39249C99-CA9D-4C29-8922-EB58BD9DA0AA}" type="presParOf" srcId="{0D451A6B-CE68-4DEF-A977-91017BA0D19C}" destId="{788A2C32-D4FA-4126-9009-58C874532FD1}" srcOrd="3" destOrd="0" presId="urn:microsoft.com/office/officeart/2005/8/layout/vProcess5"/>
    <dgm:cxn modelId="{EA486DEB-0E38-475B-A1CC-06DD1BB2BDF0}" type="presParOf" srcId="{0D451A6B-CE68-4DEF-A977-91017BA0D19C}" destId="{1D1F4E17-1907-4738-BB14-D00D027CA5A0}" srcOrd="4" destOrd="0" presId="urn:microsoft.com/office/officeart/2005/8/layout/vProcess5"/>
    <dgm:cxn modelId="{6BA5799E-603A-4DD7-B63D-B33ACE6D7C1A}" type="presParOf" srcId="{0D451A6B-CE68-4DEF-A977-91017BA0D19C}" destId="{DB63168D-D4A6-4A80-BBED-C823F9BCAC1A}" srcOrd="5" destOrd="0" presId="urn:microsoft.com/office/officeart/2005/8/layout/vProcess5"/>
    <dgm:cxn modelId="{BB8ABBE3-93C2-40F7-8716-CAD3633C6286}" type="presParOf" srcId="{0D451A6B-CE68-4DEF-A977-91017BA0D19C}" destId="{8E29B5E5-A62F-47D2-9475-B49AB428BFB7}" srcOrd="6" destOrd="0" presId="urn:microsoft.com/office/officeart/2005/8/layout/vProcess5"/>
    <dgm:cxn modelId="{D3638C79-7ED1-4A31-9459-5863AEEFC5EB}" type="presParOf" srcId="{0D451A6B-CE68-4DEF-A977-91017BA0D19C}" destId="{07307234-BE8F-4B6B-A57B-D239673AC5F6}" srcOrd="7" destOrd="0" presId="urn:microsoft.com/office/officeart/2005/8/layout/vProcess5"/>
    <dgm:cxn modelId="{735EFBA3-C543-42E3-8F11-3BF52E08FA65}" type="presParOf" srcId="{0D451A6B-CE68-4DEF-A977-91017BA0D19C}" destId="{18D30EF7-0735-4884-8FB3-4BBA3FFC2D5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F132CB-96C1-447C-9D59-4FDF72C6FB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18E9BAF-0497-45C3-A619-8B4BF7045B19}">
      <dgm:prSet custT="1"/>
      <dgm:spPr/>
      <dgm:t>
        <a:bodyPr/>
        <a:lstStyle/>
        <a:p>
          <a:r>
            <a:rPr lang="en-US" sz="2400"/>
            <a:t>• Consumer segment leads in sales volume.</a:t>
          </a:r>
          <a:endParaRPr lang="en-US" sz="2400" dirty="0"/>
        </a:p>
      </dgm:t>
    </dgm:pt>
    <dgm:pt modelId="{5994D2C4-651E-4452-A6C2-63061C35AECB}" type="parTrans" cxnId="{87708E8F-8D42-48E4-B9D6-B8658C86E74D}">
      <dgm:prSet/>
      <dgm:spPr/>
      <dgm:t>
        <a:bodyPr/>
        <a:lstStyle/>
        <a:p>
          <a:endParaRPr lang="en-US"/>
        </a:p>
      </dgm:t>
    </dgm:pt>
    <dgm:pt modelId="{AA18D369-66E5-41AF-845E-8523ED52D4A8}" type="sibTrans" cxnId="{87708E8F-8D42-48E4-B9D6-B8658C86E74D}">
      <dgm:prSet/>
      <dgm:spPr/>
      <dgm:t>
        <a:bodyPr/>
        <a:lstStyle/>
        <a:p>
          <a:endParaRPr lang="en-US"/>
        </a:p>
      </dgm:t>
    </dgm:pt>
    <dgm:pt modelId="{130531D1-24DD-4162-BAD4-79A38A506CBB}">
      <dgm:prSet custT="1"/>
      <dgm:spPr/>
      <dgm:t>
        <a:bodyPr/>
        <a:lstStyle/>
        <a:p>
          <a:r>
            <a:rPr lang="en-US" sz="2400"/>
            <a:t>• Corporate and Home Office have smaller share but potential for targeted growth.</a:t>
          </a:r>
          <a:endParaRPr lang="en-US" sz="2400" dirty="0"/>
        </a:p>
      </dgm:t>
    </dgm:pt>
    <dgm:pt modelId="{8E813CCC-F9E1-4C4D-A284-3CF77E0035EB}" type="parTrans" cxnId="{3CE38741-4D9A-403D-BCBC-6D6790BB2049}">
      <dgm:prSet/>
      <dgm:spPr/>
      <dgm:t>
        <a:bodyPr/>
        <a:lstStyle/>
        <a:p>
          <a:endParaRPr lang="en-US"/>
        </a:p>
      </dgm:t>
    </dgm:pt>
    <dgm:pt modelId="{90055814-D3F8-4524-B390-4C8911798358}" type="sibTrans" cxnId="{3CE38741-4D9A-403D-BCBC-6D6790BB2049}">
      <dgm:prSet/>
      <dgm:spPr/>
      <dgm:t>
        <a:bodyPr/>
        <a:lstStyle/>
        <a:p>
          <a:endParaRPr lang="en-US"/>
        </a:p>
      </dgm:t>
    </dgm:pt>
    <dgm:pt modelId="{CF206E12-8B49-494B-AD76-D7FDB184502C}" type="pres">
      <dgm:prSet presAssocID="{4FF132CB-96C1-447C-9D59-4FDF72C6FB15}" presName="root" presStyleCnt="0">
        <dgm:presLayoutVars>
          <dgm:dir/>
          <dgm:resizeHandles val="exact"/>
        </dgm:presLayoutVars>
      </dgm:prSet>
      <dgm:spPr/>
    </dgm:pt>
    <dgm:pt modelId="{1A63CFE6-ED1A-414C-BE5D-EC24D7081C02}" type="pres">
      <dgm:prSet presAssocID="{718E9BAF-0497-45C3-A619-8B4BF7045B19}" presName="compNode" presStyleCnt="0"/>
      <dgm:spPr/>
    </dgm:pt>
    <dgm:pt modelId="{4D0B492B-D915-45D4-B222-0CD9EADE73CC}" type="pres">
      <dgm:prSet presAssocID="{718E9BAF-0497-45C3-A619-8B4BF7045B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0751993-5D72-4451-9673-8ADEAB8F9A9B}" type="pres">
      <dgm:prSet presAssocID="{718E9BAF-0497-45C3-A619-8B4BF7045B19}" presName="spaceRect" presStyleCnt="0"/>
      <dgm:spPr/>
    </dgm:pt>
    <dgm:pt modelId="{40BDB71D-A9EA-45A8-A991-C50C7F55F8C5}" type="pres">
      <dgm:prSet presAssocID="{718E9BAF-0497-45C3-A619-8B4BF7045B19}" presName="textRect" presStyleLbl="revTx" presStyleIdx="0" presStyleCnt="2">
        <dgm:presLayoutVars>
          <dgm:chMax val="1"/>
          <dgm:chPref val="1"/>
        </dgm:presLayoutVars>
      </dgm:prSet>
      <dgm:spPr/>
    </dgm:pt>
    <dgm:pt modelId="{1F73ED42-071C-4A2E-8D0F-725B40ACEE67}" type="pres">
      <dgm:prSet presAssocID="{AA18D369-66E5-41AF-845E-8523ED52D4A8}" presName="sibTrans" presStyleCnt="0"/>
      <dgm:spPr/>
    </dgm:pt>
    <dgm:pt modelId="{D2648405-46DE-4AC3-9C4F-D0D11E05C292}" type="pres">
      <dgm:prSet presAssocID="{130531D1-24DD-4162-BAD4-79A38A506CBB}" presName="compNode" presStyleCnt="0"/>
      <dgm:spPr/>
    </dgm:pt>
    <dgm:pt modelId="{4206BD07-4B39-4B05-A415-E3EED54C3C68}" type="pres">
      <dgm:prSet presAssocID="{130531D1-24DD-4162-BAD4-79A38A506C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92785EDC-4F25-4981-84F2-20253C1A8AAF}" type="pres">
      <dgm:prSet presAssocID="{130531D1-24DD-4162-BAD4-79A38A506CBB}" presName="spaceRect" presStyleCnt="0"/>
      <dgm:spPr/>
    </dgm:pt>
    <dgm:pt modelId="{FDF1C55D-CD5A-4A6D-9501-DB032CF7EB24}" type="pres">
      <dgm:prSet presAssocID="{130531D1-24DD-4162-BAD4-79A38A506CB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4B9920D-43C9-4B9E-8D8F-D20F7911C37D}" type="presOf" srcId="{130531D1-24DD-4162-BAD4-79A38A506CBB}" destId="{FDF1C55D-CD5A-4A6D-9501-DB032CF7EB24}" srcOrd="0" destOrd="0" presId="urn:microsoft.com/office/officeart/2018/2/layout/IconLabelList"/>
    <dgm:cxn modelId="{3CE38741-4D9A-403D-BCBC-6D6790BB2049}" srcId="{4FF132CB-96C1-447C-9D59-4FDF72C6FB15}" destId="{130531D1-24DD-4162-BAD4-79A38A506CBB}" srcOrd="1" destOrd="0" parTransId="{8E813CCC-F9E1-4C4D-A284-3CF77E0035EB}" sibTransId="{90055814-D3F8-4524-B390-4C8911798358}"/>
    <dgm:cxn modelId="{C154DA64-E8F5-4A15-BC7B-DE7B16A1C721}" type="presOf" srcId="{4FF132CB-96C1-447C-9D59-4FDF72C6FB15}" destId="{CF206E12-8B49-494B-AD76-D7FDB184502C}" srcOrd="0" destOrd="0" presId="urn:microsoft.com/office/officeart/2018/2/layout/IconLabelList"/>
    <dgm:cxn modelId="{87708E8F-8D42-48E4-B9D6-B8658C86E74D}" srcId="{4FF132CB-96C1-447C-9D59-4FDF72C6FB15}" destId="{718E9BAF-0497-45C3-A619-8B4BF7045B19}" srcOrd="0" destOrd="0" parTransId="{5994D2C4-651E-4452-A6C2-63061C35AECB}" sibTransId="{AA18D369-66E5-41AF-845E-8523ED52D4A8}"/>
    <dgm:cxn modelId="{B6F305FA-1EEA-45F5-931A-A896B19BD1E7}" type="presOf" srcId="{718E9BAF-0497-45C3-A619-8B4BF7045B19}" destId="{40BDB71D-A9EA-45A8-A991-C50C7F55F8C5}" srcOrd="0" destOrd="0" presId="urn:microsoft.com/office/officeart/2018/2/layout/IconLabelList"/>
    <dgm:cxn modelId="{D76A1631-3E56-4122-9437-9FA4553FAE82}" type="presParOf" srcId="{CF206E12-8B49-494B-AD76-D7FDB184502C}" destId="{1A63CFE6-ED1A-414C-BE5D-EC24D7081C02}" srcOrd="0" destOrd="0" presId="urn:microsoft.com/office/officeart/2018/2/layout/IconLabelList"/>
    <dgm:cxn modelId="{F22056F8-6288-48D3-9F38-7AB1486C5E25}" type="presParOf" srcId="{1A63CFE6-ED1A-414C-BE5D-EC24D7081C02}" destId="{4D0B492B-D915-45D4-B222-0CD9EADE73CC}" srcOrd="0" destOrd="0" presId="urn:microsoft.com/office/officeart/2018/2/layout/IconLabelList"/>
    <dgm:cxn modelId="{3CCD2CD0-AF76-4FA7-8EFD-037803432833}" type="presParOf" srcId="{1A63CFE6-ED1A-414C-BE5D-EC24D7081C02}" destId="{60751993-5D72-4451-9673-8ADEAB8F9A9B}" srcOrd="1" destOrd="0" presId="urn:microsoft.com/office/officeart/2018/2/layout/IconLabelList"/>
    <dgm:cxn modelId="{3F67B8FD-46DE-44E0-A67B-7634D146B229}" type="presParOf" srcId="{1A63CFE6-ED1A-414C-BE5D-EC24D7081C02}" destId="{40BDB71D-A9EA-45A8-A991-C50C7F55F8C5}" srcOrd="2" destOrd="0" presId="urn:microsoft.com/office/officeart/2018/2/layout/IconLabelList"/>
    <dgm:cxn modelId="{CE9511A3-AB07-4F79-82DA-C767A3F8B2C2}" type="presParOf" srcId="{CF206E12-8B49-494B-AD76-D7FDB184502C}" destId="{1F73ED42-071C-4A2E-8D0F-725B40ACEE67}" srcOrd="1" destOrd="0" presId="urn:microsoft.com/office/officeart/2018/2/layout/IconLabelList"/>
    <dgm:cxn modelId="{459A46E7-FF2F-4826-AC72-51D9D0839134}" type="presParOf" srcId="{CF206E12-8B49-494B-AD76-D7FDB184502C}" destId="{D2648405-46DE-4AC3-9C4F-D0D11E05C292}" srcOrd="2" destOrd="0" presId="urn:microsoft.com/office/officeart/2018/2/layout/IconLabelList"/>
    <dgm:cxn modelId="{B177E2CA-101B-47BA-9BCF-68543339D04E}" type="presParOf" srcId="{D2648405-46DE-4AC3-9C4F-D0D11E05C292}" destId="{4206BD07-4B39-4B05-A415-E3EED54C3C68}" srcOrd="0" destOrd="0" presId="urn:microsoft.com/office/officeart/2018/2/layout/IconLabelList"/>
    <dgm:cxn modelId="{84D711BE-C782-4CB3-AFAC-A33E12638BB0}" type="presParOf" srcId="{D2648405-46DE-4AC3-9C4F-D0D11E05C292}" destId="{92785EDC-4F25-4981-84F2-20253C1A8AAF}" srcOrd="1" destOrd="0" presId="urn:microsoft.com/office/officeart/2018/2/layout/IconLabelList"/>
    <dgm:cxn modelId="{CFD1D010-FF1E-48A0-B208-186F935E7F96}" type="presParOf" srcId="{D2648405-46DE-4AC3-9C4F-D0D11E05C292}" destId="{FDF1C55D-CD5A-4A6D-9501-DB032CF7EB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824D50-2F1A-4EE4-8405-2817C836F5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72D921CC-1662-40B4-BCA1-3BF075E037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Sales peak towards year-end (November, December).</a:t>
          </a:r>
        </a:p>
      </dgm:t>
    </dgm:pt>
    <dgm:pt modelId="{2D09BC17-E749-4F47-BC9F-30CED635AE18}" type="parTrans" cxnId="{B120CA4F-C93D-47DB-A3EC-C7D9E55E2F73}">
      <dgm:prSet/>
      <dgm:spPr/>
      <dgm:t>
        <a:bodyPr/>
        <a:lstStyle/>
        <a:p>
          <a:endParaRPr lang="en-US"/>
        </a:p>
      </dgm:t>
    </dgm:pt>
    <dgm:pt modelId="{49EE17D4-4832-41C0-9D29-D5CBC6C85BA3}" type="sibTrans" cxnId="{B120CA4F-C93D-47DB-A3EC-C7D9E55E2F73}">
      <dgm:prSet/>
      <dgm:spPr/>
      <dgm:t>
        <a:bodyPr/>
        <a:lstStyle/>
        <a:p>
          <a:endParaRPr lang="en-US"/>
        </a:p>
      </dgm:t>
    </dgm:pt>
    <dgm:pt modelId="{DC0C1170-CC83-4650-8902-6BC52BAD16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High discounts in certain products reduce margins (visible in radar chart).</a:t>
          </a:r>
        </a:p>
      </dgm:t>
    </dgm:pt>
    <dgm:pt modelId="{A55CF08F-0EED-4235-BE30-3E975FB1C698}" type="parTrans" cxnId="{0DC1856F-B598-4B4B-BC29-2D6CF18DB313}">
      <dgm:prSet/>
      <dgm:spPr/>
      <dgm:t>
        <a:bodyPr/>
        <a:lstStyle/>
        <a:p>
          <a:endParaRPr lang="en-US"/>
        </a:p>
      </dgm:t>
    </dgm:pt>
    <dgm:pt modelId="{FE442B9E-2AF6-4C48-8F14-8298C111453E}" type="sibTrans" cxnId="{0DC1856F-B598-4B4B-BC29-2D6CF18DB313}">
      <dgm:prSet/>
      <dgm:spPr/>
      <dgm:t>
        <a:bodyPr/>
        <a:lstStyle/>
        <a:p>
          <a:endParaRPr lang="en-US"/>
        </a:p>
      </dgm:t>
    </dgm:pt>
    <dgm:pt modelId="{3D372474-05C1-4C17-A1F7-BD03CD826842}" type="pres">
      <dgm:prSet presAssocID="{27824D50-2F1A-4EE4-8405-2817C836F554}" presName="root" presStyleCnt="0">
        <dgm:presLayoutVars>
          <dgm:dir/>
          <dgm:resizeHandles val="exact"/>
        </dgm:presLayoutVars>
      </dgm:prSet>
      <dgm:spPr/>
    </dgm:pt>
    <dgm:pt modelId="{ADA949DA-DCB5-4093-8F51-A2B73C98440D}" type="pres">
      <dgm:prSet presAssocID="{72D921CC-1662-40B4-BCA1-3BF075E0371C}" presName="compNode" presStyleCnt="0"/>
      <dgm:spPr/>
    </dgm:pt>
    <dgm:pt modelId="{D4622710-C4E3-4902-9BD7-4C9B6DC90A9A}" type="pres">
      <dgm:prSet presAssocID="{72D921CC-1662-40B4-BCA1-3BF075E0371C}" presName="bgRect" presStyleLbl="bgShp" presStyleIdx="0" presStyleCnt="2"/>
      <dgm:spPr/>
    </dgm:pt>
    <dgm:pt modelId="{5DDB4532-ABED-4102-A233-F7B85708DCA6}" type="pres">
      <dgm:prSet presAssocID="{72D921CC-1662-40B4-BCA1-3BF075E037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6468409C-E3B4-41FD-B9BE-99344081E103}" type="pres">
      <dgm:prSet presAssocID="{72D921CC-1662-40B4-BCA1-3BF075E0371C}" presName="spaceRect" presStyleCnt="0"/>
      <dgm:spPr/>
    </dgm:pt>
    <dgm:pt modelId="{2290F53A-B64B-40DF-812C-5B721D6E14C9}" type="pres">
      <dgm:prSet presAssocID="{72D921CC-1662-40B4-BCA1-3BF075E0371C}" presName="parTx" presStyleLbl="revTx" presStyleIdx="0" presStyleCnt="2">
        <dgm:presLayoutVars>
          <dgm:chMax val="0"/>
          <dgm:chPref val="0"/>
        </dgm:presLayoutVars>
      </dgm:prSet>
      <dgm:spPr/>
    </dgm:pt>
    <dgm:pt modelId="{A8B29110-629F-48DD-BD8D-19C243C41B56}" type="pres">
      <dgm:prSet presAssocID="{49EE17D4-4832-41C0-9D29-D5CBC6C85BA3}" presName="sibTrans" presStyleCnt="0"/>
      <dgm:spPr/>
    </dgm:pt>
    <dgm:pt modelId="{5647969A-8E5F-49C6-9E6A-1D4E63AE6F2E}" type="pres">
      <dgm:prSet presAssocID="{DC0C1170-CC83-4650-8902-6BC52BAD1651}" presName="compNode" presStyleCnt="0"/>
      <dgm:spPr/>
    </dgm:pt>
    <dgm:pt modelId="{1998763A-ADEF-42AC-9CBD-4B78CBC42661}" type="pres">
      <dgm:prSet presAssocID="{DC0C1170-CC83-4650-8902-6BC52BAD1651}" presName="bgRect" presStyleLbl="bgShp" presStyleIdx="1" presStyleCnt="2"/>
      <dgm:spPr/>
    </dgm:pt>
    <dgm:pt modelId="{8AB3372C-7E86-4636-9BBA-E5A8ADDC022A}" type="pres">
      <dgm:prSet presAssocID="{DC0C1170-CC83-4650-8902-6BC52BAD16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98B68267-736D-480D-A37B-C05337334D20}" type="pres">
      <dgm:prSet presAssocID="{DC0C1170-CC83-4650-8902-6BC52BAD1651}" presName="spaceRect" presStyleCnt="0"/>
      <dgm:spPr/>
    </dgm:pt>
    <dgm:pt modelId="{2850B7D1-384C-4FC6-8029-96E4CD10FB16}" type="pres">
      <dgm:prSet presAssocID="{DC0C1170-CC83-4650-8902-6BC52BAD165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A463F30-B73D-4514-B617-19EA2ACE2420}" type="presOf" srcId="{27824D50-2F1A-4EE4-8405-2817C836F554}" destId="{3D372474-05C1-4C17-A1F7-BD03CD826842}" srcOrd="0" destOrd="0" presId="urn:microsoft.com/office/officeart/2018/2/layout/IconVerticalSolidList"/>
    <dgm:cxn modelId="{0DC1856F-B598-4B4B-BC29-2D6CF18DB313}" srcId="{27824D50-2F1A-4EE4-8405-2817C836F554}" destId="{DC0C1170-CC83-4650-8902-6BC52BAD1651}" srcOrd="1" destOrd="0" parTransId="{A55CF08F-0EED-4235-BE30-3E975FB1C698}" sibTransId="{FE442B9E-2AF6-4C48-8F14-8298C111453E}"/>
    <dgm:cxn modelId="{B120CA4F-C93D-47DB-A3EC-C7D9E55E2F73}" srcId="{27824D50-2F1A-4EE4-8405-2817C836F554}" destId="{72D921CC-1662-40B4-BCA1-3BF075E0371C}" srcOrd="0" destOrd="0" parTransId="{2D09BC17-E749-4F47-BC9F-30CED635AE18}" sibTransId="{49EE17D4-4832-41C0-9D29-D5CBC6C85BA3}"/>
    <dgm:cxn modelId="{C58325C5-75D5-4796-ACC2-5DAB2C69B319}" type="presOf" srcId="{72D921CC-1662-40B4-BCA1-3BF075E0371C}" destId="{2290F53A-B64B-40DF-812C-5B721D6E14C9}" srcOrd="0" destOrd="0" presId="urn:microsoft.com/office/officeart/2018/2/layout/IconVerticalSolidList"/>
    <dgm:cxn modelId="{0CE714F4-62D0-47A6-9D77-37AEE813ECD4}" type="presOf" srcId="{DC0C1170-CC83-4650-8902-6BC52BAD1651}" destId="{2850B7D1-384C-4FC6-8029-96E4CD10FB16}" srcOrd="0" destOrd="0" presId="urn:microsoft.com/office/officeart/2018/2/layout/IconVerticalSolidList"/>
    <dgm:cxn modelId="{9F771A21-546D-4EF1-98DF-D189C7370605}" type="presParOf" srcId="{3D372474-05C1-4C17-A1F7-BD03CD826842}" destId="{ADA949DA-DCB5-4093-8F51-A2B73C98440D}" srcOrd="0" destOrd="0" presId="urn:microsoft.com/office/officeart/2018/2/layout/IconVerticalSolidList"/>
    <dgm:cxn modelId="{9738E19D-457E-4D15-9FD0-87859B01E082}" type="presParOf" srcId="{ADA949DA-DCB5-4093-8F51-A2B73C98440D}" destId="{D4622710-C4E3-4902-9BD7-4C9B6DC90A9A}" srcOrd="0" destOrd="0" presId="urn:microsoft.com/office/officeart/2018/2/layout/IconVerticalSolidList"/>
    <dgm:cxn modelId="{FD579592-416A-44A0-A169-ABE178D72326}" type="presParOf" srcId="{ADA949DA-DCB5-4093-8F51-A2B73C98440D}" destId="{5DDB4532-ABED-4102-A233-F7B85708DCA6}" srcOrd="1" destOrd="0" presId="urn:microsoft.com/office/officeart/2018/2/layout/IconVerticalSolidList"/>
    <dgm:cxn modelId="{F80E8C1C-B618-4169-A18E-3BFE1019D20F}" type="presParOf" srcId="{ADA949DA-DCB5-4093-8F51-A2B73C98440D}" destId="{6468409C-E3B4-41FD-B9BE-99344081E103}" srcOrd="2" destOrd="0" presId="urn:microsoft.com/office/officeart/2018/2/layout/IconVerticalSolidList"/>
    <dgm:cxn modelId="{63DB8999-739A-47D1-87EE-2B60BAD0432B}" type="presParOf" srcId="{ADA949DA-DCB5-4093-8F51-A2B73C98440D}" destId="{2290F53A-B64B-40DF-812C-5B721D6E14C9}" srcOrd="3" destOrd="0" presId="urn:microsoft.com/office/officeart/2018/2/layout/IconVerticalSolidList"/>
    <dgm:cxn modelId="{B80D80ED-0F27-40AE-B2E9-1AFBEA0A331D}" type="presParOf" srcId="{3D372474-05C1-4C17-A1F7-BD03CD826842}" destId="{A8B29110-629F-48DD-BD8D-19C243C41B56}" srcOrd="1" destOrd="0" presId="urn:microsoft.com/office/officeart/2018/2/layout/IconVerticalSolidList"/>
    <dgm:cxn modelId="{10A2372E-BAEE-4560-B784-51BF100632E5}" type="presParOf" srcId="{3D372474-05C1-4C17-A1F7-BD03CD826842}" destId="{5647969A-8E5F-49C6-9E6A-1D4E63AE6F2E}" srcOrd="2" destOrd="0" presId="urn:microsoft.com/office/officeart/2018/2/layout/IconVerticalSolidList"/>
    <dgm:cxn modelId="{2B61E59C-91AA-491B-9CCD-F719D9374225}" type="presParOf" srcId="{5647969A-8E5F-49C6-9E6A-1D4E63AE6F2E}" destId="{1998763A-ADEF-42AC-9CBD-4B78CBC42661}" srcOrd="0" destOrd="0" presId="urn:microsoft.com/office/officeart/2018/2/layout/IconVerticalSolidList"/>
    <dgm:cxn modelId="{9C1A305F-75D1-484F-8131-E27C2B1C9797}" type="presParOf" srcId="{5647969A-8E5F-49C6-9E6A-1D4E63AE6F2E}" destId="{8AB3372C-7E86-4636-9BBA-E5A8ADDC022A}" srcOrd="1" destOrd="0" presId="urn:microsoft.com/office/officeart/2018/2/layout/IconVerticalSolidList"/>
    <dgm:cxn modelId="{A9B881D4-A7E5-4F41-A0AD-B879DFDBA85A}" type="presParOf" srcId="{5647969A-8E5F-49C6-9E6A-1D4E63AE6F2E}" destId="{98B68267-736D-480D-A37B-C05337334D20}" srcOrd="2" destOrd="0" presId="urn:microsoft.com/office/officeart/2018/2/layout/IconVerticalSolidList"/>
    <dgm:cxn modelId="{A0AC4DF5-B388-412E-A016-4B3F84120104}" type="presParOf" srcId="{5647969A-8E5F-49C6-9E6A-1D4E63AE6F2E}" destId="{2850B7D1-384C-4FC6-8029-96E4CD10FB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CD6D52-3744-4AF3-B37B-65566D3D97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2D3F1EE3-8472-419A-B061-F0ABA1D94E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Reduce deep discounts in loss-making categories (e.g., Tables in Furniture).</a:t>
          </a:r>
        </a:p>
      </dgm:t>
    </dgm:pt>
    <dgm:pt modelId="{CC93C94A-3AEC-4CDE-8DBA-BC09259CA75E}" type="parTrans" cxnId="{38557EDD-EB81-4223-B6F0-9F853C15E9BA}">
      <dgm:prSet/>
      <dgm:spPr/>
      <dgm:t>
        <a:bodyPr/>
        <a:lstStyle/>
        <a:p>
          <a:endParaRPr lang="en-US"/>
        </a:p>
      </dgm:t>
    </dgm:pt>
    <dgm:pt modelId="{B07EA2FF-95D6-4345-AF9E-DC33F334BEF8}" type="sibTrans" cxnId="{38557EDD-EB81-4223-B6F0-9F853C15E9BA}">
      <dgm:prSet/>
      <dgm:spPr/>
      <dgm:t>
        <a:bodyPr/>
        <a:lstStyle/>
        <a:p>
          <a:endParaRPr lang="en-US"/>
        </a:p>
      </dgm:t>
    </dgm:pt>
    <dgm:pt modelId="{16A06DDB-B631-49C7-8C5E-27D568894E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Focus marketing in West &amp; East regions where margins are higher.</a:t>
          </a:r>
        </a:p>
      </dgm:t>
    </dgm:pt>
    <dgm:pt modelId="{8655B735-C75A-432E-A5F9-D4151F448BEE}" type="parTrans" cxnId="{AACA9190-AEE6-45FC-AF15-25871B75E3FD}">
      <dgm:prSet/>
      <dgm:spPr/>
      <dgm:t>
        <a:bodyPr/>
        <a:lstStyle/>
        <a:p>
          <a:endParaRPr lang="en-US"/>
        </a:p>
      </dgm:t>
    </dgm:pt>
    <dgm:pt modelId="{2A141977-FDE1-46DA-A228-865ABA53F18A}" type="sibTrans" cxnId="{AACA9190-AEE6-45FC-AF15-25871B75E3FD}">
      <dgm:prSet/>
      <dgm:spPr/>
      <dgm:t>
        <a:bodyPr/>
        <a:lstStyle/>
        <a:p>
          <a:endParaRPr lang="en-US"/>
        </a:p>
      </dgm:t>
    </dgm:pt>
    <dgm:pt modelId="{54816F2A-94B4-40BF-B64E-8932CD9DA8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Promote high-margin Technology products through bundles and upselling.</a:t>
          </a:r>
        </a:p>
      </dgm:t>
    </dgm:pt>
    <dgm:pt modelId="{C8B94652-6F20-4F93-86CF-3138B1CE05C2}" type="parTrans" cxnId="{285FC370-7DF0-4B2F-BBFC-0E619FE91686}">
      <dgm:prSet/>
      <dgm:spPr/>
      <dgm:t>
        <a:bodyPr/>
        <a:lstStyle/>
        <a:p>
          <a:endParaRPr lang="en-US"/>
        </a:p>
      </dgm:t>
    </dgm:pt>
    <dgm:pt modelId="{CC21EE82-BDE2-4F9B-94C2-65222BA895B4}" type="sibTrans" cxnId="{285FC370-7DF0-4B2F-BBFC-0E619FE91686}">
      <dgm:prSet/>
      <dgm:spPr/>
      <dgm:t>
        <a:bodyPr/>
        <a:lstStyle/>
        <a:p>
          <a:endParaRPr lang="en-US"/>
        </a:p>
      </dgm:t>
    </dgm:pt>
    <dgm:pt modelId="{38EAC109-2695-4F7A-8F4B-A22EE22251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Explore loyalty programs for Consumer segment to maintain lead.</a:t>
          </a:r>
        </a:p>
      </dgm:t>
    </dgm:pt>
    <dgm:pt modelId="{A1E18621-09B2-481B-BDD6-4D763085F242}" type="parTrans" cxnId="{CA9A1784-6E35-4F4D-AC4A-1EB4C2CA7271}">
      <dgm:prSet/>
      <dgm:spPr/>
      <dgm:t>
        <a:bodyPr/>
        <a:lstStyle/>
        <a:p>
          <a:endParaRPr lang="en-US"/>
        </a:p>
      </dgm:t>
    </dgm:pt>
    <dgm:pt modelId="{82B5D2D4-881C-4B0A-B218-6D79986BD85C}" type="sibTrans" cxnId="{CA9A1784-6E35-4F4D-AC4A-1EB4C2CA7271}">
      <dgm:prSet/>
      <dgm:spPr/>
      <dgm:t>
        <a:bodyPr/>
        <a:lstStyle/>
        <a:p>
          <a:endParaRPr lang="en-US"/>
        </a:p>
      </dgm:t>
    </dgm:pt>
    <dgm:pt modelId="{220596A1-A06C-445D-A42B-9ACD6AC318D5}" type="pres">
      <dgm:prSet presAssocID="{41CD6D52-3744-4AF3-B37B-65566D3D9711}" presName="root" presStyleCnt="0">
        <dgm:presLayoutVars>
          <dgm:dir/>
          <dgm:resizeHandles val="exact"/>
        </dgm:presLayoutVars>
      </dgm:prSet>
      <dgm:spPr/>
    </dgm:pt>
    <dgm:pt modelId="{684C8394-255B-43EB-A4C5-686C7AE63392}" type="pres">
      <dgm:prSet presAssocID="{2D3F1EE3-8472-419A-B061-F0ABA1D94E79}" presName="compNode" presStyleCnt="0"/>
      <dgm:spPr/>
    </dgm:pt>
    <dgm:pt modelId="{91F7C905-8FF8-4F33-8A34-99208A412A11}" type="pres">
      <dgm:prSet presAssocID="{2D3F1EE3-8472-419A-B061-F0ABA1D94E79}" presName="bgRect" presStyleLbl="bgShp" presStyleIdx="0" presStyleCnt="4"/>
      <dgm:spPr/>
    </dgm:pt>
    <dgm:pt modelId="{00B03C1F-6BD1-4AB0-A42E-1A71F5B51C0C}" type="pres">
      <dgm:prSet presAssocID="{2D3F1EE3-8472-419A-B061-F0ABA1D94E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with solid fill"/>
        </a:ext>
      </dgm:extLst>
    </dgm:pt>
    <dgm:pt modelId="{B90D4979-DC2F-4262-B655-F6D3BAD516BA}" type="pres">
      <dgm:prSet presAssocID="{2D3F1EE3-8472-419A-B061-F0ABA1D94E79}" presName="spaceRect" presStyleCnt="0"/>
      <dgm:spPr/>
    </dgm:pt>
    <dgm:pt modelId="{C999C479-E87D-4111-A28C-459618616EF6}" type="pres">
      <dgm:prSet presAssocID="{2D3F1EE3-8472-419A-B061-F0ABA1D94E79}" presName="parTx" presStyleLbl="revTx" presStyleIdx="0" presStyleCnt="4">
        <dgm:presLayoutVars>
          <dgm:chMax val="0"/>
          <dgm:chPref val="0"/>
        </dgm:presLayoutVars>
      </dgm:prSet>
      <dgm:spPr/>
    </dgm:pt>
    <dgm:pt modelId="{7CE69631-A110-45F1-97B7-E0669D78FEC8}" type="pres">
      <dgm:prSet presAssocID="{B07EA2FF-95D6-4345-AF9E-DC33F334BEF8}" presName="sibTrans" presStyleCnt="0"/>
      <dgm:spPr/>
    </dgm:pt>
    <dgm:pt modelId="{17050674-3668-4F86-A328-99126CBC681D}" type="pres">
      <dgm:prSet presAssocID="{16A06DDB-B631-49C7-8C5E-27D568894E76}" presName="compNode" presStyleCnt="0"/>
      <dgm:spPr/>
    </dgm:pt>
    <dgm:pt modelId="{68D19390-3540-446B-8A66-ECD7DFE844A4}" type="pres">
      <dgm:prSet presAssocID="{16A06DDB-B631-49C7-8C5E-27D568894E76}" presName="bgRect" presStyleLbl="bgShp" presStyleIdx="1" presStyleCnt="4"/>
      <dgm:spPr/>
    </dgm:pt>
    <dgm:pt modelId="{43B044D3-BEF8-4022-B464-C48A55DD9CB7}" type="pres">
      <dgm:prSet presAssocID="{16A06DDB-B631-49C7-8C5E-27D568894E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B0BF57E-D1B0-4B28-A4A1-CAA81C2FB1F9}" type="pres">
      <dgm:prSet presAssocID="{16A06DDB-B631-49C7-8C5E-27D568894E76}" presName="spaceRect" presStyleCnt="0"/>
      <dgm:spPr/>
    </dgm:pt>
    <dgm:pt modelId="{8F09CD57-69FD-4B81-8A51-E584348EA930}" type="pres">
      <dgm:prSet presAssocID="{16A06DDB-B631-49C7-8C5E-27D568894E76}" presName="parTx" presStyleLbl="revTx" presStyleIdx="1" presStyleCnt="4">
        <dgm:presLayoutVars>
          <dgm:chMax val="0"/>
          <dgm:chPref val="0"/>
        </dgm:presLayoutVars>
      </dgm:prSet>
      <dgm:spPr/>
    </dgm:pt>
    <dgm:pt modelId="{F0DE58FC-B4A5-49D2-AB28-FCC94E80AA56}" type="pres">
      <dgm:prSet presAssocID="{2A141977-FDE1-46DA-A228-865ABA53F18A}" presName="sibTrans" presStyleCnt="0"/>
      <dgm:spPr/>
    </dgm:pt>
    <dgm:pt modelId="{9D272941-FE6E-4BCE-85C1-395C6F37096B}" type="pres">
      <dgm:prSet presAssocID="{54816F2A-94B4-40BF-B64E-8932CD9DA87C}" presName="compNode" presStyleCnt="0"/>
      <dgm:spPr/>
    </dgm:pt>
    <dgm:pt modelId="{6192E35C-024C-4CC9-9335-9CA4DC61E0E7}" type="pres">
      <dgm:prSet presAssocID="{54816F2A-94B4-40BF-B64E-8932CD9DA87C}" presName="bgRect" presStyleLbl="bgShp" presStyleIdx="2" presStyleCnt="4"/>
      <dgm:spPr/>
    </dgm:pt>
    <dgm:pt modelId="{7943C675-AB0E-48A6-8767-796F23010D83}" type="pres">
      <dgm:prSet presAssocID="{54816F2A-94B4-40BF-B64E-8932CD9DA8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6D01EF6-08BD-43C6-A422-2B4F17C306A8}" type="pres">
      <dgm:prSet presAssocID="{54816F2A-94B4-40BF-B64E-8932CD9DA87C}" presName="spaceRect" presStyleCnt="0"/>
      <dgm:spPr/>
    </dgm:pt>
    <dgm:pt modelId="{BA142627-0367-45EE-BAB5-EDF83B027E27}" type="pres">
      <dgm:prSet presAssocID="{54816F2A-94B4-40BF-B64E-8932CD9DA87C}" presName="parTx" presStyleLbl="revTx" presStyleIdx="2" presStyleCnt="4">
        <dgm:presLayoutVars>
          <dgm:chMax val="0"/>
          <dgm:chPref val="0"/>
        </dgm:presLayoutVars>
      </dgm:prSet>
      <dgm:spPr/>
    </dgm:pt>
    <dgm:pt modelId="{68427945-FA5B-4334-86DD-321DA444A576}" type="pres">
      <dgm:prSet presAssocID="{CC21EE82-BDE2-4F9B-94C2-65222BA895B4}" presName="sibTrans" presStyleCnt="0"/>
      <dgm:spPr/>
    </dgm:pt>
    <dgm:pt modelId="{E7829D57-1722-4EA2-B356-57AFF28F0489}" type="pres">
      <dgm:prSet presAssocID="{38EAC109-2695-4F7A-8F4B-A22EE2225186}" presName="compNode" presStyleCnt="0"/>
      <dgm:spPr/>
    </dgm:pt>
    <dgm:pt modelId="{DB97603C-5C4A-44C6-8B43-2EADCEC0591A}" type="pres">
      <dgm:prSet presAssocID="{38EAC109-2695-4F7A-8F4B-A22EE2225186}" presName="bgRect" presStyleLbl="bgShp" presStyleIdx="3" presStyleCnt="4"/>
      <dgm:spPr/>
    </dgm:pt>
    <dgm:pt modelId="{BD4F40A2-FD42-4C9A-B048-C1AE235E89A1}" type="pres">
      <dgm:prSet presAssocID="{38EAC109-2695-4F7A-8F4B-A22EE22251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22F9643D-E8AD-4062-9636-946EEB81A27F}" type="pres">
      <dgm:prSet presAssocID="{38EAC109-2695-4F7A-8F4B-A22EE2225186}" presName="spaceRect" presStyleCnt="0"/>
      <dgm:spPr/>
    </dgm:pt>
    <dgm:pt modelId="{D0BB19F2-7134-426A-9BF6-9587AFCA8F66}" type="pres">
      <dgm:prSet presAssocID="{38EAC109-2695-4F7A-8F4B-A22EE22251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3FE2A0F-92B4-4318-85C4-A9B3203A4D44}" type="presOf" srcId="{38EAC109-2695-4F7A-8F4B-A22EE2225186}" destId="{D0BB19F2-7134-426A-9BF6-9587AFCA8F66}" srcOrd="0" destOrd="0" presId="urn:microsoft.com/office/officeart/2018/2/layout/IconVerticalSolidList"/>
    <dgm:cxn modelId="{70D00B39-73A3-49C8-9F15-A996E221BFE8}" type="presOf" srcId="{16A06DDB-B631-49C7-8C5E-27D568894E76}" destId="{8F09CD57-69FD-4B81-8A51-E584348EA930}" srcOrd="0" destOrd="0" presId="urn:microsoft.com/office/officeart/2018/2/layout/IconVerticalSolidList"/>
    <dgm:cxn modelId="{B4AD125D-D13D-4ADE-823D-5F382979C12A}" type="presOf" srcId="{41CD6D52-3744-4AF3-B37B-65566D3D9711}" destId="{220596A1-A06C-445D-A42B-9ACD6AC318D5}" srcOrd="0" destOrd="0" presId="urn:microsoft.com/office/officeart/2018/2/layout/IconVerticalSolidList"/>
    <dgm:cxn modelId="{285FC370-7DF0-4B2F-BBFC-0E619FE91686}" srcId="{41CD6D52-3744-4AF3-B37B-65566D3D9711}" destId="{54816F2A-94B4-40BF-B64E-8932CD9DA87C}" srcOrd="2" destOrd="0" parTransId="{C8B94652-6F20-4F93-86CF-3138B1CE05C2}" sibTransId="{CC21EE82-BDE2-4F9B-94C2-65222BA895B4}"/>
    <dgm:cxn modelId="{CA9A1784-6E35-4F4D-AC4A-1EB4C2CA7271}" srcId="{41CD6D52-3744-4AF3-B37B-65566D3D9711}" destId="{38EAC109-2695-4F7A-8F4B-A22EE2225186}" srcOrd="3" destOrd="0" parTransId="{A1E18621-09B2-481B-BDD6-4D763085F242}" sibTransId="{82B5D2D4-881C-4B0A-B218-6D79986BD85C}"/>
    <dgm:cxn modelId="{AACA9190-AEE6-45FC-AF15-25871B75E3FD}" srcId="{41CD6D52-3744-4AF3-B37B-65566D3D9711}" destId="{16A06DDB-B631-49C7-8C5E-27D568894E76}" srcOrd="1" destOrd="0" parTransId="{8655B735-C75A-432E-A5F9-D4151F448BEE}" sibTransId="{2A141977-FDE1-46DA-A228-865ABA53F18A}"/>
    <dgm:cxn modelId="{BA84CEC6-B70A-4511-A4A5-11873E84A543}" type="presOf" srcId="{2D3F1EE3-8472-419A-B061-F0ABA1D94E79}" destId="{C999C479-E87D-4111-A28C-459618616EF6}" srcOrd="0" destOrd="0" presId="urn:microsoft.com/office/officeart/2018/2/layout/IconVerticalSolidList"/>
    <dgm:cxn modelId="{92B783D7-17AB-4FE8-A0AF-9C8072466D49}" type="presOf" srcId="{54816F2A-94B4-40BF-B64E-8932CD9DA87C}" destId="{BA142627-0367-45EE-BAB5-EDF83B027E27}" srcOrd="0" destOrd="0" presId="urn:microsoft.com/office/officeart/2018/2/layout/IconVerticalSolidList"/>
    <dgm:cxn modelId="{38557EDD-EB81-4223-B6F0-9F853C15E9BA}" srcId="{41CD6D52-3744-4AF3-B37B-65566D3D9711}" destId="{2D3F1EE3-8472-419A-B061-F0ABA1D94E79}" srcOrd="0" destOrd="0" parTransId="{CC93C94A-3AEC-4CDE-8DBA-BC09259CA75E}" sibTransId="{B07EA2FF-95D6-4345-AF9E-DC33F334BEF8}"/>
    <dgm:cxn modelId="{878614EF-DA4C-4362-922E-8C13F5B66E29}" type="presParOf" srcId="{220596A1-A06C-445D-A42B-9ACD6AC318D5}" destId="{684C8394-255B-43EB-A4C5-686C7AE63392}" srcOrd="0" destOrd="0" presId="urn:microsoft.com/office/officeart/2018/2/layout/IconVerticalSolidList"/>
    <dgm:cxn modelId="{D44ADF2F-CCA4-4F45-9F50-FC5D2ADB1DF0}" type="presParOf" srcId="{684C8394-255B-43EB-A4C5-686C7AE63392}" destId="{91F7C905-8FF8-4F33-8A34-99208A412A11}" srcOrd="0" destOrd="0" presId="urn:microsoft.com/office/officeart/2018/2/layout/IconVerticalSolidList"/>
    <dgm:cxn modelId="{7C37AADE-0DA6-4633-98BF-1404840E117A}" type="presParOf" srcId="{684C8394-255B-43EB-A4C5-686C7AE63392}" destId="{00B03C1F-6BD1-4AB0-A42E-1A71F5B51C0C}" srcOrd="1" destOrd="0" presId="urn:microsoft.com/office/officeart/2018/2/layout/IconVerticalSolidList"/>
    <dgm:cxn modelId="{894FFC02-9848-43FA-9A26-62EC40E3EC56}" type="presParOf" srcId="{684C8394-255B-43EB-A4C5-686C7AE63392}" destId="{B90D4979-DC2F-4262-B655-F6D3BAD516BA}" srcOrd="2" destOrd="0" presId="urn:microsoft.com/office/officeart/2018/2/layout/IconVerticalSolidList"/>
    <dgm:cxn modelId="{DB969595-07C4-4328-B86B-19A55B7399DC}" type="presParOf" srcId="{684C8394-255B-43EB-A4C5-686C7AE63392}" destId="{C999C479-E87D-4111-A28C-459618616EF6}" srcOrd="3" destOrd="0" presId="urn:microsoft.com/office/officeart/2018/2/layout/IconVerticalSolidList"/>
    <dgm:cxn modelId="{8C39030A-3D56-409C-8519-EF82479506FD}" type="presParOf" srcId="{220596A1-A06C-445D-A42B-9ACD6AC318D5}" destId="{7CE69631-A110-45F1-97B7-E0669D78FEC8}" srcOrd="1" destOrd="0" presId="urn:microsoft.com/office/officeart/2018/2/layout/IconVerticalSolidList"/>
    <dgm:cxn modelId="{279135D6-39F0-4063-96D8-17386CFB9B21}" type="presParOf" srcId="{220596A1-A06C-445D-A42B-9ACD6AC318D5}" destId="{17050674-3668-4F86-A328-99126CBC681D}" srcOrd="2" destOrd="0" presId="urn:microsoft.com/office/officeart/2018/2/layout/IconVerticalSolidList"/>
    <dgm:cxn modelId="{C894EA45-A9BB-463C-8AAA-F0201443E39E}" type="presParOf" srcId="{17050674-3668-4F86-A328-99126CBC681D}" destId="{68D19390-3540-446B-8A66-ECD7DFE844A4}" srcOrd="0" destOrd="0" presId="urn:microsoft.com/office/officeart/2018/2/layout/IconVerticalSolidList"/>
    <dgm:cxn modelId="{C15853DE-BC15-4868-A8E1-6C2CD43455F2}" type="presParOf" srcId="{17050674-3668-4F86-A328-99126CBC681D}" destId="{43B044D3-BEF8-4022-B464-C48A55DD9CB7}" srcOrd="1" destOrd="0" presId="urn:microsoft.com/office/officeart/2018/2/layout/IconVerticalSolidList"/>
    <dgm:cxn modelId="{D7A7C06C-96B6-44B7-A31F-71AF3ABD8C97}" type="presParOf" srcId="{17050674-3668-4F86-A328-99126CBC681D}" destId="{6B0BF57E-D1B0-4B28-A4A1-CAA81C2FB1F9}" srcOrd="2" destOrd="0" presId="urn:microsoft.com/office/officeart/2018/2/layout/IconVerticalSolidList"/>
    <dgm:cxn modelId="{F69FFB11-A3BE-4D45-A6E1-2C78BF07891A}" type="presParOf" srcId="{17050674-3668-4F86-A328-99126CBC681D}" destId="{8F09CD57-69FD-4B81-8A51-E584348EA930}" srcOrd="3" destOrd="0" presId="urn:microsoft.com/office/officeart/2018/2/layout/IconVerticalSolidList"/>
    <dgm:cxn modelId="{24EFAB61-374E-4C53-A9E7-011647C82FBD}" type="presParOf" srcId="{220596A1-A06C-445D-A42B-9ACD6AC318D5}" destId="{F0DE58FC-B4A5-49D2-AB28-FCC94E80AA56}" srcOrd="3" destOrd="0" presId="urn:microsoft.com/office/officeart/2018/2/layout/IconVerticalSolidList"/>
    <dgm:cxn modelId="{9957207C-CCAF-4E8B-8410-746E0AABED02}" type="presParOf" srcId="{220596A1-A06C-445D-A42B-9ACD6AC318D5}" destId="{9D272941-FE6E-4BCE-85C1-395C6F37096B}" srcOrd="4" destOrd="0" presId="urn:microsoft.com/office/officeart/2018/2/layout/IconVerticalSolidList"/>
    <dgm:cxn modelId="{CC397337-AFFF-4E3F-A20E-F06C499015E9}" type="presParOf" srcId="{9D272941-FE6E-4BCE-85C1-395C6F37096B}" destId="{6192E35C-024C-4CC9-9335-9CA4DC61E0E7}" srcOrd="0" destOrd="0" presId="urn:microsoft.com/office/officeart/2018/2/layout/IconVerticalSolidList"/>
    <dgm:cxn modelId="{9B558DCD-300B-45F0-B120-87398081F32F}" type="presParOf" srcId="{9D272941-FE6E-4BCE-85C1-395C6F37096B}" destId="{7943C675-AB0E-48A6-8767-796F23010D83}" srcOrd="1" destOrd="0" presId="urn:microsoft.com/office/officeart/2018/2/layout/IconVerticalSolidList"/>
    <dgm:cxn modelId="{44225805-1AF6-4B75-8B14-52C3038092A3}" type="presParOf" srcId="{9D272941-FE6E-4BCE-85C1-395C6F37096B}" destId="{86D01EF6-08BD-43C6-A422-2B4F17C306A8}" srcOrd="2" destOrd="0" presId="urn:microsoft.com/office/officeart/2018/2/layout/IconVerticalSolidList"/>
    <dgm:cxn modelId="{FAB516A3-CA10-44E5-88CE-FD8E2FF97EE0}" type="presParOf" srcId="{9D272941-FE6E-4BCE-85C1-395C6F37096B}" destId="{BA142627-0367-45EE-BAB5-EDF83B027E27}" srcOrd="3" destOrd="0" presId="urn:microsoft.com/office/officeart/2018/2/layout/IconVerticalSolidList"/>
    <dgm:cxn modelId="{0BD6FEB0-B49E-482D-B97E-E7C40ECAB11C}" type="presParOf" srcId="{220596A1-A06C-445D-A42B-9ACD6AC318D5}" destId="{68427945-FA5B-4334-86DD-321DA444A576}" srcOrd="5" destOrd="0" presId="urn:microsoft.com/office/officeart/2018/2/layout/IconVerticalSolidList"/>
    <dgm:cxn modelId="{E427F43C-1A52-4013-B03C-7D754C627076}" type="presParOf" srcId="{220596A1-A06C-445D-A42B-9ACD6AC318D5}" destId="{E7829D57-1722-4EA2-B356-57AFF28F0489}" srcOrd="6" destOrd="0" presId="urn:microsoft.com/office/officeart/2018/2/layout/IconVerticalSolidList"/>
    <dgm:cxn modelId="{54ACEB14-2634-42B0-A20A-456625343AD0}" type="presParOf" srcId="{E7829D57-1722-4EA2-B356-57AFF28F0489}" destId="{DB97603C-5C4A-44C6-8B43-2EADCEC0591A}" srcOrd="0" destOrd="0" presId="urn:microsoft.com/office/officeart/2018/2/layout/IconVerticalSolidList"/>
    <dgm:cxn modelId="{DBF6CA61-3F66-46EF-B9E8-3FDBEFAB5F85}" type="presParOf" srcId="{E7829D57-1722-4EA2-B356-57AFF28F0489}" destId="{BD4F40A2-FD42-4C9A-B048-C1AE235E89A1}" srcOrd="1" destOrd="0" presId="urn:microsoft.com/office/officeart/2018/2/layout/IconVerticalSolidList"/>
    <dgm:cxn modelId="{81540DF2-D6BC-4C27-A74D-BF26ED4D378B}" type="presParOf" srcId="{E7829D57-1722-4EA2-B356-57AFF28F0489}" destId="{22F9643D-E8AD-4062-9636-946EEB81A27F}" srcOrd="2" destOrd="0" presId="urn:microsoft.com/office/officeart/2018/2/layout/IconVerticalSolidList"/>
    <dgm:cxn modelId="{ADD58A9C-555C-4619-A2D0-189C7FEB2DE5}" type="presParOf" srcId="{E7829D57-1722-4EA2-B356-57AFF28F0489}" destId="{D0BB19F2-7134-426A-9BF6-9587AFCA8F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1177CA-6A81-42F6-B730-94E6337417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870213D8-459E-418C-8130-6AE0CD9CCBF2}">
      <dgm:prSet/>
      <dgm:spPr/>
      <dgm:t>
        <a:bodyPr/>
        <a:lstStyle/>
        <a:p>
          <a:r>
            <a:rPr lang="en-US"/>
            <a:t>• Profitability growth possible through discount optimization, category focus, and targeted regional campaigns.</a:t>
          </a:r>
        </a:p>
      </dgm:t>
    </dgm:pt>
    <dgm:pt modelId="{1D8AE3D6-70E5-4F7D-8F9F-0666B7E9F247}" type="parTrans" cxnId="{BFC4282A-F50E-45AB-926C-537BD903911A}">
      <dgm:prSet/>
      <dgm:spPr/>
      <dgm:t>
        <a:bodyPr/>
        <a:lstStyle/>
        <a:p>
          <a:endParaRPr lang="en-US"/>
        </a:p>
      </dgm:t>
    </dgm:pt>
    <dgm:pt modelId="{3B9A1755-B037-4D57-98EA-AD2E90B5F6F0}" type="sibTrans" cxnId="{BFC4282A-F50E-45AB-926C-537BD903911A}">
      <dgm:prSet/>
      <dgm:spPr/>
      <dgm:t>
        <a:bodyPr/>
        <a:lstStyle/>
        <a:p>
          <a:endParaRPr lang="en-US"/>
        </a:p>
      </dgm:t>
    </dgm:pt>
    <dgm:pt modelId="{752F41EF-EB30-4152-B866-4CD10D23A40E}">
      <dgm:prSet/>
      <dgm:spPr/>
      <dgm:t>
        <a:bodyPr/>
        <a:lstStyle/>
        <a:p>
          <a:r>
            <a:rPr lang="en-US"/>
            <a:t>• Dashboard serves as a repeatable tool for ongoing performance monitoring.</a:t>
          </a:r>
        </a:p>
      </dgm:t>
    </dgm:pt>
    <dgm:pt modelId="{4C780F2C-2E15-40F9-A400-12A62AAE7056}" type="parTrans" cxnId="{3C543833-4EA5-4D35-894E-7C639E89BC3C}">
      <dgm:prSet/>
      <dgm:spPr/>
      <dgm:t>
        <a:bodyPr/>
        <a:lstStyle/>
        <a:p>
          <a:endParaRPr lang="en-US"/>
        </a:p>
      </dgm:t>
    </dgm:pt>
    <dgm:pt modelId="{5EECFF71-AE58-49C7-AA37-CB72BCD2357F}" type="sibTrans" cxnId="{3C543833-4EA5-4D35-894E-7C639E89BC3C}">
      <dgm:prSet/>
      <dgm:spPr/>
      <dgm:t>
        <a:bodyPr/>
        <a:lstStyle/>
        <a:p>
          <a:endParaRPr lang="en-US"/>
        </a:p>
      </dgm:t>
    </dgm:pt>
    <dgm:pt modelId="{64FC6BD0-DE87-4E2C-9D31-E0291C0C3651}" type="pres">
      <dgm:prSet presAssocID="{5E1177CA-6A81-42F6-B730-94E633741763}" presName="root" presStyleCnt="0">
        <dgm:presLayoutVars>
          <dgm:dir/>
          <dgm:resizeHandles val="exact"/>
        </dgm:presLayoutVars>
      </dgm:prSet>
      <dgm:spPr/>
    </dgm:pt>
    <dgm:pt modelId="{8BCD55C2-AD98-4CCB-9340-8589E4B53918}" type="pres">
      <dgm:prSet presAssocID="{870213D8-459E-418C-8130-6AE0CD9CCBF2}" presName="compNode" presStyleCnt="0"/>
      <dgm:spPr/>
    </dgm:pt>
    <dgm:pt modelId="{537E84A7-B428-4AFC-99B5-7698DA1FD41B}" type="pres">
      <dgm:prSet presAssocID="{870213D8-459E-418C-8130-6AE0CD9CCBF2}" presName="bgRect" presStyleLbl="bgShp" presStyleIdx="0" presStyleCnt="2"/>
      <dgm:spPr/>
    </dgm:pt>
    <dgm:pt modelId="{36C4C4A6-9FF7-4703-AD13-16AB4F8EA107}" type="pres">
      <dgm:prSet presAssocID="{870213D8-459E-418C-8130-6AE0CD9CCBF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 Customer Insights App"/>
        </a:ext>
      </dgm:extLst>
    </dgm:pt>
    <dgm:pt modelId="{1B45DE03-2954-444E-9C5D-1C086C703A2E}" type="pres">
      <dgm:prSet presAssocID="{870213D8-459E-418C-8130-6AE0CD9CCBF2}" presName="spaceRect" presStyleCnt="0"/>
      <dgm:spPr/>
    </dgm:pt>
    <dgm:pt modelId="{D5D5177D-5DA1-447F-8BCD-BDD1E0B7B720}" type="pres">
      <dgm:prSet presAssocID="{870213D8-459E-418C-8130-6AE0CD9CCBF2}" presName="parTx" presStyleLbl="revTx" presStyleIdx="0" presStyleCnt="2">
        <dgm:presLayoutVars>
          <dgm:chMax val="0"/>
          <dgm:chPref val="0"/>
        </dgm:presLayoutVars>
      </dgm:prSet>
      <dgm:spPr/>
    </dgm:pt>
    <dgm:pt modelId="{A499C405-85FC-45C4-A475-DB87FBD87878}" type="pres">
      <dgm:prSet presAssocID="{3B9A1755-B037-4D57-98EA-AD2E90B5F6F0}" presName="sibTrans" presStyleCnt="0"/>
      <dgm:spPr/>
    </dgm:pt>
    <dgm:pt modelId="{42969299-EED4-4FDD-A03B-9BF536E3349F}" type="pres">
      <dgm:prSet presAssocID="{752F41EF-EB30-4152-B866-4CD10D23A40E}" presName="compNode" presStyleCnt="0"/>
      <dgm:spPr/>
    </dgm:pt>
    <dgm:pt modelId="{645F4C1D-0B2B-485A-8AFA-1877202AABF4}" type="pres">
      <dgm:prSet presAssocID="{752F41EF-EB30-4152-B866-4CD10D23A40E}" presName="bgRect" presStyleLbl="bgShp" presStyleIdx="1" presStyleCnt="2"/>
      <dgm:spPr/>
    </dgm:pt>
    <dgm:pt modelId="{7AF1328D-D274-429E-A6BA-D60DE7A7E860}" type="pres">
      <dgm:prSet presAssocID="{752F41EF-EB30-4152-B866-4CD10D23A4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D84E4536-EA0D-4BA9-BF5C-FDA0D6C9DD9C}" type="pres">
      <dgm:prSet presAssocID="{752F41EF-EB30-4152-B866-4CD10D23A40E}" presName="spaceRect" presStyleCnt="0"/>
      <dgm:spPr/>
    </dgm:pt>
    <dgm:pt modelId="{992FE386-6D30-42CC-A735-3D220E43A80A}" type="pres">
      <dgm:prSet presAssocID="{752F41EF-EB30-4152-B866-4CD10D23A40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FC4282A-F50E-45AB-926C-537BD903911A}" srcId="{5E1177CA-6A81-42F6-B730-94E633741763}" destId="{870213D8-459E-418C-8130-6AE0CD9CCBF2}" srcOrd="0" destOrd="0" parTransId="{1D8AE3D6-70E5-4F7D-8F9F-0666B7E9F247}" sibTransId="{3B9A1755-B037-4D57-98EA-AD2E90B5F6F0}"/>
    <dgm:cxn modelId="{3C543833-4EA5-4D35-894E-7C639E89BC3C}" srcId="{5E1177CA-6A81-42F6-B730-94E633741763}" destId="{752F41EF-EB30-4152-B866-4CD10D23A40E}" srcOrd="1" destOrd="0" parTransId="{4C780F2C-2E15-40F9-A400-12A62AAE7056}" sibTransId="{5EECFF71-AE58-49C7-AA37-CB72BCD2357F}"/>
    <dgm:cxn modelId="{DA2FB188-E9DB-4242-ACA6-CAFA5F600726}" type="presOf" srcId="{870213D8-459E-418C-8130-6AE0CD9CCBF2}" destId="{D5D5177D-5DA1-447F-8BCD-BDD1E0B7B720}" srcOrd="0" destOrd="0" presId="urn:microsoft.com/office/officeart/2018/2/layout/IconVerticalSolidList"/>
    <dgm:cxn modelId="{306E18B3-89C7-4320-AD48-8CDC75608201}" type="presOf" srcId="{752F41EF-EB30-4152-B866-4CD10D23A40E}" destId="{992FE386-6D30-42CC-A735-3D220E43A80A}" srcOrd="0" destOrd="0" presId="urn:microsoft.com/office/officeart/2018/2/layout/IconVerticalSolidList"/>
    <dgm:cxn modelId="{568A95DD-DEFF-494C-A9CD-70FFE33A3958}" type="presOf" srcId="{5E1177CA-6A81-42F6-B730-94E633741763}" destId="{64FC6BD0-DE87-4E2C-9D31-E0291C0C3651}" srcOrd="0" destOrd="0" presId="urn:microsoft.com/office/officeart/2018/2/layout/IconVerticalSolidList"/>
    <dgm:cxn modelId="{FA12F1FD-4567-4BEB-8FB4-2C4CE07C0798}" type="presParOf" srcId="{64FC6BD0-DE87-4E2C-9D31-E0291C0C3651}" destId="{8BCD55C2-AD98-4CCB-9340-8589E4B53918}" srcOrd="0" destOrd="0" presId="urn:microsoft.com/office/officeart/2018/2/layout/IconVerticalSolidList"/>
    <dgm:cxn modelId="{EFF64CAF-6D17-4168-8FE7-8A1A6451924B}" type="presParOf" srcId="{8BCD55C2-AD98-4CCB-9340-8589E4B53918}" destId="{537E84A7-B428-4AFC-99B5-7698DA1FD41B}" srcOrd="0" destOrd="0" presId="urn:microsoft.com/office/officeart/2018/2/layout/IconVerticalSolidList"/>
    <dgm:cxn modelId="{5968EE39-039F-4709-BF41-4CD8297534C4}" type="presParOf" srcId="{8BCD55C2-AD98-4CCB-9340-8589E4B53918}" destId="{36C4C4A6-9FF7-4703-AD13-16AB4F8EA107}" srcOrd="1" destOrd="0" presId="urn:microsoft.com/office/officeart/2018/2/layout/IconVerticalSolidList"/>
    <dgm:cxn modelId="{6B87016A-3B26-4552-BB3D-6AE03BD0BDA5}" type="presParOf" srcId="{8BCD55C2-AD98-4CCB-9340-8589E4B53918}" destId="{1B45DE03-2954-444E-9C5D-1C086C703A2E}" srcOrd="2" destOrd="0" presId="urn:microsoft.com/office/officeart/2018/2/layout/IconVerticalSolidList"/>
    <dgm:cxn modelId="{DD0E204C-08B5-438F-95AA-129470121BEA}" type="presParOf" srcId="{8BCD55C2-AD98-4CCB-9340-8589E4B53918}" destId="{D5D5177D-5DA1-447F-8BCD-BDD1E0B7B720}" srcOrd="3" destOrd="0" presId="urn:microsoft.com/office/officeart/2018/2/layout/IconVerticalSolidList"/>
    <dgm:cxn modelId="{D1841BAA-9F7A-46DD-94DB-430CC01B7F50}" type="presParOf" srcId="{64FC6BD0-DE87-4E2C-9D31-E0291C0C3651}" destId="{A499C405-85FC-45C4-A475-DB87FBD87878}" srcOrd="1" destOrd="0" presId="urn:microsoft.com/office/officeart/2018/2/layout/IconVerticalSolidList"/>
    <dgm:cxn modelId="{DEED3560-EC17-4288-91F7-6EA2D7B8E1D1}" type="presParOf" srcId="{64FC6BD0-DE87-4E2C-9D31-E0291C0C3651}" destId="{42969299-EED4-4FDD-A03B-9BF536E3349F}" srcOrd="2" destOrd="0" presId="urn:microsoft.com/office/officeart/2018/2/layout/IconVerticalSolidList"/>
    <dgm:cxn modelId="{80A37354-94F3-482E-9A46-2AA176425344}" type="presParOf" srcId="{42969299-EED4-4FDD-A03B-9BF536E3349F}" destId="{645F4C1D-0B2B-485A-8AFA-1877202AABF4}" srcOrd="0" destOrd="0" presId="urn:microsoft.com/office/officeart/2018/2/layout/IconVerticalSolidList"/>
    <dgm:cxn modelId="{CEECBADD-55F9-4310-9DE7-CC5B5A0F8F5F}" type="presParOf" srcId="{42969299-EED4-4FDD-A03B-9BF536E3349F}" destId="{7AF1328D-D274-429E-A6BA-D60DE7A7E860}" srcOrd="1" destOrd="0" presId="urn:microsoft.com/office/officeart/2018/2/layout/IconVerticalSolidList"/>
    <dgm:cxn modelId="{3B3C6E71-E981-4D91-BD7E-2F7CA6F332F4}" type="presParOf" srcId="{42969299-EED4-4FDD-A03B-9BF536E3349F}" destId="{D84E4536-EA0D-4BA9-BF5C-FDA0D6C9DD9C}" srcOrd="2" destOrd="0" presId="urn:microsoft.com/office/officeart/2018/2/layout/IconVerticalSolidList"/>
    <dgm:cxn modelId="{B7B7E052-2B02-4BEA-8E6F-AEF88BB0755A}" type="presParOf" srcId="{42969299-EED4-4FDD-A03B-9BF536E3349F}" destId="{992FE386-6D30-42CC-A735-3D220E43A8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0D612-D661-4529-AE77-7B9EFAF70484}">
      <dsp:nvSpPr>
        <dsp:cNvPr id="0" name=""/>
        <dsp:cNvSpPr/>
      </dsp:nvSpPr>
      <dsp:spPr>
        <a:xfrm>
          <a:off x="0" y="0"/>
          <a:ext cx="5834418" cy="810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• Analyze sales &amp; profit trends to identify top-performing categories, regions, and segments.</a:t>
          </a:r>
          <a:endParaRPr lang="en-US" sz="1900" kern="1200"/>
        </a:p>
      </dsp:txBody>
      <dsp:txXfrm>
        <a:off x="23734" y="23734"/>
        <a:ext cx="4891526" cy="762870"/>
      </dsp:txXfrm>
    </dsp:sp>
    <dsp:sp modelId="{C0277D9A-5BBF-49E1-BD2C-E92B297E6A17}">
      <dsp:nvSpPr>
        <dsp:cNvPr id="0" name=""/>
        <dsp:cNvSpPr/>
      </dsp:nvSpPr>
      <dsp:spPr>
        <a:xfrm>
          <a:off x="488632" y="957673"/>
          <a:ext cx="5834418" cy="810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• Measure key performance metrics (Sales, Profit, Profit Margin).</a:t>
          </a:r>
          <a:endParaRPr lang="en-US" sz="1900" kern="1200"/>
        </a:p>
      </dsp:txBody>
      <dsp:txXfrm>
        <a:off x="512366" y="981407"/>
        <a:ext cx="4771597" cy="762870"/>
      </dsp:txXfrm>
    </dsp:sp>
    <dsp:sp modelId="{C3562852-09DD-4F03-A965-64BD4647631C}">
      <dsp:nvSpPr>
        <dsp:cNvPr id="0" name=""/>
        <dsp:cNvSpPr/>
      </dsp:nvSpPr>
      <dsp:spPr>
        <a:xfrm>
          <a:off x="969972" y="1915346"/>
          <a:ext cx="5834418" cy="810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• Understand discount impact on profitability.</a:t>
          </a:r>
          <a:endParaRPr lang="en-US" sz="1900" kern="1200"/>
        </a:p>
      </dsp:txBody>
      <dsp:txXfrm>
        <a:off x="993706" y="1939080"/>
        <a:ext cx="4778890" cy="762870"/>
      </dsp:txXfrm>
    </dsp:sp>
    <dsp:sp modelId="{D2F3BF0A-DFEF-48DC-B1F2-70A6FD40A1D0}">
      <dsp:nvSpPr>
        <dsp:cNvPr id="0" name=""/>
        <dsp:cNvSpPr/>
      </dsp:nvSpPr>
      <dsp:spPr>
        <a:xfrm>
          <a:off x="1458604" y="2873019"/>
          <a:ext cx="5834418" cy="810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• Provide actionable recommendations for revenue and margin growth.</a:t>
          </a:r>
          <a:endParaRPr lang="en-US" sz="1900" kern="1200"/>
        </a:p>
      </dsp:txBody>
      <dsp:txXfrm>
        <a:off x="1482338" y="2896753"/>
        <a:ext cx="4771597" cy="762870"/>
      </dsp:txXfrm>
    </dsp:sp>
    <dsp:sp modelId="{54AF2A8C-35FB-4F65-84AA-7DE150BAD335}">
      <dsp:nvSpPr>
        <dsp:cNvPr id="0" name=""/>
        <dsp:cNvSpPr/>
      </dsp:nvSpPr>
      <dsp:spPr>
        <a:xfrm>
          <a:off x="5307698" y="620645"/>
          <a:ext cx="526720" cy="5267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26210" y="620645"/>
        <a:ext cx="289696" cy="396357"/>
      </dsp:txXfrm>
    </dsp:sp>
    <dsp:sp modelId="{0DC7F8D8-64D9-4878-BCB4-DFB8133E5A7C}">
      <dsp:nvSpPr>
        <dsp:cNvPr id="0" name=""/>
        <dsp:cNvSpPr/>
      </dsp:nvSpPr>
      <dsp:spPr>
        <a:xfrm>
          <a:off x="5796330" y="1578318"/>
          <a:ext cx="526720" cy="5267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914842" y="1578318"/>
        <a:ext cx="289696" cy="396357"/>
      </dsp:txXfrm>
    </dsp:sp>
    <dsp:sp modelId="{F6434E3E-E1BC-4A8D-8DC8-1CDE31A74EC3}">
      <dsp:nvSpPr>
        <dsp:cNvPr id="0" name=""/>
        <dsp:cNvSpPr/>
      </dsp:nvSpPr>
      <dsp:spPr>
        <a:xfrm>
          <a:off x="6277670" y="2535991"/>
          <a:ext cx="526720" cy="5267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396182" y="2535991"/>
        <a:ext cx="289696" cy="396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E5B87-0A5D-4F50-8162-7B9EEC49DA93}">
      <dsp:nvSpPr>
        <dsp:cNvPr id="0" name=""/>
        <dsp:cNvSpPr/>
      </dsp:nvSpPr>
      <dsp:spPr>
        <a:xfrm>
          <a:off x="0" y="0"/>
          <a:ext cx="6703695" cy="13057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400" kern="1200"/>
            <a:t>• Total Sales: ₹ 2,297,200.86</a:t>
          </a:r>
          <a:endParaRPr lang="en-US" sz="3400" kern="1200"/>
        </a:p>
      </dsp:txBody>
      <dsp:txXfrm>
        <a:off x="38244" y="38244"/>
        <a:ext cx="5294675" cy="1229275"/>
      </dsp:txXfrm>
    </dsp:sp>
    <dsp:sp modelId="{752700C7-CBD6-4DED-8689-73FA5503FDC5}">
      <dsp:nvSpPr>
        <dsp:cNvPr id="0" name=""/>
        <dsp:cNvSpPr/>
      </dsp:nvSpPr>
      <dsp:spPr>
        <a:xfrm>
          <a:off x="591502" y="1523390"/>
          <a:ext cx="6703695" cy="13057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400" kern="1200"/>
            <a:t>• Total Profit: ₹ 286,397.02</a:t>
          </a:r>
          <a:endParaRPr lang="en-US" sz="3400" kern="1200"/>
        </a:p>
      </dsp:txBody>
      <dsp:txXfrm>
        <a:off x="629746" y="1561634"/>
        <a:ext cx="5186958" cy="1229275"/>
      </dsp:txXfrm>
    </dsp:sp>
    <dsp:sp modelId="{EFC52B45-588B-4078-B33C-061CAE489581}">
      <dsp:nvSpPr>
        <dsp:cNvPr id="0" name=""/>
        <dsp:cNvSpPr/>
      </dsp:nvSpPr>
      <dsp:spPr>
        <a:xfrm>
          <a:off x="1183004" y="3046780"/>
          <a:ext cx="6703695" cy="13057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400" kern="1200"/>
            <a:t>• Profit Margin: 12.47%</a:t>
          </a:r>
          <a:endParaRPr lang="en-US" sz="3400" kern="1200"/>
        </a:p>
      </dsp:txBody>
      <dsp:txXfrm>
        <a:off x="1221248" y="3085024"/>
        <a:ext cx="5186958" cy="1229275"/>
      </dsp:txXfrm>
    </dsp:sp>
    <dsp:sp modelId="{F1D211C7-3808-439E-8833-C2E08AD9F1CD}">
      <dsp:nvSpPr>
        <dsp:cNvPr id="0" name=""/>
        <dsp:cNvSpPr/>
      </dsp:nvSpPr>
      <dsp:spPr>
        <a:xfrm>
          <a:off x="5854948" y="990203"/>
          <a:ext cx="848746" cy="84874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45916" y="990203"/>
        <a:ext cx="466810" cy="638681"/>
      </dsp:txXfrm>
    </dsp:sp>
    <dsp:sp modelId="{985B3113-A210-4252-B3EB-F512EDA8B308}">
      <dsp:nvSpPr>
        <dsp:cNvPr id="0" name=""/>
        <dsp:cNvSpPr/>
      </dsp:nvSpPr>
      <dsp:spPr>
        <a:xfrm>
          <a:off x="6446451" y="2504889"/>
          <a:ext cx="848746" cy="84874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637419" y="2504889"/>
        <a:ext cx="466810" cy="638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2F157-EED3-457D-ACB2-11EAC9633AC1}">
      <dsp:nvSpPr>
        <dsp:cNvPr id="0" name=""/>
        <dsp:cNvSpPr/>
      </dsp:nvSpPr>
      <dsp:spPr>
        <a:xfrm>
          <a:off x="0" y="0"/>
          <a:ext cx="6703695" cy="1305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• West: Highest sales (₹ 725K) and strong profit.</a:t>
          </a:r>
        </a:p>
      </dsp:txBody>
      <dsp:txXfrm>
        <a:off x="38244" y="38244"/>
        <a:ext cx="5294675" cy="1229275"/>
      </dsp:txXfrm>
    </dsp:sp>
    <dsp:sp modelId="{7A1C451A-3E3A-4B37-8513-8C32DA64C320}">
      <dsp:nvSpPr>
        <dsp:cNvPr id="0" name=""/>
        <dsp:cNvSpPr/>
      </dsp:nvSpPr>
      <dsp:spPr>
        <a:xfrm>
          <a:off x="591502" y="1523390"/>
          <a:ext cx="6703695" cy="1305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• East: Good sales (₹ 678K) but moderate profit.</a:t>
          </a:r>
        </a:p>
      </dsp:txBody>
      <dsp:txXfrm>
        <a:off x="629746" y="1561634"/>
        <a:ext cx="5186958" cy="1229275"/>
      </dsp:txXfrm>
    </dsp:sp>
    <dsp:sp modelId="{786AB129-C14F-4F50-ACB4-A8DE72D30F0B}">
      <dsp:nvSpPr>
        <dsp:cNvPr id="0" name=""/>
        <dsp:cNvSpPr/>
      </dsp:nvSpPr>
      <dsp:spPr>
        <a:xfrm>
          <a:off x="1183004" y="3046780"/>
          <a:ext cx="6703695" cy="1305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Central &amp; South: Lower profits, especially South with higher sales but low margin.</a:t>
          </a:r>
        </a:p>
      </dsp:txBody>
      <dsp:txXfrm>
        <a:off x="1221248" y="3085024"/>
        <a:ext cx="5186958" cy="1229275"/>
      </dsp:txXfrm>
    </dsp:sp>
    <dsp:sp modelId="{A06D61E2-A013-4494-9D8E-E5E489D54E83}">
      <dsp:nvSpPr>
        <dsp:cNvPr id="0" name=""/>
        <dsp:cNvSpPr/>
      </dsp:nvSpPr>
      <dsp:spPr>
        <a:xfrm>
          <a:off x="5854948" y="990203"/>
          <a:ext cx="848746" cy="84874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45916" y="990203"/>
        <a:ext cx="466810" cy="638681"/>
      </dsp:txXfrm>
    </dsp:sp>
    <dsp:sp modelId="{CE788E40-F712-4C6F-A7ED-0D4429940C2D}">
      <dsp:nvSpPr>
        <dsp:cNvPr id="0" name=""/>
        <dsp:cNvSpPr/>
      </dsp:nvSpPr>
      <dsp:spPr>
        <a:xfrm>
          <a:off x="6446451" y="2504889"/>
          <a:ext cx="848746" cy="84874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637419" y="2504889"/>
        <a:ext cx="466810" cy="6386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7B911-3D79-4DA9-B398-6C3DAFCE107C}">
      <dsp:nvSpPr>
        <dsp:cNvPr id="0" name=""/>
        <dsp:cNvSpPr/>
      </dsp:nvSpPr>
      <dsp:spPr>
        <a:xfrm>
          <a:off x="0" y="0"/>
          <a:ext cx="6703695" cy="13057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• Technology: Highest profitability.</a:t>
          </a:r>
        </a:p>
      </dsp:txBody>
      <dsp:txXfrm>
        <a:off x="38244" y="38244"/>
        <a:ext cx="5294675" cy="1229275"/>
      </dsp:txXfrm>
    </dsp:sp>
    <dsp:sp modelId="{06206E51-400B-42BC-A26F-878AD0EC61E5}">
      <dsp:nvSpPr>
        <dsp:cNvPr id="0" name=""/>
        <dsp:cNvSpPr/>
      </dsp:nvSpPr>
      <dsp:spPr>
        <a:xfrm>
          <a:off x="591502" y="1523390"/>
          <a:ext cx="6703695" cy="13057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• Furniture: Some sub-categories (Tables) showing negative profit.</a:t>
          </a:r>
        </a:p>
      </dsp:txBody>
      <dsp:txXfrm>
        <a:off x="629746" y="1561634"/>
        <a:ext cx="5186958" cy="1229275"/>
      </dsp:txXfrm>
    </dsp:sp>
    <dsp:sp modelId="{788A2C32-D4FA-4126-9009-58C874532FD1}">
      <dsp:nvSpPr>
        <dsp:cNvPr id="0" name=""/>
        <dsp:cNvSpPr/>
      </dsp:nvSpPr>
      <dsp:spPr>
        <a:xfrm>
          <a:off x="1183004" y="3046780"/>
          <a:ext cx="6703695" cy="13057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• Office Supplies: Stable sales, moderate profit.</a:t>
          </a:r>
        </a:p>
      </dsp:txBody>
      <dsp:txXfrm>
        <a:off x="1221248" y="3085024"/>
        <a:ext cx="5186958" cy="1229275"/>
      </dsp:txXfrm>
    </dsp:sp>
    <dsp:sp modelId="{1D1F4E17-1907-4738-BB14-D00D027CA5A0}">
      <dsp:nvSpPr>
        <dsp:cNvPr id="0" name=""/>
        <dsp:cNvSpPr/>
      </dsp:nvSpPr>
      <dsp:spPr>
        <a:xfrm>
          <a:off x="5854948" y="990203"/>
          <a:ext cx="848746" cy="84874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45916" y="990203"/>
        <a:ext cx="466810" cy="638681"/>
      </dsp:txXfrm>
    </dsp:sp>
    <dsp:sp modelId="{DB63168D-D4A6-4A80-BBED-C823F9BCAC1A}">
      <dsp:nvSpPr>
        <dsp:cNvPr id="0" name=""/>
        <dsp:cNvSpPr/>
      </dsp:nvSpPr>
      <dsp:spPr>
        <a:xfrm>
          <a:off x="6446451" y="2504889"/>
          <a:ext cx="848746" cy="84874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637419" y="2504889"/>
        <a:ext cx="466810" cy="6386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B492B-D915-45D4-B222-0CD9EADE73CC}">
      <dsp:nvSpPr>
        <dsp:cNvPr id="0" name=""/>
        <dsp:cNvSpPr/>
      </dsp:nvSpPr>
      <dsp:spPr>
        <a:xfrm>
          <a:off x="1099810" y="5240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DB71D-A9EA-45A8-A991-C50C7F55F8C5}">
      <dsp:nvSpPr>
        <dsp:cNvPr id="0" name=""/>
        <dsp:cNvSpPr/>
      </dsp:nvSpPr>
      <dsp:spPr>
        <a:xfrm>
          <a:off x="85060" y="2656302"/>
          <a:ext cx="36900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Consumer segment leads in sales volume.</a:t>
          </a:r>
          <a:endParaRPr lang="en-US" sz="2400" kern="1200" dirty="0"/>
        </a:p>
      </dsp:txBody>
      <dsp:txXfrm>
        <a:off x="85060" y="2656302"/>
        <a:ext cx="3690000" cy="1012500"/>
      </dsp:txXfrm>
    </dsp:sp>
    <dsp:sp modelId="{4206BD07-4B39-4B05-A415-E3EED54C3C68}">
      <dsp:nvSpPr>
        <dsp:cNvPr id="0" name=""/>
        <dsp:cNvSpPr/>
      </dsp:nvSpPr>
      <dsp:spPr>
        <a:xfrm>
          <a:off x="5435560" y="5240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1C55D-CD5A-4A6D-9501-DB032CF7EB24}">
      <dsp:nvSpPr>
        <dsp:cNvPr id="0" name=""/>
        <dsp:cNvSpPr/>
      </dsp:nvSpPr>
      <dsp:spPr>
        <a:xfrm>
          <a:off x="4420810" y="2656302"/>
          <a:ext cx="36900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Corporate and Home Office have smaller share but potential for targeted growth.</a:t>
          </a:r>
          <a:endParaRPr lang="en-US" sz="2400" kern="1200" dirty="0"/>
        </a:p>
      </dsp:txBody>
      <dsp:txXfrm>
        <a:off x="4420810" y="2656302"/>
        <a:ext cx="3690000" cy="101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2710-C4E3-4902-9BD7-4C9B6DC90A9A}">
      <dsp:nvSpPr>
        <dsp:cNvPr id="0" name=""/>
        <dsp:cNvSpPr/>
      </dsp:nvSpPr>
      <dsp:spPr>
        <a:xfrm>
          <a:off x="0" y="707288"/>
          <a:ext cx="7886700" cy="13057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B4532-ABED-4102-A233-F7B85708DCA6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0F53A-B64B-40DF-812C-5B721D6E14C9}">
      <dsp:nvSpPr>
        <dsp:cNvPr id="0" name=""/>
        <dsp:cNvSpPr/>
      </dsp:nvSpPr>
      <dsp:spPr>
        <a:xfrm>
          <a:off x="1508156" y="707288"/>
          <a:ext cx="63785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Sales peak towards year-end (November, December).</a:t>
          </a:r>
        </a:p>
      </dsp:txBody>
      <dsp:txXfrm>
        <a:off x="1508156" y="707288"/>
        <a:ext cx="6378543" cy="1305763"/>
      </dsp:txXfrm>
    </dsp:sp>
    <dsp:sp modelId="{1998763A-ADEF-42AC-9CBD-4B78CBC42661}">
      <dsp:nvSpPr>
        <dsp:cNvPr id="0" name=""/>
        <dsp:cNvSpPr/>
      </dsp:nvSpPr>
      <dsp:spPr>
        <a:xfrm>
          <a:off x="0" y="2339492"/>
          <a:ext cx="7886700" cy="13057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3372C-7E86-4636-9BBA-E5A8ADDC022A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0B7D1-384C-4FC6-8029-96E4CD10FB16}">
      <dsp:nvSpPr>
        <dsp:cNvPr id="0" name=""/>
        <dsp:cNvSpPr/>
      </dsp:nvSpPr>
      <dsp:spPr>
        <a:xfrm>
          <a:off x="1508156" y="2339492"/>
          <a:ext cx="63785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High discounts in certain products reduce margins (visible in radar chart).</a:t>
          </a:r>
        </a:p>
      </dsp:txBody>
      <dsp:txXfrm>
        <a:off x="1508156" y="2339492"/>
        <a:ext cx="6378543" cy="13057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7C905-8FF8-4F33-8A34-99208A412A11}">
      <dsp:nvSpPr>
        <dsp:cNvPr id="0" name=""/>
        <dsp:cNvSpPr/>
      </dsp:nvSpPr>
      <dsp:spPr>
        <a:xfrm>
          <a:off x="0" y="1806"/>
          <a:ext cx="7886700" cy="9155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03C1F-6BD1-4AB0-A42E-1A71F5B51C0C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9C479-E87D-4111-A28C-459618616EF6}">
      <dsp:nvSpPr>
        <dsp:cNvPr id="0" name=""/>
        <dsp:cNvSpPr/>
      </dsp:nvSpPr>
      <dsp:spPr>
        <a:xfrm>
          <a:off x="1057476" y="1806"/>
          <a:ext cx="68292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Reduce deep discounts in loss-making categories (e.g., Tables in Furniture).</a:t>
          </a:r>
        </a:p>
      </dsp:txBody>
      <dsp:txXfrm>
        <a:off x="1057476" y="1806"/>
        <a:ext cx="6829223" cy="915564"/>
      </dsp:txXfrm>
    </dsp:sp>
    <dsp:sp modelId="{68D19390-3540-446B-8A66-ECD7DFE844A4}">
      <dsp:nvSpPr>
        <dsp:cNvPr id="0" name=""/>
        <dsp:cNvSpPr/>
      </dsp:nvSpPr>
      <dsp:spPr>
        <a:xfrm>
          <a:off x="0" y="1146262"/>
          <a:ext cx="7886700" cy="9155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044D3-BEF8-4022-B464-C48A55DD9CB7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9CD57-69FD-4B81-8A51-E584348EA930}">
      <dsp:nvSpPr>
        <dsp:cNvPr id="0" name=""/>
        <dsp:cNvSpPr/>
      </dsp:nvSpPr>
      <dsp:spPr>
        <a:xfrm>
          <a:off x="1057476" y="1146262"/>
          <a:ext cx="68292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Focus marketing in West &amp; East regions where margins are higher.</a:t>
          </a:r>
        </a:p>
      </dsp:txBody>
      <dsp:txXfrm>
        <a:off x="1057476" y="1146262"/>
        <a:ext cx="6829223" cy="915564"/>
      </dsp:txXfrm>
    </dsp:sp>
    <dsp:sp modelId="{6192E35C-024C-4CC9-9335-9CA4DC61E0E7}">
      <dsp:nvSpPr>
        <dsp:cNvPr id="0" name=""/>
        <dsp:cNvSpPr/>
      </dsp:nvSpPr>
      <dsp:spPr>
        <a:xfrm>
          <a:off x="0" y="2290717"/>
          <a:ext cx="7886700" cy="9155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3C675-AB0E-48A6-8767-796F23010D83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42627-0367-45EE-BAB5-EDF83B027E27}">
      <dsp:nvSpPr>
        <dsp:cNvPr id="0" name=""/>
        <dsp:cNvSpPr/>
      </dsp:nvSpPr>
      <dsp:spPr>
        <a:xfrm>
          <a:off x="1057476" y="2290717"/>
          <a:ext cx="68292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Promote high-margin Technology products through bundles and upselling.</a:t>
          </a:r>
        </a:p>
      </dsp:txBody>
      <dsp:txXfrm>
        <a:off x="1057476" y="2290717"/>
        <a:ext cx="6829223" cy="915564"/>
      </dsp:txXfrm>
    </dsp:sp>
    <dsp:sp modelId="{DB97603C-5C4A-44C6-8B43-2EADCEC0591A}">
      <dsp:nvSpPr>
        <dsp:cNvPr id="0" name=""/>
        <dsp:cNvSpPr/>
      </dsp:nvSpPr>
      <dsp:spPr>
        <a:xfrm>
          <a:off x="0" y="3435173"/>
          <a:ext cx="7886700" cy="9155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F40A2-FD42-4C9A-B048-C1AE235E89A1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B19F2-7134-426A-9BF6-9587AFCA8F66}">
      <dsp:nvSpPr>
        <dsp:cNvPr id="0" name=""/>
        <dsp:cNvSpPr/>
      </dsp:nvSpPr>
      <dsp:spPr>
        <a:xfrm>
          <a:off x="1057476" y="3435173"/>
          <a:ext cx="68292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Explore loyalty programs for Consumer segment to maintain lead.</a:t>
          </a:r>
        </a:p>
      </dsp:txBody>
      <dsp:txXfrm>
        <a:off x="1057476" y="3435173"/>
        <a:ext cx="6829223" cy="915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E84A7-B428-4AFC-99B5-7698DA1FD41B}">
      <dsp:nvSpPr>
        <dsp:cNvPr id="0" name=""/>
        <dsp:cNvSpPr/>
      </dsp:nvSpPr>
      <dsp:spPr>
        <a:xfrm>
          <a:off x="0" y="707288"/>
          <a:ext cx="7886700" cy="13057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4C4A6-9FF7-4703-AD13-16AB4F8EA107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5177D-5DA1-447F-8BCD-BDD1E0B7B720}">
      <dsp:nvSpPr>
        <dsp:cNvPr id="0" name=""/>
        <dsp:cNvSpPr/>
      </dsp:nvSpPr>
      <dsp:spPr>
        <a:xfrm>
          <a:off x="1508156" y="707288"/>
          <a:ext cx="63785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Profitability growth possible through discount optimization, category focus, and targeted regional campaigns.</a:t>
          </a:r>
        </a:p>
      </dsp:txBody>
      <dsp:txXfrm>
        <a:off x="1508156" y="707288"/>
        <a:ext cx="6378543" cy="1305763"/>
      </dsp:txXfrm>
    </dsp:sp>
    <dsp:sp modelId="{645F4C1D-0B2B-485A-8AFA-1877202AABF4}">
      <dsp:nvSpPr>
        <dsp:cNvPr id="0" name=""/>
        <dsp:cNvSpPr/>
      </dsp:nvSpPr>
      <dsp:spPr>
        <a:xfrm>
          <a:off x="0" y="2339492"/>
          <a:ext cx="7886700" cy="13057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1328D-D274-429E-A6BA-D60DE7A7E860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FE386-6D30-42CC-A735-3D220E43A80A}">
      <dsp:nvSpPr>
        <dsp:cNvPr id="0" name=""/>
        <dsp:cNvSpPr/>
      </dsp:nvSpPr>
      <dsp:spPr>
        <a:xfrm>
          <a:off x="1508156" y="2339492"/>
          <a:ext cx="63785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Dashboard serves as a repeatable tool for ongoing performance monitoring.</a:t>
          </a:r>
        </a:p>
      </dsp:txBody>
      <dsp:txXfrm>
        <a:off x="1508156" y="2339492"/>
        <a:ext cx="6378543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3585882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200">
                <a:solidFill>
                  <a:srgbClr val="FFFFFF"/>
                </a:solidFill>
              </a:rPr>
              <a:t>Superstore Business Performance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dirty="0">
                <a:solidFill>
                  <a:schemeClr val="accent1">
                    <a:lumMod val="75000"/>
                  </a:schemeClr>
                </a:solidFill>
              </a:rPr>
              <a:t>Sales &amp; Profit Analysis (2014–2017)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dirty="0">
                <a:solidFill>
                  <a:schemeClr val="accent1">
                    <a:lumMod val="75000"/>
                  </a:schemeClr>
                </a:solidFill>
              </a:rPr>
              <a:t>by: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Sanjay KP</a:t>
            </a:r>
          </a:p>
          <a:p>
            <a:pPr algn="l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Project Objectives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2532E24-32A6-6D13-5B91-576DA6C3FB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699" y="2318197"/>
          <a:ext cx="7293023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IN" sz="4200"/>
              <a:t>Key Performance Indicators (KPIs)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2781D99-466D-5475-31C8-80ACE8720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72107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IN" sz="4500"/>
              <a:t>Regional Performance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BD68AD-AE27-682A-15B0-0296A64A3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808949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IN" sz="4200"/>
              <a:t>Category &amp; Sub-Category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9C9452-32B0-D115-3241-C21D5295F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505134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Customer Segment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450413-6074-74AA-CB88-3EF312C75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51349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IN" sz="4500"/>
              <a:t>Trends &amp; Discount Impact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16E9EE8-7FD7-5B14-DD59-6F9732700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78049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IN" sz="4500"/>
              <a:t>Business Recommendations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358294A-8F57-874B-C44C-A810C09F9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655422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IN" sz="4500" dirty="0"/>
              <a:t>Conclusion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10F9B0B-7967-CD20-7B2C-EFCE7E397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887497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298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Superstore Business Performance Overview</vt:lpstr>
      <vt:lpstr>Project Objectives</vt:lpstr>
      <vt:lpstr>Key Performance Indicators (KPIs)</vt:lpstr>
      <vt:lpstr>Regional Performance</vt:lpstr>
      <vt:lpstr>Category &amp; Sub-Category Insights</vt:lpstr>
      <vt:lpstr>Customer Segment Analysis</vt:lpstr>
      <vt:lpstr>Trends &amp; Discount Impact</vt:lpstr>
      <vt:lpstr>Business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sanjay kp</cp:lastModifiedBy>
  <cp:revision>4</cp:revision>
  <dcterms:created xsi:type="dcterms:W3CDTF">2013-01-27T09:14:16Z</dcterms:created>
  <dcterms:modified xsi:type="dcterms:W3CDTF">2025-08-11T10:45:04Z</dcterms:modified>
  <cp:category/>
</cp:coreProperties>
</file>