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ink/ink4.xml" ContentType="application/inkml+xml"/>
  <Override PartName="/ppt/notesSlides/notesSlide3.xml" ContentType="application/vnd.openxmlformats-officedocument.presentationml.notesSlide+xml"/>
  <Override PartName="/ppt/ink/ink5.xml" ContentType="application/inkml+xml"/>
  <Override PartName="/ppt/notesSlides/notesSlide4.xml" ContentType="application/vnd.openxmlformats-officedocument.presentationml.notesSlide+xml"/>
  <Override PartName="/ppt/ink/ink6.xml" ContentType="application/inkml+xml"/>
  <Override PartName="/ppt/notesSlides/notesSlide5.xml" ContentType="application/vnd.openxmlformats-officedocument.presentationml.notesSlide+xml"/>
  <Override PartName="/ppt/ink/ink7.xml" ContentType="application/inkml+xml"/>
  <Override PartName="/ppt/notesSlides/notesSlide6.xml" ContentType="application/vnd.openxmlformats-officedocument.presentationml.notesSlide+xml"/>
  <Override PartName="/ppt/ink/ink8.xml" ContentType="application/inkml+xml"/>
  <Override PartName="/ppt/notesSlides/notesSlide7.xml" ContentType="application/vnd.openxmlformats-officedocument.presentationml.notesSlide+xml"/>
  <Override PartName="/ppt/ink/ink9.xml" ContentType="application/inkml+xml"/>
  <Override PartName="/ppt/notesSlides/notesSlide8.xml" ContentType="application/vnd.openxmlformats-officedocument.presentationml.notesSlide+xml"/>
  <Override PartName="/ppt/ink/ink10.xml" ContentType="application/inkml+xml"/>
  <Override PartName="/ppt/notesSlides/notesSlide9.xml" ContentType="application/vnd.openxmlformats-officedocument.presentationml.notesSlide+xml"/>
  <Override PartName="/ppt/ink/ink11.xml" ContentType="application/inkml+xml"/>
  <Override PartName="/ppt/notesSlides/notesSlide10.xml" ContentType="application/vnd.openxmlformats-officedocument.presentationml.notesSlide+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Inconsolata" pitchFamily="1" charset="0"/>
      <p:regular r:id="rId13"/>
    </p:embeddedFont>
    <p:embeddedFont>
      <p:font typeface="Inconsolata Bold" pitchFamily="1" charset="0"/>
      <p:bold r:id="rId14"/>
    </p:embeddedFont>
    <p:embeddedFont>
      <p:font typeface="Montserrat Black" panose="00000A00000000000000" pitchFamily="2"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8" d="100"/>
          <a:sy n="58" d="100"/>
        </p:scale>
        <p:origin x="5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3:37:58.817"/>
    </inkml:context>
    <inkml:brush xml:id="br0">
      <inkml:brushProperty name="width" value="0.035" units="cm"/>
      <inkml:brushProperty name="height" value="0.035" units="cm"/>
      <inkml:brushProperty name="color" value="#FFFFFF"/>
    </inkml:brush>
  </inkml:definitions>
  <inkml:trace contextRef="#ctx0" brushRef="#br0">372 794 24575,'11'-25'0,"0"-1"0,-2 0 0,-1-1 0,-1 0 0,-2 0 0,0-1 0,-2 1 0,0-44 0,-6-18 0,-17-114 0,17 177 0,-1 0 0,-2 0 0,0 0 0,-2 1 0,0 0 0,-14-26 0,22 50 0,0 1 0,-1-1 0,1 0 0,0 1 0,-1-1 0,1 0 0,-1 1 0,1-1 0,-1 1 0,1-1 0,-1 1 0,1-1 0,-1 1 0,1-1 0,-1 1 0,0-1 0,1 1 0,-1 0 0,0-1 0,1 1 0,-1 0 0,0 0 0,0-1 0,1 1 0,-1 0 0,0 0 0,0 0 0,1 0 0,-2 0 0,0 1 0,0-1 0,1 1 0,-1 0 0,0 0 0,1 0 0,-1 0 0,1 0 0,-1 0 0,1 0 0,0 1 0,-1-1 0,0 2 0,-6 8 0,0 0 0,-10 21 0,16-28 0,-49 116 0,15-31 0,29-73 0,1 0 0,1 1 0,1-1 0,0 1 0,-2 31 0,4 85 0,1-12 0,1-117 0,-1-1 0,1 1 0,-1 0 0,0-1 0,-1 1 0,1-1 0,-1 1 0,1-1 0,-1 0 0,0 1 0,0-1 0,0 0 0,-1 0 0,1-1 0,-1 1 0,0 0 0,-4 2 0,6-3 0,-1-1 0,0 0 0,1 0 0,-1 0 0,0 0 0,0-1 0,0 1 0,0 0 0,0-1 0,0 1 0,0-1 0,0 0 0,0 0 0,0 0 0,0 0 0,0 0 0,0 0 0,0 0 0,0-1 0,0 1 0,0-1 0,0 1 0,0-1 0,0 0 0,1 0 0,-1 0 0,0 0 0,0 0 0,1 0 0,-1 0 0,1-1 0,-1 1 0,-1-2 0,0-2 0,0 1 0,0-1 0,0 0 0,0 0 0,1 0 0,0 0 0,0 0 0,0 0 0,1-1 0,-1 1 0,1-1 0,1 1 0,-1-1 0,1-6 0,0-7 0,1-1 0,5-34 0,9-41 0,-6 35 0,1 0 0,35-104 0,-37 143 0,-1 1 0,0 1 0,7-32 0,-14 50 0,0 0 0,1 0 0,-1 1 0,0-1 0,0 0 0,0 0 0,0 1 0,1-1 0,-1 0 0,0 0 0,-1 1 0,1-1 0,0 0 0,0 0 0,0 1 0,0-1 0,0 0 0,-1 0 0,1 1 0,0-1 0,-1 0 0,1 1 0,-1-1 0,1 0 0,-1 1 0,1-1 0,-1 0 0,0 1 0,0 0 0,0 1 0,0-1 0,0 0 0,0 1 0,0-1 0,0 1 0,0-1 0,0 1 0,1 0 0,-1-1 0,0 1 0,0 0 0,1 0 0,-1-1 0,0 1 0,1 0 0,-1 0 0,1 0 0,-1 0 0,1 0 0,0 0 0,-1 1 0,-16 36 0,3 1 0,0 0 0,-14 80 0,21-88 0,-10 42 0,4 1 0,-7 146 0,20-215 0,0 1 0,1-1 0,-1 0 0,1 0 0,0 1 0,2 4 0,-2-9 0,-1-1 0,0 1 0,0-1 0,0 1 0,1-1 0,-1 1 0,0-1 0,0 1 0,1-1 0,-1 1 0,1-1 0,-1 0 0,0 1 0,1-1 0,-1 0 0,1 1 0,-1-1 0,1 0 0,-1 0 0,0 1 0,1-1 0,0 0 0,-1 0 0,1 0 0,0 1 0,0-2 0,0 1 0,0 0 0,1-1 0,-1 1 0,0-1 0,0 0 0,0 1 0,0-1 0,0 0 0,0 1 0,0-1 0,0 0 0,0 0 0,-1 0 0,1 0 0,1-2 0,17-20 0,-1-1 0,-1 0 0,-1-2 0,-2 0 0,16-37 0,-29 59 0,0-1 0,0 0 0,0 0 0,0 0 0,-1-9 0,0 13 0,0 0 0,0 1 0,0-1 0,0 0 0,0 1 0,0-1 0,0 0 0,0 1 0,0-1 0,0 0 0,0 1 0,-1-1 0,1 0 0,0 1 0,0-1 0,-1 0 0,1 1 0,0-1 0,-1 1 0,1-1 0,-1 1 0,1-1 0,-1 1 0,1-1 0,-1 1 0,1-1 0,-1 1 0,1 0 0,-1-1 0,0 1 0,1 0 0,-1-1 0,0 1 0,1 0 0,-1 0 0,0 0 0,1 0 0,-1 0 0,0 0 0,1 0 0,-1 0 0,0 0 0,1 0 0,-1 0 0,0 0 0,1 0 0,-1 0 0,0 0 0,1 1 0,-1-1 0,0 0 0,1 1 0,-1-1 0,-5 4 0,0 0 0,0-1 0,1 2 0,-1-1 0,1 1 0,0 0 0,0 0 0,1 0 0,-6 8 0,-1 5 0,-19 34 0,24-37 0,0 0 0,2 1 0,-1 0 0,2 0 0,-4 31 0,8-51 5,0 0 1,0 0-1,0 1 0,0-1 0,0 0 0,1 1 1,0-1-1,0 1 0,0 0 0,0-1 1,0 1-1,1 0 0,-1 0 0,1 1 0,0-1 1,0 0-1,0 1 0,0 0 0,0 0 0,1 0 1,-1 0-1,7-3 0,1 1-217,0 1 0,0-1 0,1 2-1,-1 0 1,1 0 0,17 0 0,-2 2-6614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3:40:57.005"/>
    </inkml:context>
    <inkml:brush xml:id="br0">
      <inkml:brushProperty name="width" value="0.35" units="cm"/>
      <inkml:brushProperty name="height" value="0.35" units="cm"/>
      <inkml:brushProperty name="color" value="#FFFFFF"/>
    </inkml:brush>
  </inkml:definitions>
  <inkml:trace contextRef="#ctx0" brushRef="#br0">694 861 24575,'1440'0'0,"-1420"1"0,-1 1 0,1 1 0,20 6 0,-17-4 0,39 4 0,265-6 0,-168-5 0,1619 2 0,-1768 0 0,1-1 0,-1 1 0,21-6 0,-28 6 0,0-1 0,0 0 0,0 0 0,0-1 0,0 1 0,0 0 0,0-1 0,-1 0 0,1 0 0,-1 0 0,1 0 0,-1 0 0,0 0 0,1-1 0,-1 1 0,0-1 0,2-3 0,3-8 0,-1-1 0,0 0 0,-1-1 0,-1 1 0,0-1 0,2-26 0,-2-98 0,-5 118 0,1 16 0,0 0 0,0 0 0,-1 0 0,0 0 0,0 0 0,-1 0 0,0 1 0,-4-11 0,4 12 0,0 1 0,-1-1 0,1 1 0,-1 0 0,0 0 0,0 0 0,0 0 0,0 1 0,0-1 0,0 1 0,-1 0 0,1-1 0,-9-2 0,2 1 0,-1 1 0,-1-1 0,1 2 0,0-1 0,-23 0 0,-59 3 0,60 2 0,26-2 0,0 0 0,1 1 0,-1-1 0,1 2 0,-1-1 0,1 1 0,0 0 0,-1 0 0,1 1 0,0 0 0,0 0 0,1 0 0,-1 1 0,1-1 0,-1 1 0,1 1 0,1-1 0,-1 1 0,0 0 0,1 0 0,0 0 0,0 1 0,1-1 0,0 1 0,-1 0 0,2 0 0,-1 0 0,1 0 0,0 1 0,-2 8 0,2 13 0,2-20 0,-1-1 0,0 1 0,0-1 0,0 1 0,-6 13 0,6-18 0,0-1 0,-1 0 0,1 1 0,-1-1 0,0 0 0,1 0 0,-1 0 0,0 0 0,0 0 0,0-1 0,-1 1 0,1-1 0,0 1 0,-1-1 0,1 0 0,-1 0 0,1 0 0,-1 0 0,1 0 0,-6 0 0,-18 3 0,-1-2 0,1-1 0,0-1 0,-29-3 0,-12-1 0,12 4 0,20 1 0,-1-2 0,1-2 0,-39-7 0,31 2 0,0 1 0,-54 0 0,-90 8 0,69 1 0,99-2 0,-237 4 0,171 1 0,-84 16 0,-14 19 0,116-23 0,0-3 0,-1-3 0,-85 3 0,32-15 0,45-1 0,-129 14 0,5 3 0,113-10 0,-27 9 0,-13 0 0,-323-11 0,233-5 0,181 0 0,-1-2 0,0-1 0,-63-17 0,25-4 0,-6-1 0,49 16 0,0 0 0,0-2 0,2-1 0,-58-36 0,84 47 0,0 0 0,-1 0 0,1 0 0,1-1 0,-1 1 0,0-1 0,1 0 0,0 0 0,-5-8 0,6 9 0,1 1 0,1 0 0,-1 0 0,0-1 0,0 1 0,1 0 0,0-1 0,-1 1 0,1-1 0,0 1 0,0-1 0,0 1 0,0 0 0,1-1 0,-1 1 0,1-1 0,-1 1 0,1 0 0,0-1 0,0 1 0,0 0 0,3-4 0,0 0 0,0 0 0,1 0 0,0 0 0,0 1 0,1 0 0,-1 0 0,1 0 0,0 1 0,1 0 0,11-6 0,6 0 0,45-14 0,1-1 0,-11 2 0,-33 14 0,33-17 0,-53 23 0,-1-1 0,0 1 0,0-1 0,0 0 0,-1-1 0,1 1 0,-1-1 0,0 0 0,6-10 0,2-5 0,12-31 0,4-6 0,-22 46 0,7-12 0,0 1 0,2 1 0,28-34 0,-38 50 0,0 0 0,0 1 0,1-1 0,-1 1 0,1 0 0,0 0 0,0 1 0,0 0 0,1 0 0,-1 0 0,1 1 0,-1 0 0,1 0 0,0 1 0,0 0 0,0 0 0,0 0 0,11 1 0,-15 0 0,0 1 0,-1-1 0,1 0 0,0 1 0,-1 0 0,1 0 0,0-1 0,-1 1 0,1 1 0,-1-1 0,0 0 0,1 1 0,-1-1 0,0 1 0,0 0 0,0 0 0,0-1 0,2 4 0,-2-2 0,1 1 0,-1-1 0,0 1 0,-1 0 0,1 0 0,-1 0 0,1 0 0,-1 0 0,-1 0 0,2 8 0,-2 3 0,0 0 0,-1 0 0,0-1 0,-1 1 0,-6 22 0,-1-10 0,0 0 0,-18 34 0,-4 11 0,29-68 0,0 0 0,1 0 0,-1 0 0,-1-1 0,1 1 0,0 0 0,-1-1 0,0 0 0,0 0 0,0 0 0,0 0 0,0 0 0,0-1 0,-1 1 0,0-1 0,1 0 0,-1 0 0,0 0 0,0 0 0,0-1 0,0 0 0,0 1 0,0-2 0,-9 2 0,95-8 0,108 5 0,-87 3 0,386-2 0,-454 1 0,64 13 0,-61-8 0,48 3 0,400-8 0,-229-3 0,1466 2 0,-1720 1-35,0-1 0,0 1 0,0 0 0,0 0 0,0 0 0,-1 0 0,1 0 0,0 1 0,-1-1 0,1 1 0,-1 0 0,0 0 0,1 0 0,-1 0 0,0 0 0,0 0 0,0 0 0,-1 1 0,1-1 0,0 1 0,-1-1 0,0 1 0,1 0 0,-1 0 0,0-1 0,-1 1 0,1 0 0,0 0 0,-1 0 0,1 0 0,-1 0 0,0 0 0,0 0 0,0 0 0,-1 0 0,1 0 0,-1 0 0,-1 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3:41:07.843"/>
    </inkml:context>
    <inkml:brush xml:id="br0">
      <inkml:brushProperty name="width" value="0.35" units="cm"/>
      <inkml:brushProperty name="height" value="0.35" units="cm"/>
      <inkml:brushProperty name="color" value="#FFFFFF"/>
    </inkml:brush>
  </inkml:definitions>
  <inkml:trace contextRef="#ctx0" brushRef="#br0">1 613 24575,'531'-16'0,"-52"0"0,1185 15 0,-793 3 0,-824-3 0,-24 0 0,0 1 0,0 0 0,0 2 0,0 1 0,25 6 0,-22-2 0,0-2 0,0-1 0,40 2 0,81-7 0,-59-1 0,-62 3 0,-15 0 0,0-1 0,-1 0 0,1-1 0,0 0 0,15-4 0,-24 4 0,1 0 0,0 0 0,-1 0 0,1 0 0,0-1 0,-1 1 0,0-1 0,1 0 0,-1 1 0,0-1 0,0 0 0,0 0 0,0-1 0,0 1 0,-1 0 0,1-1 0,-1 1 0,1-1 0,-1 1 0,0-1 0,0 0 0,0 1 0,0-1 0,-1 0 0,1-3 0,2-16 0,-1 1 0,-1-1 0,-1 0 0,-1 0 0,-1 1 0,-1-1 0,-1 1 0,0-1 0,-2 1 0,-1 1 0,0-1 0,-11-19 0,14 33 0,1 1 0,-2 0 0,1 0 0,-1 0 0,0 1 0,0 0 0,-9-7 0,-46-30 0,11 9 0,38 25 0,0 0 0,-1 1 0,0 0 0,0 0 0,-1 1 0,0 1 0,0 0 0,0 1 0,0 0 0,-1 1 0,1 1 0,-1 0 0,0 1 0,0 0 0,-25 3 0,36-2 0,1 1 0,-1-1 0,0 1 0,0 0 0,1 0 0,-1 0 0,0 0 0,1 0 0,-1 0 0,1 1 0,-1-1 0,1 1 0,0 0 0,0 0 0,0 0 0,-3 3 0,2-1 0,0 0 0,1 0 0,0 0 0,0 1 0,0-1 0,0 0 0,1 1 0,-1 0 0,0 6 0,1-1 0,0 0 0,0 1 0,1-1 0,0 1 0,1-1 0,1 0 0,-1 1 0,6 15 0,-4-16 0,1-1 0,0 0 0,0 1 0,1-2 0,0 1 0,0-1 0,1 0 0,12 13 0,-14-17 0,0-1 0,0 1 0,0-1 0,0 0 0,1 0 0,0-1 0,0 1 0,-1-1 0,1 0 0,1 0 0,-1-1 0,0 0 0,0 1 0,0-2 0,1 1 0,-1-1 0,8 0 0,-6 0 0,1-1 0,-1 0 0,0 0 0,0-1 0,-1 0 0,1 0 0,0 0 0,-1-1 0,1 0 0,-1-1 0,0 1 0,8-7 0,-12 9 0,0-1 0,0 0 0,0 0 0,0-1 0,0 1 0,0 0 0,-1-1 0,1 1 0,-1-1 0,0 1 0,0-1 0,0 0 0,0 1 0,0-1 0,0 0 0,-1 0 0,1 0 0,-1 1 0,0-1 0,0 0 0,0 0 0,0 0 0,0 0 0,-1 0 0,1 0 0,-1 1 0,0-1 0,0 0 0,0 0 0,0 1 0,-3-6 0,1 4 0,0-1 0,0 1 0,0 0 0,-1 0 0,0 0 0,0 0 0,0 1 0,0-1 0,-1 1 0,1 0 0,-1 0 0,1 1 0,-1-1 0,0 1 0,-8-2 0,-8-3 0,-1 2 0,-32-4 0,28 5 0,-22-6 0,-94-31 0,120 34 0,-1 1 0,0 1 0,0 1 0,-35-1 0,-97 6 0,62 2 0,-611-3 0,678-2 0,0 0 0,-39-10 0,35 6 0,-38-3 0,-283 6 0,180 6 0,23-2 0,-167-3 0,139-13 0,-31 0 0,108 13 0,-130-9 0,-230-6 0,410 17 0,43 0 0,1 0 0,-1 0 0,0 1 0,1-1 0,-1 2 0,0-1 0,1 0 0,-1 1 0,1 0 0,0 1 0,0-1 0,-5 4 0,6-3 0,0 0 0,1 0 0,0 0 0,0 1 0,0-1 0,0 1 0,1 0 0,-1 0 0,1 0 0,0 0 0,0 0 0,0 0 0,1 0 0,-1 1 0,0 7 0,-2 9 0,2 0 0,0 1 0,2 0 0,0-1 0,4 28 0,-4-46 0,1 0 0,0 0 0,-1 0 0,1 0 0,0 0 0,0 0 0,1-1 0,-1 1 0,0 0 0,1 0 0,0-1 0,0 1 0,0-1 0,0 0 0,0 1 0,0-1 0,0 0 0,1 0 0,-1 0 0,1-1 0,0 1 0,-1-1 0,1 1 0,0-1 0,0 0 0,0 0 0,0 0 0,4 0 0,8 2 0,0-2 0,0 0 0,0 0 0,25-3 0,-16 0 0,705-4 0,-429 8 0,1857-2 0,-2148 0-341,1 0 0,-1-1-1,18-3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3:41:20.787"/>
    </inkml:context>
    <inkml:brush xml:id="br0">
      <inkml:brushProperty name="width" value="0.35" units="cm"/>
      <inkml:brushProperty name="height" value="0.35" units="cm"/>
      <inkml:brushProperty name="color" value="#FFFFFF"/>
    </inkml:brush>
  </inkml:definitions>
  <inkml:trace contextRef="#ctx0" brushRef="#br0">34 495 24575,'68'-1'0,"77"3"0,-123 1 0,32 8 0,-35-6 0,1-1 0,22 2 0,89-5 0,13 0 0,-57 13 0,-58-8 0,39 4 0,261-8 0,-169-4 0,2502 2 0,-2655 0 0,0 0 0,-1-1 0,1 1 0,-1-2 0,1 1 0,-1-1 0,0 0 0,1 0 0,-1-1 0,0 1 0,0-1 0,-1-1 0,1 1 0,-1-1 0,0 0 0,0 0 0,0-1 0,0 1 0,-1-1 0,1 0 0,-1 0 0,0-1 0,-1 1 0,0-1 0,0 0 0,0 0 0,0 0 0,-1 0 0,0-1 0,2-9 0,-1-13 0,-2-1 0,0 0 0,-7-50 0,-23-87 0,29 164 0,-1 0 0,0-1 0,-1 1 0,1 0 0,-1 0 0,1-1 0,-1 1 0,0 0 0,0 1 0,0-1 0,0 0 0,-1 1 0,1-1 0,-1 1 0,1 0 0,-1-1 0,0 1 0,0 1 0,0-1 0,0 0 0,0 1 0,-1-1 0,1 1 0,0 0 0,-1 0 0,-6-1 0,-8 0 0,0 1 0,1 0 0,-1 1 0,-22 4 0,6-2 0,25-2 0,1 1 0,0 0 0,0 0 0,-10 3 0,16-4 0,-1 1 0,1 0 0,0 0 0,0 0 0,-1 1 0,1-1 0,0 0 0,0 1 0,0 0 0,0-1 0,1 1 0,-1 0 0,0 0 0,1 0 0,-1 0 0,1 0 0,0 0 0,-2 3 0,-4 13 0,5-12 0,-1 1 0,0-1 0,0 0 0,-7 10 0,8-14 0,0 0 0,0 1 0,0-1 0,-1 0 0,1 0 0,-1-1 0,1 1 0,-1-1 0,0 1 0,0-1 0,1 0 0,-1 0 0,-6 2 0,-18 1 0,0-1 0,0-1 0,1-2 0,-44-4 0,5 1 0,-912 0 0,513 5 0,-607-2 0,1027 2 0,-67 12 0,67-7 0,-64 3 0,-502-12 0,604 2 0,1 0 0,-1 0 0,0-1 0,1 0 0,-1 0 0,1-1 0,0 1 0,-1-1 0,1 0 0,-10-6 0,13 7 0,1 0 0,-1-1 0,0 1 0,1-1 0,-1 1 0,1-1 0,-1 0 0,1 0 0,0 0 0,-1 1 0,1-1 0,0 0 0,0 0 0,1 0 0,-1-1 0,0 1 0,1 0 0,-1 0 0,1 0 0,0 0 0,0-1 0,0 1 0,0 0 0,0 0 0,0-1 0,0 1 0,1 0 0,-1 0 0,1 0 0,1-4 0,0 2 0,0 1 0,0-1 0,0 0 0,0 1 0,1 0 0,0-1 0,-1 1 0,1 0 0,0 1 0,0-1 0,1 0 0,6-3 0,3-2 0,1 1 0,15-7 0,-10 7 0,1 1 0,-1 1 0,2 0 0,-1 1 0,35-1 0,106 6 0,-82 2 0,1140-1 0,-633-3 0,209 1 0,-787-1 0,-4 1 0,-1 0 0,1-1 0,0 1 0,0 1 0,-1-1 0,1 0 0,0 1 0,0 0 0,-1 0 0,1 0 0,-1 0 0,1 1 0,-1-1 0,5 4 0,-8-5 0,0 0 0,1 0 0,-1 0 0,0 1 0,0-1 0,0 0 0,0 0 0,0 0 0,0 1 0,0-1 0,0 0 0,0 0 0,0 0 0,0 1 0,0-1 0,0 0 0,0 0 0,0 0 0,0 1 0,0-1 0,0 0 0,0 0 0,0 1 0,0-1 0,0 0 0,0 0 0,0 0 0,0 0 0,0 1 0,0-1 0,-1 0 0,1 0 0,0 0 0,0 1 0,0-1 0,0 0 0,0 0 0,-1 0 0,1 0 0,0 0 0,0 0 0,0 0 0,0 1 0,-1-1 0,1 0 0,0 0 0,0 0 0,0 0 0,-1 0 0,1 0 0,-13 4 0,12-4 0,-42 5 1,0-1-1,0-2 1,-52-4-1,21 0-1367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3:38:41.566"/>
    </inkml:context>
    <inkml:brush xml:id="br0">
      <inkml:brushProperty name="width" value="0.35" units="cm"/>
      <inkml:brushProperty name="height" value="0.35" units="cm"/>
      <inkml:brushProperty name="color" value="#FFFFFF"/>
    </inkml:brush>
  </inkml:definitions>
  <inkml:trace contextRef="#ctx0" brushRef="#br0">108 806 24575,'739'0'0,"-721"1"0,0 1 0,0 0 0,26 8 0,-23-5 0,42 5 0,245-7 0,-158-5 0,-62 0 0,99 5 0,-166 0 0,32 8 0,-35-6 0,1-1 0,24 3 0,266-5 0,-159-4 0,1472 2 0,-1610 0 0,-1 0 0,1-2 0,0 1 0,0-1 0,15-5 0,-23 6 0,-1-1 0,1 1 0,0-1 0,-1 1 0,1-1 0,-1 0 0,0 0 0,1-1 0,-1 1 0,0-1 0,0 1 0,-1-1 0,1 0 0,-1 0 0,1-1 0,-1 1 0,0 0 0,0-1 0,2-5 0,0-10 0,0 0 0,-2 1 0,-1-1 0,0 0 0,-1 0 0,-3-26 0,0-7 0,2 17 0,1-83 0,0 115 0,1 0 0,0 0 0,-1 0 0,1 0 0,0 0 0,0 1 0,0-1 0,1 0 0,-1 1 0,1-1 0,-1 1 0,1-1 0,0 1 0,0 0 0,0-1 0,0 1 0,0 0 0,1 0 0,3-2 0,-5 4 0,0-1 0,0 1 0,0-1 0,1 1 0,-1-1 0,0 1 0,0 0 0,1 0 0,-1-1 0,0 1 0,1 0 0,-1 0 0,0 0 0,1 1 0,-1-1 0,0 0 0,0 0 0,2 1 0,-1 0 0,0 0 0,-1 0 0,1 0 0,0 0 0,-1 1 0,1-1 0,-1 0 0,0 1 0,0-1 0,1 1 0,-1-1 0,0 1 0,0 0 0,0-1 0,1 5 0,2 7 0,-1 1 0,0 1 0,0-1 0,-2 0 0,0 1 0,0-1 0,-3 24 0,-3-61 0,-1 0 0,0 1 0,-13-27 0,1-1 0,5 13 0,-3 0 0,-28-50 0,44 86 0,0 0 0,-1 0 0,1 0 0,-1 0 0,1 0 0,-1 0 0,0 0 0,1 0 0,-1 0 0,0 0 0,0 0 0,0 1 0,0-1 0,0 0 0,0 0 0,0 1 0,0-1 0,0 1 0,0-1 0,0 1 0,-2-1 0,3 1 0,-1 1 0,0-1 0,1 1 0,-1-1 0,0 1 0,1-1 0,-1 1 0,1-1 0,-1 1 0,1 0 0,-1-1 0,1 1 0,-1 0 0,1 0 0,0-1 0,-1 1 0,1 0 0,0 0 0,0 0 0,0-1 0,-1 1 0,1 1 0,-2 11 0,1 0 0,0 19 0,1-29 0,1 45 0,1-34 0,-2 0 0,1 0 0,-2 0 0,0 0 0,-1-1 0,0 1 0,-7 22 0,7-32 0,0-1 0,0 1 0,0-1 0,-1 1 0,0-1 0,1 0 0,-1 0 0,-1 0 0,-5 4 0,4-3 0,1 0 0,0 0 0,0 0 0,-6 7 0,6-3 0,-13 14 0,17-22 0,-1 1 0,1-1 0,-1 0 0,1 1 0,-1-1 0,1 0 0,-1 1 0,1-1 0,-1 0 0,1 0 0,-1 0 0,1 0 0,-1 1 0,1-1 0,-1 0 0,1 0 0,-1 0 0,1 0 0,-1 0 0,0 0 0,1 0 0,-1-1 0,1 1 0,-1 0 0,1 0 0,-1 0 0,1 0 0,-1-1 0,1 1 0,-1 0 0,1-1 0,-1 1 0,1 0 0,0-1 0,-1 1 0,1 0 0,-1-1 0,1 1 0,0-1 0,-1 1 0,1-1 0,0 1 0,-1-1 0,-4-9 0,-1 1 0,1-1 0,1 0 0,0 0 0,0-1 0,1 1 0,1-1 0,0 0 0,-2-17 0,1-15 0,4-48 0,0 51 0,0 13 0,0-32 0,-1 56 0,0-1 0,-1 1 0,1 0 0,-1 0 0,0-1 0,0 1 0,0 0 0,0 0 0,0 0 0,-1 0 0,0 0 0,1 0 0,-5-4 0,5 6 0,0 0 0,0 0 0,0 0 0,0 1 0,0-1 0,-1 0 0,1 1 0,0-1 0,0 1 0,-1-1 0,1 1 0,0-1 0,-1 1 0,1 0 0,0 0 0,-1 0 0,1 0 0,0 0 0,-1 0 0,1 0 0,-1 0 0,1 0 0,0 1 0,-1-1 0,1 1 0,0-1 0,0 1 0,-1-1 0,1 1 0,0 0 0,0-1 0,0 1 0,0 0 0,0 0 0,0 0 0,0 0 0,0 0 0,0 0 0,-1 2 0,-5 6 0,0 0 0,0 0 0,-8 18 0,9-18 0,-63 98 0,33-53 0,24-37 0,5-7 0,1 0 0,-1 0 0,2 0 0,-1 1 0,1 0 0,1 0 0,-6 21 0,5-15 0,0-32 0,1 0 0,0-5 0,0 0 0,2 0 0,-1-26 0,3 28 0,-1 1 0,-1-1 0,-1 1 0,-7-28 0,10 44 0,0 1 0,0-1 0,-1 0 0,1 1 0,0-1 0,0 1 0,0-1 0,0 1 0,-1-1 0,1 1 0,0-1 0,-1 1 0,1-1 0,0 1 0,-1 0 0,1-1 0,-1 1 0,1-1 0,0 1 0,-1 0 0,1-1 0,-1 1 0,1 0 0,-1 0 0,1-1 0,-1 1 0,0 0 0,1 0 0,-1 0 0,1 0 0,-1 0 0,1 0 0,-1-1 0,1 1 0,-1 0 0,-1 1 0,0 0 0,1 0 0,-1 0 0,0 0 0,0 0 0,1 0 0,-1 0 0,1 1 0,-1-1 0,1 1 0,-3 2 0,-2 5 0,1-1 0,-1 0 0,-6 18 0,7-8 0,1-1 0,1 1 0,0 0 0,2-1 0,0 1 0,2 33 0,-1 30 0,0-77 0,-1-1 0,1 0 0,-1 0 0,0 0 0,0 0 0,0 1 0,0-1 0,-1 0 0,1-1 0,-1 1 0,0 0 0,-2 3 0,4-6 0,-1 1 0,1-1 0,-1 1 0,1-1 0,-1 1 0,1-1 0,-1 0 0,0 1 0,1-1 0,-1 0 0,1 1 0,-1-1 0,0 0 0,1 0 0,-1 0 0,0 1 0,1-1 0,-1 0 0,0 0 0,1 0 0,-1 0 0,0 0 0,-1-1 0,1 1 0,0-1 0,0 0 0,-1 0 0,1 1 0,0-1 0,0 0 0,0 0 0,0 0 0,0 0 0,0 0 0,0-1 0,0 1 0,1 0 0,-1 0 0,0-1 0,0 0 0,-5-11 0,1 0 0,0 0 0,1-1 0,0 1 0,-2-17 0,-3-69 0,5 49 0,4 45 0,-1-1 0,0 1 0,0-1 0,-1 1 0,0 0 0,0 0 0,0 0 0,0 0 0,-1 0 0,0 0 0,0 0 0,-6-7 0,7 10 0,0 0 0,1 1 0,-1-1 0,0 1 0,0 0 0,0 0 0,1 0 0,-1 0 0,0 0 0,-1 0 0,1 0 0,0 1 0,0-1 0,0 1 0,0-1 0,-1 1 0,1 0 0,0 0 0,0 0 0,0 0 0,-1 0 0,1 0 0,0 1 0,0-1 0,0 1 0,0 0 0,0 0 0,-1-1 0,1 1 0,1 0 0,-1 1 0,0-1 0,0 0 0,-2 2 0,0 0 0,1 0 0,-1 0 0,1 1 0,0-1 0,0 1 0,0 0 0,0-1 0,1 1 0,0 1 0,0-1 0,0 0 0,0 0 0,0 1 0,-1 8 0,0 4 0,1-1 0,0 33 0,2-34 0,0-1 0,-1 1 0,-4 18 0,-2-20 0,7-13 0,0 0 0,0 0 0,0 0 0,-1 0 0,1 0 0,0 0 0,0 0 0,0 0 0,-1 0 0,1 0 0,0 0 0,0 0 0,0 0 0,-1 0 0,1 0 0,0 0 0,0 0 0,0 0 0,-1 0 0,1-1 0,0 1 0,0 0 0,0 0 0,0 0 0,-1 0 0,1-1 0,0 1 0,0 0 0,0 0 0,0 0 0,0 0 0,0-1 0,0 1 0,0 0 0,-1-1 0,-6-26 0,5-16 0,2 28 0,-1 1 0,0 0 0,-1 0 0,-4-17 0,5 28 0,0-1 0,0 1 0,0 0 0,-1 0 0,1 0 0,-1 0 0,0 0 0,0 0 0,0 1 0,0-1 0,0 1 0,-1-1 0,1 1 0,-1 0 0,0 0 0,1 0 0,-1 0 0,0 0 0,0 0 0,0 1 0,-1 0 0,-4-2 0,-1 1 0,0 0 0,0 0 0,-1 1 0,1 1 0,-1-1 0,1 1 0,-1 1 0,1 0 0,-11 2 0,16-2 0,0 0 0,0 0 0,0 0 0,1 1 0,-1-1 0,0 1 0,1 0 0,-1 0 0,1 0 0,0 1 0,0-1 0,-1 1 0,2 0 0,-1-1 0,0 1 0,0 1 0,1-1 0,0 0 0,0 1 0,0-1 0,0 1 0,0-1 0,-1 7 0,-1 13 0,1 0 0,1 1 0,1-1 0,1 0 0,4 28 0,-2-18 0,-2-70 0,1 11 0,-2 0 0,-4-28 0,4 47 0,0-1 0,-1 1 0,0 0 0,0 0 0,-1 0 0,0 0 0,0 1 0,0-1 0,-1 1 0,0 0 0,0 0 0,-10-10 0,12 14 0,0-1 0,0 1 0,-1 0 0,1 1 0,0-1 0,-1 0 0,0 1 0,1 0 0,-1-1 0,0 1 0,0 0 0,1 0 0,-1 1 0,0-1 0,0 0 0,0 1 0,0 0 0,0 0 0,0 0 0,0 0 0,0 0 0,0 1 0,0-1 0,0 1 0,0 0 0,0-1 0,0 2 0,1-1 0,-1 0 0,0 0 0,-2 3 0,-3 1 0,1 1 0,1 0 0,-1 0 0,1 1 0,0-1 0,0 1 0,1 1 0,0-1 0,-5 11 0,7-12 0,-13 24 0,-16 41 0,28-64 0,2 1 0,-1 0 0,1 0 0,1-1 0,-1 1 0,1 0 0,1 1 0,-1-1 0,1 0 0,1 0 0,1 10 0,-2-17 0,0 0 0,0-1 0,1 1 0,-1 0 0,0 0 0,0 0 0,1-1 0,-1 1 0,0 0 0,1 0 0,-1-1 0,1 1 0,-1 0 0,1-1 0,-1 1 0,2 0 0,-2-1 0,0 0 0,1 0 0,-1 0 0,0 0 0,1 0 0,-1 0 0,0 0 0,0 0 0,1 0 0,-1 0 0,0 0 0,0 0 0,1 0 0,-1 0 0,0-1 0,0 1 0,1 0 0,-1 0 0,0 0 0,0 0 0,0-1 0,1 1 0,-1 0 0,0 0 0,0-1 0,0 1 0,0 0 0,1 0 0,-1-1 0,9-27 0,-8 10 0,-1-1 0,-1 1 0,-1-1 0,0 1 0,-1 0 0,-8-24 0,10 38 0,0-1 0,-1 0 0,0-1 0,0 1 0,0 0 0,-1 0 0,0 1 0,0-1 0,0 1 0,0-1 0,-1 1 0,1 0 0,-1 0 0,0 0 0,0 1 0,-1-1 0,1 1 0,-1 0 0,0 1 0,0-1 0,1 1 0,-2 0 0,1 0 0,0 0 0,-10-1 0,-4-1 0,0 2 0,0 1 0,0 0 0,0 1 0,-35 5 0,47-4 0,0 1 0,1 0 0,-1 0 0,0 0 0,1 1 0,-1 0 0,1 0 0,0 1 0,0 0 0,0 0 0,1 0 0,0 1 0,-7 6 0,9-8 0,0 0 0,0 1 0,0-1 0,1 0 0,0 1 0,-1 0 0,1-1 0,1 1 0,-1 0 0,0 0 0,1 0 0,0 0 0,0 0 0,0 0 0,1 0 0,-1 1 0,1-1 0,0 0 0,0 0 0,0 0 0,1 1 0,0-1 0,1 4 0,-2-6 0,0-1 0,1 0 0,-1 0 0,1 1 0,0-1 0,-1 0 0,1 0 0,0 0 0,0 1 0,0-1 0,0 0 0,0 0 0,0 0 0,0-1 0,0 1 0,0 0 0,0 0 0,0-1 0,1 1 0,-1 0 0,3 0 0,-3-1 0,0 0 0,0 0 0,0 0 0,0 0 0,0 0 0,0 0 0,0-1 0,0 1 0,0 0 0,0-1 0,0 1 0,-1 0 0,1-1 0,0 0 0,0 1 0,0-1 0,0 1 0,0-1 0,-1 0 0,1 1 0,0-1 0,-1 0 0,1 0 0,-1 0 0,1 0 0,-1 1 0,1-1 0,-1 0 0,1 0 0,-1-1 0,3-5 0,-1 1 0,1 0 0,-2-1 0,1 1 0,-1-1 0,0 1 0,0-1 0,-1 1 0,0-1 0,0 0 0,-2-12 0,1 16 0,1 0 0,-1 0 0,0 0 0,0 0 0,-1 0 0,1 0 0,-1 0 0,1 0 0,-1 0 0,0 1 0,0-1 0,0 0 0,0 1 0,-1 0 0,1 0 0,-1 0 0,1 0 0,-1 0 0,0 0 0,0 0 0,1 1 0,-1-1 0,0 1 0,-1 0 0,-4-1 0,1 0 0,0 1 0,0 0 0,0 0 0,1 1 0,-1 0 0,0 0 0,0 1 0,0 0 0,0 0 0,0 0 0,-12 5 0,10-2 0,0 0 0,0 1 0,0 0 0,1 1 0,0 0 0,0 0 0,-11 12 0,-27 19 0,37-32 0,1 0 0,1 1 0,-1 1 0,1-1 0,0 1 0,1 0 0,-1 1 0,-4 7 0,10-13 0,0-1 0,0 0 0,1 0 0,-1 0 0,1 1 0,-1-1 0,1 0 0,0 0 0,-1 1 0,1-1 0,0 1 0,0-1 0,0 0 0,0 1 0,0-1 0,0 0 0,0 1 0,0-1 0,1 0 0,-1 1 0,0-1 0,1 0 0,0 2 0,1-1 0,-1-1 0,0 1 0,1-1 0,0 1 0,-1-1 0,1 0 0,0 0 0,-1 0 0,1 0 0,0 0 0,0 0 0,0 0 0,3 1 0,5 0 0,-1-1 0,0 1 0,0-1 0,1-1 0,14 0 0,-20-1 0,-1 1 0,1 0 0,-1-1 0,0 0 0,0 0 0,1 0 0,-1 0 0,0-1 0,0 1 0,0-1 0,0 0 0,-1 0 0,1 0 0,0 0 0,-1 0 0,1 0 0,-1-1 0,0 1 0,0-1 0,0 0 0,0 0 0,0 0 0,0 0 0,-1 0 0,0 0 0,1 0 0,-1 0 0,0 0 0,-1-1 0,1 1 0,0-6 0,0 2 0,-1 0 0,0 0 0,0 1 0,-1-1 0,0 0 0,0 1 0,0-1 0,-1 0 0,0 1 0,0 0 0,-1-1 0,0 1 0,0 0 0,0 0 0,-6-7 0,1 4 0,1 1 0,-1 0 0,0 1 0,-1 0 0,0 0 0,0 1 0,-1 0 0,1 1 0,-1 0 0,0 0 0,-1 1 0,1 0 0,-1 1 0,0 0 0,1 1 0,-1 0 0,0 1 0,-1 0 0,1 1 0,0 0 0,0 0 0,0 1 0,0 1 0,0 0 0,0 1 0,1 0 0,-1 0 0,1 1 0,-16 8 0,-14 9 0,0 1 0,2 2 0,-65 54 0,99-75 0,1 0 0,0 0 0,0 0 0,0 1 0,1-1 0,-1 1 0,-1 4 0,4-7 0,-1 0 0,1 0 0,-1 0 0,1 0 0,0 0 0,0 0 0,0-1 0,0 1 0,-1 0 0,1 0 0,0 0 0,0 0 0,1 0 0,-1 0 0,0 0 0,0 0 0,0 0 0,1 0 0,-1-1 0,0 1 0,1 0 0,-1 0 0,1 0 0,-1 0 0,1-1 0,-1 1 0,1 0 0,0-1 0,-1 1 0,1 0 0,0-1 0,-1 1 0,1-1 0,0 1 0,0-1 0,0 1 0,-1-1 0,1 1 0,2-1 0,2 2 0,-1-1 0,1 0 0,1 0 0,-1-1 0,0 1 0,0-1 0,0 0 0,0 0 0,0-1 0,0 0 0,0 0 0,0 0 0,0 0 0,0-1 0,5-2 0,-4 2 0,-1-1 0,0 1 0,1-1 0,-1 0 0,0 0 0,0-1 0,-1 0 0,1 1 0,-1-2 0,0 1 0,0 0 0,6-10 0,-9 13 0,1-1 0,-1 0 0,-1 0 0,1 0 0,0 0 0,0 1 0,-1-1 0,1 0 0,-1 0 0,1 0 0,-1 0 0,0 0 0,0 0 0,0 0 0,0-1 0,0 1 0,0 0 0,-1 0 0,1 0 0,0 0 0,-1 0 0,0 1 0,0-1 0,1 0 0,-1 0 0,0 0 0,0 1 0,-1-1 0,1 0 0,0 1 0,-1-1 0,1 1 0,-1-1 0,1 1 0,-1 0 0,1 0 0,-1 0 0,0-1 0,0 2 0,0-1 0,-2-1 0,-5-2 0,0 1 0,0 0 0,0 1 0,-1 0 0,1 0 0,-1 1 0,-15 0 0,10 1 0,0 1 0,0 1 0,0 0 0,0 1 0,-24 7 0,34-9 0,0 1 0,1 0 0,-1 0 0,0 1 0,1-1 0,-1 1 0,1 0 0,0 0 0,-1 0 0,2 1 0,-1-1 0,0 1 0,1 0 0,0 0 0,-1 1 0,2-1 0,-1 1 0,0-1 0,-2 9 0,4-12 0,1 1 0,-1 0 0,1 0 0,0 0 0,-1-1 0,1 1 0,0 0 0,0 0 0,0 0 0,0 0 0,0 0 0,1 0 0,-1-1 0,1 1 0,-1 0 0,1 0 0,0 0 0,-1-1 0,1 1 0,0 0 0,0-1 0,0 1 0,0-1 0,1 1 0,-1-1 0,0 0 0,1 1 0,-1-1 0,1 0 0,-1 0 0,1 0 0,-1 0 0,1 0 0,0 0 0,0 0 0,-1-1 0,1 1 0,3 0 0,6 2 0,0-1 0,0 0 0,0 0 0,0-1 0,12-1 0,-16 0 0,-1 0 0,0 0 0,0-1 0,1 1 0,-1-2 0,0 1 0,0-1 0,7-2 0,-11 3 0,-1 0 0,0 1 0,0-1 0,1 0 0,-1 0 0,0 0 0,0 0 0,0 0 0,0 0 0,0 0 0,0 0 0,-1 0 0,1-1 0,0 1 0,0 0 0,0-3 0,0 2 0,-1 0 0,0 0 0,0 0 0,0 0 0,0 0 0,0 0 0,0 0 0,-1 0 0,1 0 0,-1 0 0,1 0 0,-1 0 0,0 0 0,1 0 0,-3-2 0,-1-3 0,0 1 0,-1-1 0,0 1 0,0 0 0,0 1 0,-1-1 0,1 1 0,-2 0 0,1 1 0,0-1 0,-1 1 0,0 1 0,0-1 0,0 1 0,0 0 0,0 1 0,-11-3 0,0 1 0,-1 0 0,0 1 0,1 1 0,-1 1 0,0 1 0,-21 2 0,28 0 0,0-1 0,-1 2 0,1 0 0,0 0 0,0 1 0,-16 8 0,28-12 0,0 0 0,0 0 0,0 0 0,0 0 0,0 0 0,0 0 0,-1 0 0,1 0 0,0 0 0,0 0 0,0 0 0,0 0 0,0 0 0,0 0 0,0 0 0,0 0 0,0 0 0,0 0 0,-1 1 0,1-1 0,0 0 0,0 0 0,0 0 0,0 0 0,0 0 0,0 0 0,0 0 0,0 0 0,0 0 0,0 1 0,0-1 0,0 0 0,0 0 0,0 0 0,0 0 0,0 0 0,0 0 0,0 0 0,0 0 0,0 1 0,0-1 0,0 0 0,0 0 0,0 0 0,0 0 0,0 0 0,0 0 0,0 0 0,0 0 0,0 0 0,0 1 0,0-1 0,1 0 0,6 2 0,12 1 0,-12-3 0,-1 0 0,1-1 0,0 1 0,8-3 0,-14 3 0,0 0 0,0 0 0,0 0 0,0-1 0,0 1 0,0 0 0,0-1 0,-1 1 0,1 0 0,0-1 0,0 1 0,0-1 0,0 1 0,0-1 0,0 0 0,-1 1 0,1-1 0,0 0 0,-1 1 0,1-1 0,0 0 0,-1 0 0,1 0 0,-1 0 0,1 0 0,-1 1 0,0-1 0,1 0 0,-1 0 0,0 0 0,1 0 0,-1 0 0,0 0 0,0 0 0,0 0 0,0 0 0,0 0 0,-1-2 0,1 2 0,-1 0 0,0-1 0,1 1 0,-1 0 0,0 0 0,0 0 0,0-1 0,0 1 0,0 0 0,0 0 0,0 0 0,-1 1 0,1-1 0,0 0 0,0 0 0,-1 1 0,1-1 0,-1 0 0,1 1 0,0 0 0,-1-1 0,1 1 0,-1 0 0,-1-1 0,-37 1 0,27 1 0,0 0 0,0 2 0,0-1 0,1 2 0,-1-1 0,1 2 0,0 0 0,0 0 0,1 1 0,0 1 0,0 0 0,0 0 0,1 1 0,0 0 0,-15 16 0,22-20 0,-6 6 0,1 1 0,0 0 0,-12 24 0,18-32 0,1-1 0,0 1 0,0 0 0,1-1 0,-1 1 0,1 0 0,-1-1 0,1 1 0,0 0 0,0 0 0,0 3 0,1-4 0,-1 0 0,1-1 0,-1 1 0,1-1 0,0 0 0,-1 1 0,1-1 0,0 1 0,0-1 0,0 0 0,0 0 0,0 1 0,0-1 0,0 0 0,1 0 0,-1 0 0,0 0 0,1-1 0,-1 1 0,1 0 0,1 0 0,1 1 0,0-1 0,0 0 0,0 0 0,0-1 0,0 1 0,0-1 0,0 0 0,0 0 0,0 0 0,0-1 0,0 1 0,5-2 0,-7 1 0,0 1 0,1-1 0,-1 1 0,0-1 0,0 0 0,0 0 0,0 0 0,0 0 0,0 0 0,0-1 0,-1 1 0,1 0 0,0-1 0,-1 0 0,1 1 0,-1-1 0,1 0 0,-1 0 0,0 1 0,0-1 0,0 0 0,0 0 0,1-4 0,-2 4 0,0 0 0,0 0 0,0 0 0,0 0 0,-1 0 0,1 0 0,-1 0 0,1 0 0,-1 0 0,0 1 0,1-1 0,-1 0 0,0 0 0,-1 0 0,1 1 0,0-1 0,0 0 0,-1 1 0,1 0 0,-1-1 0,1 1 0,-1 0 0,1-1 0,-1 1 0,0 0 0,-3-1 0,-5-3 0,1 0 0,-1 1 0,-18-6 0,8 5 0,0 1 0,-1 1 0,1 1 0,-1 1 0,0 0 0,1 2 0,-22 3 0,8 1 0,1 1 0,1 2 0,-52 20 0,52-13 0,31-14 0,0-1 0,0 1 0,0 0 0,0-1 0,0 1 0,0 0 0,0 0 0,0 0 0,0 0 0,0-1 0,1 1 0,-1 1 0,0-1 0,1 0 0,-1 0 0,0 0 0,1 0 0,-1 0 0,1 1 0,0-1 0,-1 0 0,1 0 0,0 0 0,0 2 0,0-2 0,1 0 0,-1-1 0,0 1 0,1 0 0,-1-1 0,1 1 0,0 0 0,-1-1 0,1 1 0,-1-1 0,1 1 0,0-1 0,-1 1 0,1-1 0,0 1 0,0-1 0,-1 0 0,1 0 0,0 1 0,0-1 0,-1 0 0,1 0 0,0 0 0,0 0 0,0 1 0,0-1 0,0-1 0,29 1 0,-25 0 0,3-1 0,0 1 0,0-2 0,0 1 0,0-1 0,0 0 0,0 0 0,-1-1 0,1 0 0,-1-1 0,0 0 0,0 0 0,0 0 0,0-1 0,-1 0 0,7-6 0,-9 6 0,1-1 0,-1 1 0,0-1 0,0 0 0,-1 0 0,1 0 0,-1 0 0,-1 0 0,1-1 0,-1 0 0,0 1 0,-1-1 0,0 0 0,0 0 0,0 0 0,-1 0 0,0 0 0,-1-7 0,-1-5 0,-2 1 0,0 0 0,-1 0 0,0 0 0,-2 0 0,0 1 0,-1 0 0,-1 1 0,0 0 0,-1 0 0,-1 1 0,-25-28 0,26 35 0,0-1 0,0 2 0,-1-1 0,0 1 0,0 1 0,-1 0 0,0 1 0,0 0 0,0 0 0,0 1 0,-1 1 0,0 1 0,0-1 0,1 2 0,-1 0 0,0 0 0,0 1 0,0 1 0,-17 3 0,22-2 0,0 1 0,1 0 0,-1 1 0,1-1 0,0 2 0,0-1 0,0 1 0,1 0 0,-1 0 0,1 0 0,0 1 0,-5 7 0,10-12 0,-1 1 0,1-1 0,0 0 0,0 0 0,0 1 0,0-1 0,0 1 0,0-1 0,1 1 0,-1-1 0,0 1 0,1-1 0,-1 1 0,1-1 0,0 1 0,-1 0 0,1-1 0,0 1 0,0 0 0,0-1 0,0 1 0,1 3 0,0-4 0,0 1 0,0-1 0,0 0 0,0 1 0,0-1 0,0 0 0,1 1 0,-1-1 0,0 0 0,1 0 0,-1 0 0,1 0 0,-1-1 0,1 1 0,0 0 0,-1 0 0,4 0 0,7 2 0,1-1 0,0 0 0,0 0 0,18-1 0,71-2 0,-134 3 0,1 2 0,-57 14 0,68-13 0,1 2 0,0 0 0,0 1 0,0 0 0,1 2 0,-23 15 0,39-24 0,0 1 0,1-1 0,-1 1 0,0-1 0,0 1 0,1-1 0,-1 1 0,1 0 0,0 0 0,-1 0 0,1 0 0,0 0 0,0 0 0,0 0 0,-1 3 0,2-5 0,0 1 0,0 0 0,0-1 0,0 1 0,1-1 0,-1 1 0,0 0 0,0-1 0,0 1 0,0-1 0,1 1 0,-1 0 0,0-1 0,1 1 0,-1-1 0,0 1 0,1-1 0,-1 1 0,0-1 0,1 1 0,0-1 0,1 2 0,0-1 0,-1 0 0,1 0 0,0 0 0,0-1 0,0 1 0,0 0 0,0-1 0,3 1 0,21 3 0,0-1 0,1-1 0,-1-2 0,1-1 0,-1 0 0,0-2 0,1-1 0,-1-2 0,41-13 0,-55 15 0,0-1 0,-1-1 0,0 1 0,20-15 0,-29 18 0,1 0 0,-1 0 0,1 0 0,-1-1 0,0 1 0,0-1 0,0 0 0,0 1 0,0-1 0,1-5 0,-2 7 0,-1-1 0,1 1 0,-1-1 0,0 0 0,0 1 0,0-1 0,0 1 0,0-1 0,0 1 0,0-1 0,0 1 0,-1-1 0,1 0 0,-1 1 0,1 0 0,-1-1 0,1 1 0,-1-1 0,0 1 0,0 0 0,0-1 0,0 1 0,-1-2 0,-2-1 0,-1 1 0,1-1 0,-1 0 0,0 1 0,0 0 0,-1 0 0,1 1 0,0-1 0,-1 1 0,0 1 0,1-1 0,-1 1 0,0-1 0,-8 1 0,-5-1 0,-1 1 0,-39 2 0,43 1 0,-1 0 0,0 1 0,1 1 0,-1 0 0,1 1 0,0 1 0,-30 15 0,39-17 0,0 0 0,0 1 0,1 0 0,-1 0 0,1 1 0,0 0 0,0 0 0,1 0 0,0 1 0,0-1 0,1 1 0,-1 0 0,2 1 0,-1-1 0,1 1 0,0 0 0,0 0 0,-1 9 0,2-10 0,1 0 0,0 0 0,1 0 0,-1 0 0,1 0 0,1 0 0,-1 0 0,1 0 0,3 10 0,-3-14 0,0 0 0,0-1 0,0 1 0,1 0 0,-1-1 0,1 1 0,0-1 0,0 0 0,0 1 0,0-1 0,0 0 0,1 0 0,-1 0 0,1-1 0,-1 1 0,1-1 0,-1 1 0,1-1 0,0 0 0,0 0 0,0 0 0,0 0 0,-1 0 0,5 0 0,4 0 0,0 0 0,0 0 0,0-1 0,-1-1 0,1 0 0,19-4 0,-24 4 0,0 0 0,1-1 0,-1 0 0,0-1 0,0 1 0,-1-1 0,1 0 0,-1 0 0,1-1 0,-1 0 0,0 0 0,7-7 0,-11 10 0,-1 1 0,1 0 0,-1-1 0,1 1 0,-1-1 0,1 1 0,-1-1 0,0 1 0,1-1 0,-1 1 0,0-1 0,1 0 0,-1 1 0,0-1 0,0 1 0,0-1 0,1 0 0,-1 1 0,0-1 0,0 0 0,0 1 0,0-1 0,0 1 0,0-1 0,0 0 0,0 1 0,-1-1 0,1 0 0,0 1 0,0-1 0,-1-1 0,0 2 0,0-1 0,0 0 0,0 1 0,-1-1 0,1 1 0,0-1 0,0 1 0,-1-1 0,1 1 0,0 0 0,-1 0 0,1-1 0,0 1 0,-2 0 0,-48 5 0,0 5 0,-96 33 0,141-41 0,1 0 0,-1 1 0,1 0 0,0 1 0,-9 6 0,-5 4 0,19-14 0,0 0 0,0 0 0,-1 0 0,1 0 0,0 1 0,0-1 0,0 0 0,-1 0 0,1 0 0,0 0 0,0 0 0,-1 0 0,1 0 0,0 0 0,0 0 0,-1 0 0,1 0 0,0 0 0,0 0 0,0 0 0,-1 0 0,1 0 0,0 0 0,0 0 0,0-1 0,-1 1 0,1 0 0,0 0 0,0 0 0,0 0 0,-1 0 0,1 0 0,0-1 0,0 1 0,0 0 0,0 0 0,-1 0 0,1 0 0,0-1 0,0 1 0,0 0 0,0 0 0,0-1 0,0 1 0,0 0 0,0 0 0,0 0 0,0-1 0,0 1 0,0 0 0,0 0 0,0-1 0,-2-15 0,2 11 0,0 3 0,0 0 0,0 0 0,-1 0 0,1 0 0,0 0 0,-1 0 0,0 0 0,1 0 0,-1 0 0,0 0 0,0 0 0,0 0 0,0 1 0,-1-1 0,1 0 0,0 1 0,-1-1 0,1 1 0,-1-1 0,1 1 0,-1 0 0,0 0 0,0 0 0,1 0 0,-1 0 0,0 0 0,0 0 0,0 0 0,0 1 0,0-1 0,0 1 0,0-1 0,0 1 0,-3 0 0,2 0 0,1 0 0,-1 1 0,1-1 0,-1 1 0,0 0 0,1-1 0,-1 1 0,1 0 0,0 1 0,-1-1 0,1 0 0,0 1 0,-1-1 0,1 1 0,0 0 0,0-1 0,1 1 0,-1 0 0,0 0 0,1 1 0,-1-1 0,1 0 0,-1 0 0,1 1 0,0-1 0,-1 4 0,1-3 0,0-1 0,1 0 0,-1 0 0,1 0 0,0 1 0,-1-1 0,1 0 0,0 0 0,0 1 0,1-1 0,-1 0 0,0 0 0,2 4 0,-2-6 0,0 0 0,0 0 0,0 0 0,0 0 0,0 0 0,0 0 0,0 0 0,0 0 0,0 0 0,0 0 0,0 0 0,0-1 0,0 1 0,1 0 0,-1 0 0,0 0 0,0 0 0,0 0 0,0 0 0,0 0 0,0 0 0,0 0 0,0 0 0,0 0 0,0 0 0,0 0 0,0 0 0,0 0 0,0 0 0,0 0 0,1 0 0,-1 0 0,0 1 0,0-1 0,0 0 0,0 0 0,0 0 0,0 0 0,0 0 0,0 0 0,0 0 0,0 0 0,0 0 0,0 0 0,-6-9 0,2 7-44,1 1 0,0-1 0,-1 1 0,0-1 0,1 1 0,-1 0 0,0 0 0,1 1 0,-1-1 0,0 1 0,0 0 0,0 0 0,1 0 0,-1 0 0,0 1 0,0-1 0,0 1 0,1 0-1,-1 0 1,1 1 0,-1-1 0,1 1 0,-1 0 0,1-1 0,0 1 0,0 1 0,-1-1 0,2 0 0,-1 1 0,-4 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3:38:54.658"/>
    </inkml:context>
    <inkml:brush xml:id="br0">
      <inkml:brushProperty name="width" value="0.35" units="cm"/>
      <inkml:brushProperty name="height" value="0.35" units="cm"/>
      <inkml:brushProperty name="color" value="#FFFFFF"/>
    </inkml:brush>
  </inkml:definitions>
  <inkml:trace contextRef="#ctx0" brushRef="#br0">1 484 24575,'0'-2'0,"1"-1"0,-1 1 0,1-1 0,-1 1 0,1-1 0,0 1 0,0-1 0,1 1 0,-1 0 0,0-1 0,1 1 0,-1 0 0,1 0 0,2-2 0,30-27 0,-25 23 0,24-18 0,2 0 0,69-38 0,-94 60 0,1-1 0,0 1 0,0 1 0,0 0 0,0 0 0,0 1 0,21-1 0,84 6 0,-51-1 0,-47-1 0,0 0 0,1 1 0,-1 0 0,20 6 0,-29-5 0,1 0 0,-1 1 0,0 0 0,0 1 0,0 0 0,-1 0 0,1 0 0,-1 2 0,8 7 0,64 64 0,-77-74 0,0-1 0,0 1 0,0 0 0,-1 0 0,1 0 0,-1 0 0,0 0 0,0 1 0,-1-1 0,0 1 0,1-1 0,-1 1 0,-1-1 0,1 1 0,-1 0 0,1-1 0,-1 1 0,-1 0 0,1-1 0,-1 1 0,0-1 0,0 1 0,0 0 0,0-1 0,-1 0 0,0 1 0,0-1 0,0 0 0,0 0 0,-6 7 0,2-4 0,-2 4 0,-1-1 0,-20 17 0,25-24 0,0 0 0,-1 0 0,0-1 0,0 1 0,0-1 0,0 0 0,0-1 0,0 1 0,0-1 0,-8 1 0,-65 12 0,44-7 0,1-2 0,-35 1 0,38-5 0,12 1 0,0-2 0,0 0 0,-33-5 0,47 4 0,0 0 0,0 0 0,0 0 0,0 0 0,0-1 0,1 1 0,-1-1 0,1 0 0,-1 0 0,1 0 0,0-1 0,0 1 0,0-1 0,0 0 0,0 0 0,0 0 0,1 0 0,0 0 0,-1-1 0,1 1 0,0-1 0,-2-5 0,0-7 0,1 1 0,0-1 0,2 0 0,-1 0 0,2 1 0,0-1 0,1 0 0,1 0 0,0 0 0,1 1 0,9-27 0,31-58 0,-34 81 0,1 1 0,1 1 0,1-1 0,0 2 0,23-24 0,5-10 0,-28 36 0,0-1 0,1 1 0,17-14 0,-23 23 0,-1 0 0,1 0 0,0 0 0,0 1 0,1 0 0,-1 1 0,1-1 0,0 1 0,12-2 0,-18 5 0,1-1 0,0 1 0,0 0 0,-1 0 0,1 1 0,0-1 0,-1 1 0,1-1 0,0 1 0,-1 0 0,1 0 0,-1 0 0,1 0 0,-1 0 0,0 1 0,1-1 0,-1 1 0,0 0 0,0-1 0,0 1 0,0 0 0,0 0 0,2 3 0,3 6 0,1 0 0,-1 0 0,8 19 0,-14-27 0,51 126 0,-47-120 0,-1 1 0,0-1 0,0 1 0,-1 0 0,0 0 0,2 21 0,-5-27 0,0 0 0,0 0 0,0 1 0,0-1 0,-1 0 0,0 0 0,1 0 0,-2 0 0,1 0 0,0 0 0,-1 0 0,0 0 0,0 0 0,0 0 0,0-1 0,-1 1 0,1-1 0,-1 0 0,0 0 0,-3 3 0,-14 10 0,0-2 0,-35 19 0,32-20 0,1 1 0,-24 18 0,2 9 0,35-31 0,0 0 0,-1-1 0,-1-1 0,1 1 0,-1-2 0,-1 1 0,-19 8 0,27-14 0,0 0 0,1 0 0,-1 0 0,1 0 0,-1 1 0,1-1 0,0 1 0,0 0 0,0 0 0,0 0 0,1 0 0,-1 0 0,1 1 0,0-1 0,0 1 0,0 0 0,1-1 0,-1 1 0,1 0 0,0 0 0,0 0 0,-1 6 0,0 8 0,0 1 0,2 0 0,2 32 0,0-18 0,-1-17 0,-1 5 0,1 0 0,1 0 0,0-1 0,8 29 0,-8-44 0,0 0 0,0 1 0,0-1 0,1 0 0,-1 0 0,1 0 0,1-1 0,-1 1 0,0-1 0,1 0 0,0 1 0,0-2 0,0 1 0,1 0 0,-1-1 0,1 0 0,0 0 0,0 0 0,0-1 0,0 0 0,7 3 0,0-2 0,0-1 0,0 0 0,0 0 0,0-1 0,1-1 0,-1 0 0,0 0 0,0-1 0,1-1 0,-1 0 0,0-1 0,0 0 0,-1-1 0,1 0 0,-1-1 0,0 0 0,0-1 0,0 0 0,-1-1 0,0 0 0,0-1 0,-1 0 0,0 0 0,0-1 0,-1 0 0,8-10 0,-11 10 0,0 0 0,-1-1 0,6-13 0,-8 16 0,1 0 0,0 0 0,0 0 0,1 0 0,0 0 0,0 1 0,0 0 0,6-6 0,4 0 0,1 1 0,0 1 0,0 0 0,1 1 0,0 1 0,31-12 0,19-10 0,229-126 0,-257 136 0,47-18 0,-67 32 0,0 0 0,1 1 0,-1 1 0,1 1 0,21-1 0,87 4 0,-100 1 0,-10-3 0,-17 2 0,1 0 0,-1 0 0,0 0 0,0-1 0,0 1 0,0 0 0,0 0 0,0 0 0,0 0 0,0 0 0,0 0 0,0 0 0,0-1 0,0 1 0,0 0 0,0 0 0,0 0 0,0 0 0,0 0 0,0 0 0,0-1 0,0 1 0,0 0 0,0 0 0,0 0 0,0 0 0,0 0 0,0 0 0,0 0 0,0-1 0,0 1 0,0 0 0,0 0 0,0 0 0,0 0 0,0 0 0,0 0 0,0 0 0,-1 0 0,1-1 0,0 1 0,0 0 0,0 0 0,0 0 0,0 0 0,0 0 0,0 0 0,0 0 0,-1 0 0,1 0 0,0 0 0,0 0 0,-29-14 0,21 11 0,-38-17 0,-1 3 0,-49-12 0,86 26 0,1 0 0,-1-1 0,1 0 0,0 0 0,-9-7 0,13 8 0,0 0 0,1 0 0,-1-1 0,1 1 0,0-1 0,0 0 0,0 0 0,1-1 0,0 1 0,-5-8 0,8 11 0,-1 0 0,1 0 0,-1 0 0,1 0 0,0 0 0,-1 0 0,1 0 0,0 0 0,0 0 0,0 0 0,0 0 0,0 0 0,0 0 0,0-1 0,1 1 0,-1 0 0,0-1 0,5 2 0,0 12 0,-1 3 0,1-1 0,1 0 0,0-1 0,1 1 0,0-1 0,1 0 0,1-1 0,0 0 0,1 0 0,0-1 0,19 17 0,-14-14 0,0 0 0,0-1 0,2-1 0,-1-1 0,22 12 0,86 37 0,-111-52 0,0 0 0,0 0 0,23 21 0,-13-11 0,-19-15 0,0 0 0,-1 1 0,1-1 0,-1 0 0,0 1 0,0 0 0,0 0 0,0 0 0,-1 0 0,1 0 0,-1 1 0,0-1 0,1 6 0,-2-8 0,-1 1 0,0 0 0,1-1 0,-1 1 0,0 0 0,-1 0 0,1-1 0,0 1 0,-1 0 0,1-1 0,-1 1 0,0-1 0,0 1 0,0 0 0,0-1 0,0 0 0,-1 1 0,1-1 0,-1 0 0,1 0 0,-1 0 0,0 0 0,0 0 0,-3 3 0,-35 29 0,35-27 0,6-4 0,10-9 0,-3-2 0,-2 0 0,1 0 0,-1-1 0,-1 0 0,1 0 0,-2 0 0,1-1 0,-1 1 0,-1-1 0,1 0 0,-2 0 0,1 0 0,0-12 0,0-16 0,-1 1 0,-5-52 0,1 19 0,2 18 0,-2-49 0,2 97 0,-1 0 0,0 0 0,0-1 0,0 1 0,0 0 0,-1 0 0,-2-4 0,4 7 0,-1 1 0,1-1 0,0 0 0,-1 0 0,1 1 0,-1-1 0,1 0 0,-1 1 0,1-1 0,-1 1 0,1-1 0,-1 1 0,0-1 0,1 1 0,-1-1 0,0 1 0,1-1 0,-1 1 0,0 0 0,1 0 0,-1-1 0,0 1 0,0 0 0,1 0 0,-1 0 0,0 0 0,0 0 0,0 0 0,1 0 0,-1 0 0,0 0 0,0 0 0,1 0 0,-1 0 0,0 0 0,0 1 0,1-1 0,-1 0 0,0 1 0,0-1 0,1 1 0,-1-1 0,0 0 0,0 2 0,-4 3 0,0 0 0,1 1 0,0-1 0,0 1 0,1 0 0,-1 0 0,1 0 0,0 0 0,1 1 0,0-1 0,0 1 0,0 0 0,0 6 0,-1 5 0,1-1 0,0 1 0,3 34 0,-1-47 0,1 0 0,0 0 0,0 0 0,1 0 0,0 0 0,-1 0 0,2 0 0,-1-1 0,0 1 0,1-1 0,0 1 0,0-1 0,0 0 0,1 0 0,-1-1 0,1 1 0,0-1 0,0 0 0,0 0 0,5 3 0,9 4 0,-1-1 0,1-1 0,36 10 0,-47-15 0,11 2 0,0-1 0,0-1 0,0 0 0,20 0 0,75-4 0,-53 0 0,58 2 0,102-4 0,-177-2 0,41-11 0,-52 9 0,-29 7 0,0-1 0,-1 0 0,1 1 0,0-1 0,0-1 0,-1 1 0,1 0 0,-1-1 0,1 1 0,-1-1 0,1 0 0,-1 1 0,0-1 0,0 0 0,3-4 0,-5 5 0,1 1 0,-1-1 0,1 0 0,-1 0 0,0 0 0,1 0 0,-1 0 0,0 0 0,0 0 0,0 0 0,0 0 0,0 0 0,0 0 0,0 0 0,0 0 0,0 0 0,0 0 0,-1-1 0,1 0 0,-1 0 0,0 0 0,0 1 0,0-1 0,0 1 0,-1-1 0,1 1 0,0-1 0,-1 1 0,1 0 0,-1-1 0,-2-1 0,-6-2 0,1 1 0,-2 0 0,1 0 0,0 1 0,-1 0 0,1 1 0,-1 0 0,-14 0 0,34 2 0,-4 1 0,-1-1 0,1 1 0,-1-1 0,1-1 0,-1 1 0,1 0 0,-1-1 0,1 0 0,-1 0 0,1 0 0,-1-1 0,8-3 0,-12 5 0,0 0 0,0 0 0,0 0 0,0-1 0,1 1 0,-1 0 0,0 0 0,0 0 0,0 0 0,0 0 0,0 0 0,0-1 0,1 1 0,-1 0 0,0 0 0,0 0 0,0 0 0,0 0 0,0-1 0,0 1 0,0 0 0,0 0 0,0 0 0,0-1 0,0 1 0,0 0 0,0 0 0,0 0 0,0 0 0,0-1 0,0 1 0,0 0 0,0 0 0,0 0 0,0 0 0,0-1 0,0 1 0,0 0 0,0 0 0,-8-5 0,-12 1 0,-24 0 0,-65 3 0,90 2 0,387-1 0,-153 1 0,-178 0 0,67 13 0,12 1 0,259-12 0,-194-5 0,615 2 0,-774-2 0,0 0 0,0-2 0,34-9 0,-23 5 0,15-5 0,-29 7 0,0 1 0,0 1 0,26-2 0,28 3 0,98 7 0,-169-4 0,0 0 0,0 1 0,0-1 0,0 0 0,0 1 0,0-1 0,0 1 0,0 0 0,0-1 0,-1 1 0,1 0 0,0 0 0,-1 0 0,1 1 0,-1-1 0,1 0 0,-1 0 0,1 1 0,1 2 0,-2-2 0,0 0 0,0 0 0,-1 0 0,1 1 0,0-1 0,-1 0 0,0 0 0,0 1 0,1-1 0,-1 0 0,-1 0 0,1 1 0,0-1 0,0 0 0,-1 0 0,-1 5 0,1-2 0,-1-1 0,1 1 0,-1 0 0,-1 0 0,1-1 0,0 1 0,-1-1 0,0 0 0,0 0 0,-1 0 0,1 0 0,-1-1 0,1 1 0,-1-1 0,0 0 0,-1 0 0,-6 4 0,2-3 0,0-1 0,0 0 0,-1 0 0,1-1 0,-1 0 0,1-1 0,-1 0 0,-14 0 0,-409-6 0,385 6 0,27 0 0,-1 0 0,1-2 0,-1 0 0,1-1 0,-37-9 0,54 9 0,0 0 0,0 1 0,1-1 0,-1 0 0,1-1 0,-1 1 0,1-1 0,0 1 0,0-1 0,0 0 0,0 0 0,0 0 0,1-1 0,-1 1 0,1-1 0,0 1 0,0-1 0,0 0 0,1 0 0,-1 0 0,1 0 0,0 0 0,-1-8 0,0-7 0,0-1 0,2 0 0,3-37 0,-1 22 0,-1 18 0,-1-1 0,0 1 0,-2-1 0,0 1 0,0 0 0,-2 0 0,0 0 0,-1 0 0,-14-30 0,19 46 8,0 0-1,-1 0 1,1 0-1,0 1 1,-1-1-1,1 0 1,-1 0-1,1 1 1,-1-1-1,1 0 1,-1 1-1,0-1 1,1 0-1,-1 1 1,0-1-1,1 1 1,-1-1-1,0 1 1,0 0-1,0-1 1,0 1 0,1 0-1,-1 1 1,1-1-1,-1 0 1,1 1-1,-1-1 1,1 0-1,0 1 1,-1-1-1,1 1 1,0-1 0,-1 0-1,1 1 1,0-1-1,0 1 1,0-1-1,-1 1 1,1-1-1,0 1 1,0-1-1,0 1 1,0-1 0,0 2-1,-4 39-1328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3:39:12.575"/>
    </inkml:context>
    <inkml:brush xml:id="br0">
      <inkml:brushProperty name="width" value="0.35" units="cm"/>
      <inkml:brushProperty name="height" value="0.35" units="cm"/>
      <inkml:brushProperty name="color" value="#FFFFFF"/>
    </inkml:brush>
  </inkml:definitions>
  <inkml:trace contextRef="#ctx0" brushRef="#br0">99 736 24575,'876'0'0,"-853"2"0,-1 0 0,0 2 0,0 0 0,0 1 0,21 9 0,-19-6 0,1-1 0,-1-1 0,37 3 0,209-7 0,-128-4 0,309 2 0,-423-2 0,1 0 0,38-10 0,-36 6 0,53-4 0,378 9 0,-220 3 0,125-2 0,-355-1 0,0 0 0,0 0 0,0-1 0,0-1 0,0 0 0,18-7 0,64-36 0,-26 10 0,-58 32 0,0 0 0,0 1 0,1 1 0,-1-1 0,0 1 0,13 0 0,64 2 0,-4-1 0,-72-1 0,0 0 0,-1-1 0,1-1 0,-1 0 0,0 0 0,0-1 0,-1 0 0,1-1 0,-1 0 0,11-9 0,-16 11 0,0 0 0,-1 0 0,0-1 0,0 1 0,0-1 0,0 1 0,-1-1 0,1 0 0,-1 0 0,-1 0 0,1 0 0,-1 0 0,0-1 0,0 1 0,0-7 0,1-11 0,-2-1 0,-3-28 0,1 16 0,2 18 0,0 8 0,0 0 0,-1 1 0,-3-18 0,3 23 0,0 1 0,0 0 0,0 1 0,-1-1 0,1 0 0,-1 0 0,1 0 0,-1 1 0,0-1 0,0 1 0,0 0 0,-1-1 0,1 1 0,-1 0 0,-4-3 0,-3-1 0,0 1 0,0 1 0,-1-1 0,0 2 0,0-1 0,0 1 0,0 1 0,-20-2 0,-9 2 0,-47 4 0,29 0 0,50-2 0,0 1 0,0-1 0,0 2 0,0-1 0,0 1 0,0 0 0,0 0 0,1 1 0,-13 7 0,9-4 0,0 2 0,1 0 0,0 0 0,1 1 0,-12 12 0,8-9 0,0-1 0,-1 0 0,0-1 0,-25 13 0,-7 4 0,28-16 0,0-1 0,-1-1 0,0-1 0,-1 0 0,-24 5 0,32-10 0,0 0 0,0-1 0,-1 0 0,1-1 0,-1 0 0,-17-2 0,27 1 0,0-1 0,0 1 0,-1-1 0,1 1 0,0-1 0,0 0 0,0 0 0,0-1 0,0 1 0,1-1 0,-1 1 0,0-1 0,1 0 0,-1 0 0,1 0 0,-1 0 0,1-1 0,0 1 0,0-1 0,0 1 0,0-1 0,1 0 0,-1 1 0,1-1 0,-1 0 0,1 0 0,0 0 0,0 0 0,0-5 0,0-1 0,0 0 0,1 0 0,0-1 0,1 1 0,0 0 0,0 0 0,1 0 0,1 0 0,-1 0 0,1 0 0,1 1 0,-1-1 0,2 1 0,5-10 0,10-13 0,2 0 0,27-29 0,-49 59 0,9-9 0,0 0 0,1 1 0,0 0 0,0 1 0,1 0 0,0 0 0,0 1 0,1 1 0,0 0 0,23-8 0,-25 11 0,0 0 0,0 1 0,0 1 0,0-1 0,0 2 0,1-1 0,-1 1 0,0 1 0,0 0 0,0 0 0,1 1 0,-1 0 0,-1 1 0,17 7 0,-5-1 0,0-1 0,0-1 0,0 0 0,1-2 0,-1-1 0,1 0 0,32 0 0,-111-5 0,-119 0 0,160 4 0,-1 0 0,0 1 0,1 1 0,-25 10 0,9-3 0,-138 62 0,-10-2 0,166-65 0,0 2 0,1-1 0,0 2 0,1-1 0,-1 2 0,2 0 0,0 0 0,-13 17 0,10-11 0,-1-1 0,-1-1 0,-25 19 0,36-30 0,-1-1 0,0 0 0,0-1 0,0 1 0,-1-1 0,1-1 0,-1 1 0,1-1 0,-1 0 0,1 0 0,-1-1 0,1 0 0,-1 0 0,-11-2 0,15 2 0,0-1 0,1 1 0,-1-1 0,1 0 0,0 0 0,-1 1 0,1-1 0,0-1 0,-1 1 0,1 0 0,0-1 0,0 1 0,0-1 0,0 1 0,0-1 0,0 0 0,1 0 0,-1 0 0,1 0 0,-1 0 0,1 0 0,0-1 0,0 1 0,0 0 0,0-1 0,0 1 0,0 0 0,0-1 0,1 1 0,0-1 0,-1 1 0,1-1 0,0 0 0,0 1 0,0-1 0,1 1 0,-1-1 0,1 1 0,-1-1 0,2-3 0,1-2 0,-1 0 0,2 1 0,-1-1 0,1 1 0,0-1 0,0 1 0,1 1 0,7-9 0,51-48 0,-39 41 0,-8 8 0,1 2 0,0 0 0,1 1 0,0 1 0,1 0 0,38-13 0,-23 9 0,-20 9 0,0 1 0,-1 0 0,2 0 0,-1 2 0,26-2 0,75 5 0,-53 1 0,-51-2 0,19 1 0,-25-1 0,-14 0 0,3 0 0,-228 5 0,180-1 0,-1 2 0,-67 18 0,81-15 0,22-5 0,1 0 0,-33 13 0,45-15 0,1 1 0,-1 1 0,0-1 0,1 1 0,0 0 0,0 0 0,0 0 0,0 0 0,1 1 0,-1 0 0,1 0 0,-4 7 0,4-5 0,0-1 0,-1 1 0,1-1 0,-2 1 0,1-1 0,-1-1 0,0 1 0,0-1 0,0 0 0,-1-1 0,-10 6 0,7-3 0,-1-1 0,-15 15 0,-2 1 0,-7 8 0,30-25 0,0 1 0,-1-1 0,0 0 0,0-1 0,0 1 0,-9 3 0,-27 17 0,33-19 0,0-1 0,-1 1 0,0-2 0,0 1 0,-16 4 0,3-5 0,-1 0 0,1-2 0,-1 0 0,0-2 0,-39-4 0,60 4 0,1 0 0,-1-1 0,1 1 0,-1-1 0,1 1 0,0-1 0,-1 0 0,1 0 0,0 0 0,0 0 0,0 0 0,-1-1 0,1 1 0,1-1 0,-5-2 0,6 3 0,0 0 0,-1 1 0,1-1 0,0 0 0,-1 0 0,1 1 0,0-1 0,0 0 0,-1 0 0,1 1 0,0-1 0,0 0 0,0 0 0,0 1 0,0-1 0,0 0 0,0 0 0,0 0 0,1-1 0,0 1 0,0-1 0,-1 0 0,1 0 0,0 0 0,1 1 0,-1-1 0,0 1 0,0-1 0,1 1 0,2-3 0,20-14 0,1 2 0,0 0 0,2 2 0,-1 1 0,2 0 0,37-10 0,-46 18 0,38-5 0,-45 9 0,1-1 0,-1 0 0,0-1 0,0 0 0,0-1 0,0 0 0,13-7 0,-12 3 0,-6 5 0,0-1 0,0-1 0,-1 1 0,0-1 0,0 0 0,9-10 0,9-9 0,-19 20 0,-1 0 0,0-1 0,0 1 0,0-1 0,6-9 0,-9 12 0,0-1 0,0 1 0,0 0 0,-1-1 0,1 1 0,-1 0 0,1-1 0,-1 1 0,0 0 0,0-1 0,0 1 0,0-1 0,-1 1 0,1 0 0,-1-1 0,1 1 0,-1 0 0,0 0 0,-1-3 0,-2-3 0,0 1 0,0 0 0,-1 1 0,0-1 0,0 1 0,-1 0 0,0 0 0,0 1 0,0 0 0,0 0 0,-10-5 0,-12-7 0,-43-17 0,70 33 0,-8-3 0,-1 1 0,1-1 0,-1 2 0,0-1 0,0 1 0,0 1 0,0 0 0,-15 0 0,2 3 0,1 0 0,-37 10 0,28-7 0,0-1 0,-33 1 0,6-2 0,48-1 0,1 0 0,0 0 0,0 1 0,0 1 0,0-1 0,0 1 0,0 1 0,1 0 0,0 0 0,0 0 0,1 1 0,-1 0 0,1 1 0,0 0 0,1 0 0,0 0 0,0 1 0,0-1 0,1 2 0,0-1 0,1 0 0,0 1 0,0 0 0,1 0 0,0 0 0,-3 18 0,5-9 0,1 1 0,0-1 0,2 1 0,0-1 0,1 0 0,0 0 0,7 19 0,-8-33 0,-1 0 0,-1 0 0,1 0 0,-1 0 0,1 0 0,-1 0 0,0 0 0,-1 0 0,1 0 0,-1 1 0,0-1 0,0 0 0,0 0 0,0 0 0,-4 6 0,2-5 0,0 0 0,0-1 0,-1 0 0,1 0 0,-1 0 0,0 0 0,0 0 0,-1-1 0,1 0 0,-1 0 0,-8 4 0,-3 2 0,-1-2 0,0 0 0,0-1 0,0 0 0,-1-1 0,0-1 0,0-1 0,0-1 0,-27 0 0,-294-4 0,330 2 0,1 0 0,0 0 0,0-1 0,0-1 0,0 1 0,0-1 0,-8-3 0,13 3 0,1 1 0,-1 0 0,0-1 0,0 0 0,0 0 0,1 0 0,-1 0 0,1 0 0,0 0 0,0-1 0,0 1 0,0-1 0,0 0 0,0 1 0,0-1 0,1 0 0,0 0 0,-1 0 0,1 0 0,-1-5 0,0 0 0,0 0 0,1 0 0,0-1 0,0 1 0,1 0 0,0-1 0,0 1 0,1 0 0,0-1 0,0 1 0,1 0 0,0 0 0,1 0 0,0 0 0,0 0 0,1 1 0,0-1 0,0 1 0,0 0 0,1 0 0,0 1 0,1-1 0,-1 1 0,1 0 0,0 0 0,1 1 0,-1 0 0,1 0 0,9-4 0,36-19 0,2 3 0,1 2 0,1 2 0,64-14 0,-100 30 0,1 2 0,0 1 0,0 0 0,0 1 0,25 3 0,-43-2 0,-1 1 0,0-1 0,1 1 0,-1-1 0,0 1 0,1 0 0,-1-1 0,0 1 0,0 0 0,0 1 0,0-1 0,0 0 0,0 1 0,0-1 0,0 1 0,0-1 0,-1 1 0,1 0 0,0 0 0,-1 0 0,0 0 0,2 3 0,-2-4 0,-1 1 0,0 0 0,1-1 0,-1 1 0,0 0 0,0-1 0,0 1 0,0-1 0,0 1 0,-1 0 0,1-1 0,0 1 0,-1-1 0,1 1 0,-1 0 0,0-1 0,1 1 0,-1-1 0,0 0 0,0 1 0,0-1 0,0 0 0,0 1 0,0-1 0,0 0 0,-1 0 0,1 0 0,0 0 0,-1 0 0,1 0 0,0-1 0,-1 1 0,-2 1 0,-102 45 0,4-2 0,-35 27 0,127-67 0,-2 1 0,1-1 0,0-1 0,-1 0 0,0-1 0,0 0 0,-19 1 0,-5-1 0,-44-3 0,47-1 0,0 1 0,-34 5 0,-58 18 0,66-11 0,-1-2 0,-91 2 0,-368-14 0,500 1 0,-1-1 0,1-2 0,-1 0 0,-29-10 0,46 13 0,-1-1 0,1 0 0,-1 0 0,1 0 0,0 0 0,0 0 0,0-1 0,0 1 0,0-1 0,0 0 0,1 0 0,-1 0 0,1 0 0,0 0 0,0-1 0,0 1 0,1-1 0,-1 1 0,1-1 0,0 0 0,0 1 0,0-1 0,0 0 0,0-7 0,-1-6 0,1-1 0,1 1 0,1-1 0,3-19 0,-3 32 0,0 0 0,1 0 0,0-1 0,0 1 0,0 0 0,0 1 0,1-1 0,0 0 0,0 1 0,0-1 0,0 1 0,1 0 0,0 0 0,0 0 0,0 1 0,0 0 0,1-1 0,-1 1 0,1 1 0,6-4 0,1 0 0,1 0 0,0 2 0,0-1 0,0 1 0,1 1 0,25-3 0,224 4 0,-128 5 0,352-3-1365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3:39:27.100"/>
    </inkml:context>
    <inkml:brush xml:id="br0">
      <inkml:brushProperty name="width" value="0.35" units="cm"/>
      <inkml:brushProperty name="height" value="0.35" units="cm"/>
      <inkml:brushProperty name="color" value="#FFFFFF"/>
    </inkml:brush>
  </inkml:definitions>
  <inkml:trace contextRef="#ctx0" brushRef="#br0">186 557 24575,'3215'0'0,"-3195"1"0,0 1 0,0 1 0,19 6 0,-16-4 0,40 4 0,54 6 0,-21-1 0,161-10 0,-147-5 0,-104 1 0,0 0 0,-1 0 0,1-1 0,-1 0 0,0 0 0,1 0 0,-1 0 0,0-1 0,6-2 0,-8 2 0,-1 1 0,0-1 0,0 0 0,1 1 0,-1-1 0,0 0 0,-1-1 0,1 1 0,0 0 0,-1 0 0,1-1 0,-1 1 0,1-1 0,-1 1 0,0-1 0,0 0 0,-1 1 0,1-1 0,0-5 0,3-23 0,-2 0 0,-2-1 0,-4-43 0,0-2 0,4 74 0,0-1 0,0 1 0,0 0 0,0 0 0,-1 0 0,1 0 0,-1-1 0,0 1 0,0 0 0,0 0 0,-1 1 0,1-1 0,0 0 0,-3-3 0,2 4 0,0 0 0,-1 1 0,1-1 0,0 1 0,-1-1 0,1 1 0,-1 0 0,0 0 0,1 0 0,-1 0 0,0 0 0,1 1 0,-1-1 0,0 1 0,0 0 0,-3 0 0,-130 2 0,56 1 0,46-1 0,1 2 0,-47 12 0,43-9 0,-18 6 0,35-7 0,0-1 0,-39 3 0,-286-6 0,170-4 0,-1742 2 0,1879 2 0,0 2 0,-43 9 0,12-1 0,-3 1 0,37-6 0,-71 5 0,-289-11 0,178-3 0,210 2 0,0 0 0,0 0 0,0-1 0,0 0 0,1 0 0,-1-1 0,0 0 0,1 0 0,-1-1 0,1 1 0,0-1 0,0-1 0,-8-4 0,10 4 0,-1-1 0,1 1 0,0-1 0,0 1 0,0-1 0,1-1 0,0 1 0,0 0 0,0-1 0,0 1 0,1-1 0,0 0 0,0 0 0,1 0 0,-2-7 0,2 6 0,0 0 0,0 0 0,0-1 0,1 1 0,0 0 0,1 0 0,-1-1 0,4-11 0,-2 14 0,0 0 0,0-1 0,0 1 0,1 0 0,0 1 0,0-1 0,1 1 0,-1-1 0,1 1 0,0 0 0,8-6 0,19-17 0,39-31 0,-63 54 0,0 0 0,0 1 0,0 0 0,1 0 0,-1 0 0,1 1 0,-1 0 0,1 1 0,12-1 0,11 1 0,34 2 0,-27 1 0,1055 1 0,-593-5 0,1673 2 0,-2161 1 0,1-1 0,-1 2 0,0-1 0,0 2 0,0-1 0,23 10 0,-31-11 0,1 1 0,-1 1 0,1-1 0,-1 0 0,0 1 0,0 0 0,0 0 0,0 0 0,0 1 0,-1-1 0,0 1 0,1 0 0,-1 0 0,-1 0 0,1 0 0,0 1 0,-1-1 0,0 1 0,3 8 0,-1 12-1365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3:39:57.425"/>
    </inkml:context>
    <inkml:brush xml:id="br0">
      <inkml:brushProperty name="width" value="0.35" units="cm"/>
      <inkml:brushProperty name="height" value="0.35" units="cm"/>
      <inkml:brushProperty name="color" value="#FFFFFF"/>
    </inkml:brush>
  </inkml:definitions>
  <inkml:trace contextRef="#ctx0" brushRef="#br0">309 603 24575,'0'1'0,"0"0"0,1 0 0,-1-1 0,0 1 0,0 0 0,1 0 0,-1 0 0,0-1 0,1 1 0,-1 0 0,1 0 0,-1-1 0,1 1 0,-1 0 0,1-1 0,0 1 0,-1-1 0,1 1 0,0 0 0,-1-1 0,1 0 0,1 1 0,22 9 0,-6-2 0,-9-1 0,0 1 0,0-1 0,-1 2 0,9 10 0,-13-13 0,0 0 0,1 0 0,0-1 0,0 0 0,1 0 0,-1 0 0,1-1 0,0 0 0,0 0 0,1 0 0,-1-1 0,13 4 0,7-2 0,0-2 0,0-1 0,1-1 0,44-4 0,-8 0 0,-10 1 0,-29 1 0,0 0 0,1 1 0,-1 1 0,36 7 0,-50-5 0,0 1 0,0 0 0,-1 1 0,10 5 0,-11-5 0,0-1 0,0 0 0,1 0 0,-1-1 0,1 0 0,13 3 0,-9-4 0,25 3 0,1 2 0,71 23 0,-89-24 0,0 0 0,41 4 0,-3 0 0,-23-4 0,70 2 0,-33-3 0,-60-3 0,1 0 0,-1 2 0,0 0 0,0 0 0,18 9 0,-18-7 0,0 0 0,0-2 0,1 1 0,22 3 0,29-3 0,101-6 0,-62-1 0,967 2 0,-1041-2 0,-1-1 0,50-12 0,-33 6 0,60-19 0,9-2 0,-60 23 0,-34 5 0,-1-1 0,41-11 0,79-25 0,-87 26 0,-33 7 0,1 2 0,41-5 0,-56 8 0,1 1 0,0-1 0,-1 0 0,1-1 0,0 1 0,-1-1 0,0-1 0,1 1 0,-1-1 0,0 0 0,0-1 0,7-5 0,-5 5 0,1 0 0,-1 0 0,1 0 0,0 1 0,0 0 0,0 1 0,0 0 0,18-1 0,-17 2 0,0 0 0,0-1 0,-1 0 0,1 0 0,-1-1 0,0-1 0,16-7 0,-14 5 0,-3 1 0,1-1 0,-1 1 0,0-1 0,8-8 0,-13 11 0,-1-1 0,1 1 0,-1-1 0,0 1 0,0-1 0,0 0 0,0 0 0,0 0 0,-1 0 0,0 0 0,0 0 0,1-7 0,-1 6 0,0 0 0,-1 0 0,0 0 0,0 0 0,0 1 0,0-1 0,-1 0 0,0 0 0,0 1 0,0-1 0,-1 0 0,1 1 0,-1-1 0,0 1 0,-1 0 0,1-1 0,-1 1 0,0 0 0,1 1 0,-6-6 0,1 3 0,0 0 0,-1 1 0,0-1 0,0 1 0,0 1 0,-1 0 0,0 0 0,1 0 0,-15-2 0,13 2 0,0-1 0,0 0 0,0-1 0,0 1 0,-13-13 0,-3 0 0,-11-9 0,16 12 0,-32-18 0,18 14 0,4 2 0,-58-23 0,89 40 0,-20-7 0,-1 0 0,1 1 0,-2 1 0,1 0 0,-30-1 0,-131 8 0,176-1 0,-1 0 0,1 0 0,-1 1 0,1 0 0,0 0 0,0 0 0,0 1 0,0 0 0,1 0 0,-1 0 0,1 1 0,-1 0 0,1 0 0,1 0 0,-1 0 0,0 1 0,1 0 0,-7 10 0,-1 2 0,0-2 0,-16 16 0,20-23 0,0 0 0,0 1 0,1 0 0,0 0 0,1 1 0,0 0 0,0 0 0,1 0 0,-7 19 0,10-20 0,0 0 0,0-1 0,1 1 0,0 0 0,1 0 0,0 0 0,2 11 0,-2-17 0,0 0 0,1 0 0,0 1 0,0-1 0,0 0 0,0 0 0,0 0 0,1 0 0,-1 0 0,1-1 0,0 1 0,0 0 0,0-1 0,0 1 0,0-1 0,1 0 0,-1 0 0,1 0 0,0 0 0,-1 0 0,1 0 0,5 2 0,21 5 0,0-1 0,1-1 0,57 5 0,-25-4 0,-16-1 0,-1 1 0,-1-2 0,0-2 0,53-1 0,-89-5 0,1 1 0,0-2 0,-1 1 0,1-1 0,-1 0 0,0-1 0,14-8 0,-12 7 0,-1 0 0,1 0 0,0 1 0,21-5 0,-9 6 0,-12 2 0,0 0 0,1-1 0,-1 0 0,12-5 0,-20 7 0,-1-1 0,1 1 0,-1-1 0,1 0 0,-1 1 0,0-1 0,1 0 0,-1 0 0,0 0 0,0 0 0,1 0 0,-1 0 0,0 0 0,0-1 0,0 1 0,0 0 0,-1-1 0,1 1 0,0-1 0,0 1 0,-1 0 0,1-1 0,-1 0 0,0 1 0,1-1 0,-1 1 0,0-1 0,0 1 0,0-1 0,0 0 0,0 1 0,0-1 0,-1-2 0,1 2 0,-1 1 0,0-1 0,0 0 0,0 1 0,0-1 0,0 0 0,0 1 0,0-1 0,0 1 0,-1 0 0,1-1 0,-1 1 0,1 0 0,-1 0 0,1 0 0,-1 0 0,0 0 0,1 0 0,-1 0 0,0 1 0,0-1 0,1 0 0,-3 1 0,-7-3 0,1 1 0,-21-1 0,26 3 0,-213-1 0,121 3 0,81-2 0,0 0 0,1 2 0,-1 0 0,0 1 0,0 0 0,1 1 0,0 1 0,-15 7 0,-4 2 0,20-10 0,1 2 0,1 0 0,-20 12 0,21-11 0,0-1 0,0 0 0,-1-1 0,0 0 0,0-1 0,0 0 0,0-1 0,0 0 0,-23 1 0,-8-1 0,-66-6 0,31 0 0,-48 5 0,-104-5 0,195-1 0,-65-16 0,96 19 0,0 0 0,0 0 0,0 0 0,1-1 0,-1 0 0,0 1 0,1-1 0,-1-1 0,1 1 0,0 0 0,0-1 0,0 0 0,0 0 0,0 0 0,0 0 0,1 0 0,0 0 0,-1-1 0,1 1 0,0-1 0,1 1 0,-1-1 0,1 0 0,-2-5 0,2 4 0,1-1 0,-1 1 0,1-1 0,0 1 0,0-1 0,1 1 0,0-1 0,0 1 0,0-1 0,0 1 0,1 0 0,0-1 0,0 1 0,1 0 0,-1 0 0,1 1 0,4-7 0,5-3 0,0 0 0,1 1 0,0 0 0,0 1 0,2 0 0,28-17 0,102-46 0,-132 69 0,41-19 0,109-33 0,-136 51 0,1 0 0,1 2 0,-1 2 0,1 0 0,-1 2 0,31 2 0,-56-1 0,0 0 0,0 1 0,0-1 0,0 1 0,0-1 0,-1 1 0,1 0 0,0 0 0,-1 0 0,1 1 0,-1-1 0,1 1 0,-1-1 0,1 1 0,-1 0 0,0 0 0,0 0 0,0 0 0,0 0 0,0 0 0,-1 1 0,1-1 0,-1 1 0,1-1 0,-1 1 0,0 0 0,1 3 0,-1-2 0,0 0 0,-1 0 0,0-1 0,1 1 0,-2 0 0,1 0 0,0 0 0,-1 0 0,1 0 0,-1 0 0,0 0 0,-1-1 0,1 1 0,-1 0 0,1-1 0,-1 1 0,0-1 0,0 1 0,-5 4 0,-62 83 0,62-82 0,0-1 0,-1 1 0,0-1 0,0-1 0,-1 0 0,0 0 0,0-1 0,0 0 0,-12 5 0,-19 17 0,31-21 0,0 0 0,-19 10 0,2-4 0,-1-1 0,-1-1 0,-46 11 0,-4-5 0,-130 44 0,185-53 0,-1-2 0,1 0 0,-1-1 0,-47 3 0,-99-9 0,80-1 0,-334 2 0,393-2 0,1-2 0,0-1 0,0-1 0,-53-18 0,47 13 0,19 6 0,0-1 0,0 0 0,0-1 0,1-1 0,-19-12 0,31 17 0,1 1 0,-1-1 0,1 0 0,0 0 0,0-1 0,0 1 0,0-1 0,0 1 0,1-1 0,-1 0 0,-1-6 0,3 7 0,0 0 0,0 0 0,0 0 0,1 0 0,0 0 0,0-1 0,0 1 0,0 0 0,0 0 0,0 0 0,1 0 0,0-1 0,-1 1 0,1 0 0,0 0 0,1 0 0,2-5 0,0 2 0,0 0 0,0 1 0,1 0 0,-1-1 0,1 2 0,0-1 0,1 1 0,-1-1 0,1 1 0,0 1 0,0-1 0,0 1 0,9-3 0,12-4 0,50-13 0,-74 22 0,67-15 0,2 2 0,-1 4 0,2 3 0,-1 2 0,1 5 0,111 11 0,-142-7 0,-27-3 0,0 0 0,0 1 0,0 1 0,24 7 0,-39-10 0,1 0 0,-1 0 0,1 0 0,-1 0 0,1 1 0,-1-1 0,0 0 0,1 0 0,-1 0 0,1 1 0,-1-1 0,0 0 0,1 0 0,-1 1 0,1-1 0,-1 0 0,0 1 0,0-1 0,1 1 0,-1-1 0,0 0 0,0 1 0,1-1 0,-1 1 0,0-1 0,0 1 0,0-1 0,0 0 0,1 1 0,-1-1 0,0 1 0,0-1 0,0 1 0,0-1 0,0 1 0,0-1 0,-1 1 0,1-1 0,0 1 0,0-1 0,0 0 0,0 1 0,0-1 0,-1 1 0,1-1 0,0 1 0,0-1 0,-1 0 0,1 1 0,0-1 0,-1 0 0,1 1 0,-25 18 0,2-7 0,1-1 0,-2-2 0,1 0 0,-1-1 0,-1-2 0,-45 8 0,-3-6 0,-80-2 0,120-5 0,-162-6 0,169-2 0,25 7 0,1 0 0,0 0 0,-1 0 0,1 0 0,0 0 0,-1 0 0,1-1 0,-1 1 0,1 0 0,0 0 0,0 0 0,-1-1 0,1 1 0,0 0 0,-1 0 0,1-1 0,0 1 0,0 0 0,-1-1 0,1 1 0,0 0 0,0-1 0,0 1 0,0 0 0,-1-1 0,1 1 0,0 0 0,0-1 0,0 1 0,0 0 0,0-1 0,0 1 0,0-1 0,0 1 0,0 0 0,0-1 0,0 1 0,0 0 0,0-1 0,1 1 0,-1-1 0,0 1 0,0 0 0,0-1 0,0 1 0,1 0 0,-1-1 0,0 1 0,0 0 0,1 0 0,-1-1 0,0 1 0,0 0 0,1 0 0,-1-1 0,0 1 0,1 0 0,-1 0 0,0 0 0,1 0 0,-1-1 0,0 1 0,1 0 0,0 0 0,10-6 0,1 0 0,0 0 0,1 1 0,24-6 0,57-8 0,-21 9 0,82 1 0,76 11 0,-123 0 0,-101-2 0,0 0 0,0-1 0,0 1 0,0-1 0,0-1 0,9-2 0,-14 3 0,-1 1 0,1-1 0,-1 1 0,0-1 0,1 0 0,-1 0 0,0 0 0,0 1 0,1-1 0,-1 0 0,0 0 0,0-1 0,0 1 0,0 0 0,0 0 0,0 0 0,-1-1 0,1 1 0,0 0 0,-1-1 0,1 1 0,-1-1 0,1 1 0,-1-1 0,0 1 0,1-1 0,-1 1 0,0-1 0,0 1 0,0-1 0,0 1 0,0-1 0,-1 1 0,1-1 0,0 1 0,-1-3 0,-2-3 0,0 0 0,-1 1 0,1-1 0,-1 1 0,-1-1 0,1 1 0,-7-6 0,-18-28 0,25 33 0,1-1 0,0 1 0,0 0 0,0-1 0,1 0 0,0 0 0,1 1 0,-1-1 0,1 0 0,1 0 0,0 0 0,0 0 0,1 0 0,-1 0 0,2 0 0,2-9 0,-3 14 0,0-1 0,0 1 0,-1-1 0,1 1 0,-1-1 0,1 1 0,-1-1 0,0 1 0,-1-1 0,0-5 0,0 8 0,1-1 0,-1 1 0,0 0 0,1 0 0,-1 0 0,0 0 0,0 0 0,0 0 0,0 0 0,0 0 0,0 0 0,0 0 0,0 0 0,-1 0 0,1 1 0,0-1 0,0 1 0,-1-1 0,1 1 0,0-1 0,-1 1 0,1 0 0,0 0 0,-1-1 0,1 1 0,-1 0 0,1 0 0,0 0 0,-1 1 0,-1-1 0,-15 3 0,-1 0 0,1 1 0,0 1 0,1 1 0,-31 14 0,-25 7 0,20-11 0,-20 5 0,-87 39 0,142-52 0,-1-1 0,0 0 0,0-2 0,-1 0 0,1-1 0,-1-1 0,0 0 0,0-2 0,-21-1 0,-565-3 0,448 3 0,149 0 0,0 0 0,-1 1 0,1 1 0,0 0 0,0 0 0,0 0 0,0 1 0,0 1 0,1-1 0,-12 8 0,7-5 0,-1 0 0,1-1 0,-1-1 0,0 0 0,0-1 0,-1 0 0,-20 0 0,-106-4 0,65-1 0,35 3 0,-74 14 0,72-8 0,-64 2 0,46-11 0,35 1 0,1 0 0,-34 5 0,58-4 0,0 0 0,1 0 0,-1 0 0,1 0 0,-1 0 0,1 0 0,-1 0 0,0 0 0,1 0 0,-1 0 0,1 1 0,-1-1 0,1 0 0,-1 0 0,1 1 0,-1-1 0,1 0 0,-1 1 0,1-1 0,0 0 0,-1 1 0,0 0 0,8 6 0,22 3 0,58 0 0,29 5 0,-39 0 0,43 9 0,186 12 0,-280-34 0,0 1 0,0 1 0,38 11 0,73 32 0,-114-39 0,-4-1 0,-1 0 0,0 1 0,0 0 0,-1 2 0,-1 0 0,1 1 0,15 13 0,-26-18 0,1 0 0,1-1 0,-1 0 0,1-1 0,-1 1 0,1-1 0,1-1 0,-1 0 0,0 0 0,1 0 0,13 1 0,-16-2 342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3:40:11.669"/>
    </inkml:context>
    <inkml:brush xml:id="br0">
      <inkml:brushProperty name="width" value="0.35" units="cm"/>
      <inkml:brushProperty name="height" value="0.35" units="cm"/>
      <inkml:brushProperty name="color" value="#FFFFFF"/>
    </inkml:brush>
  </inkml:definitions>
  <inkml:trace contextRef="#ctx0" brushRef="#br0">127 614 24575,'555'0'0,"-538"1"0,-1 1 0,1 0 0,22 7 0,26 4 0,-38-9 0,28 8 0,-33-6 0,1-1 0,31 2 0,272-5 0,-163-4 0,266 2 0,-411 1 0,1 1 0,0 1 0,23 6 0,-20-3 0,42 4 0,203-8 0,-137-4 0,-110 3 0,0 1 0,-1 1 0,21 6 0,-17-4 0,39 4 0,267-6 0,-169-5 0,514 2 0,-657-1 0,0-1 0,0-1 0,21-5 0,29-5 0,-67 13 0,23-2 0,0-2 0,30-7 0,-47 9 0,0 0 0,-1 0 0,1 0 0,0-1 0,-1 0 0,1 0 0,-1-1 0,0 1 0,0-1 0,0 0 0,-1 0 0,1-1 0,6-8 0,-3 1 0,0 0 0,-1 0 0,0-1 0,-1 0 0,-1 0 0,0 0 0,0-1 0,-2 0 0,1 0 0,-2 0 0,2-21 0,-4 15 0,0-1 0,-1 1 0,-1-1 0,-8-35 0,8 47 0,0 1 0,-1 0 0,0 0 0,-1 0 0,0 1 0,0-1 0,0 1 0,-1 0 0,0 0 0,-1 0 0,1 1 0,-1 0 0,-1 0 0,-8-7 0,6 8 0,0 0 0,-1 0 0,0 0 0,0 1 0,-18-4 0,-55-8 0,54 13 0,-51-1 0,72 4 0,-1 1 0,1 0 0,-1 0 0,1 1 0,-1 0 0,1 0 0,0 1 0,0 0 0,0 0 0,-11 7 0,15-7 0,1 0 0,-1 0 0,1 1 0,0-1 0,-1 1 0,2 0 0,-1 0 0,0 0 0,1 0 0,0 0 0,0 1 0,0-1 0,0 1 0,1-1 0,0 1 0,0 0 0,0-1 0,1 1 0,-1 0 0,1 0 0,0-1 0,0 1 0,2 9 0,0-1 0,1 0 0,0-1 0,1 0 0,0 1 0,0-1 0,2-1 0,10 20 0,-7-17 0,1 0 0,0 0 0,1-2 0,0 1 0,26 20 0,-31-28 0,2 1 0,-1-2 0,0 1 0,1-1 0,0 0 0,0-1 0,0 0 0,0 0 0,1-1 0,-1 0 0,1 0 0,17 0 0,-23-1 0,-1-1 0,1 0 0,-1-1 0,1 1 0,-1 0 0,1-1 0,-1 0 0,1 1 0,-1-1 0,1 0 0,-1 0 0,0-1 0,1 1 0,-1 0 0,0-1 0,0 1 0,0-1 0,4-3 0,-4 1 0,0 1 0,0-1 0,0 1 0,0-1 0,0 1 0,-1-1 0,1 0 0,-1 0 0,0 0 0,0 0 0,0-4 0,0-4 0,-1 1 0,0 0 0,-1 0 0,0-1 0,0 1 0,-2 0 0,-6-21 0,6 25 0,0 0 0,-1 0 0,0 0 0,-1 1 0,1 0 0,-1 0 0,-1 0 0,1 0 0,-1 1 0,0 0 0,0 0 0,0 0 0,-1 1 0,-8-5 0,-9-3 0,-1 1 0,-45-13 0,47 17 0,-1 2 0,1 1 0,-46-2 0,-75 7 0,57 1 0,-219-2 0,293-1 0,1 0 0,-1-1 0,1-1 0,0 0 0,-1 0 0,1-2 0,-13-5 0,7 2 0,-36-9 0,-90-16 0,-223-44 0,297 66 0,-101-1 0,-74 13 0,96 2 0,-902-3 0,1011-2 0,-69-12 0,66 7 0,-48-2 0,-144 9 0,104 1 0,126-2 0,0 1 0,0 0 0,1 0 0,-1 1 0,0 0 0,0-1 0,0 1 0,0 1 0,1-1 0,-1 1 0,0 0 0,1 0 0,0 0 0,-1 1 0,1-1 0,0 1 0,0 0 0,0 0 0,1 1 0,-1-1 0,1 1 0,0 0 0,0 0 0,0 0 0,-3 6 0,-1 3 0,1 0 0,0 1 0,1 0 0,1 0 0,0 1 0,0-1 0,-1 24 0,3-9 0,1 0 0,6 54 0,-5-80 0,0-1 0,0 1 0,1-1 0,-1 1 0,1-1 0,-1 0 0,1 1 0,0-1 0,0 0 0,0 0 0,0 1 0,1-1 0,-1 0 0,0 0 0,1 0 0,-1 0 0,1-1 0,0 1 0,0 0 0,0-1 0,0 1 0,0-1 0,0 0 0,4 3 0,-2-3 0,1 0 0,-1-1 0,0 1 0,1-1 0,-1 0 0,0 0 0,1 0 0,-1 0 0,0-1 0,1 0 0,-1 0 0,0 0 0,6-3 0,22-7 0,-11 3 0,0 0 0,1 2 0,0 1 0,36-5 0,205 8 0,-126 4 0,933-2 0,-1040 2 0,0 2 0,0 0 0,57 17 0,-54-12 0,0-1 0,61 6 0,248-13 0,-161-3 0,-153 2 0,9-1 0,0 2 0,72 11 0,-66-4 0,0-2 0,86 1 0,-109-6 0,0 1 0,39 9 0,-35-6 0,37 3 0,149-6 158,-116-3-1681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3:40:29.787"/>
    </inkml:context>
    <inkml:brush xml:id="br0">
      <inkml:brushProperty name="width" value="0.35" units="cm"/>
      <inkml:brushProperty name="height" value="0.35" units="cm"/>
      <inkml:brushProperty name="color" value="#FFFFFF"/>
    </inkml:brush>
  </inkml:definitions>
  <inkml:trace contextRef="#ctx0" brushRef="#br0">463 615 24575,'2970'0'0,"-2942"2"0,-1 0 0,35 9 0,-30-5 0,33 2 0,286-5 0,-181-5 0,-117 3 0,-26 0 0,0-1 0,0-1 0,0-1 0,44-9 0,-30 2 0,-29 7 0,1 0 0,-1-1 0,1-1 0,11-5 0,-21 8 0,0-1 0,0 0 0,0 0 0,0 0 0,0 0 0,0 0 0,0-1 0,-1 1 0,1-1 0,-1 0 0,0 0 0,0 0 0,0 0 0,0 0 0,0 0 0,-1 0 0,1-1 0,1-5 0,1-13 0,-2 1 0,0-1 0,-1 0 0,-1 0 0,-3-26 0,1-6 0,2 46 0,-1 0 0,0 0 0,0 0 0,0 0 0,-1 0 0,-5-15 0,4 18 0,1 0 0,-1 0 0,0 1 0,0-1 0,0 1 0,-1 0 0,0 0 0,1 0 0,-1 1 0,-1-1 0,-6-4 0,-3-1 0,5 3 0,0 0 0,0 0 0,0 1 0,-1 0 0,0 1 0,0 0 0,-11-3 0,20 7 0,-43-13 0,41 12 0,0-1 0,0 0 0,0 0 0,0 0 0,0 0 0,1 0 0,-1 0 0,1-1 0,-1 0 0,1 1 0,-3-5 0,1 0 0,-1 0 0,0 1 0,0 0 0,-1 0 0,0 0 0,0 0 0,0 1 0,-1 0 0,0 1 0,0-1 0,0 1 0,0 1 0,-1-1 0,1 1 0,-1 0 0,0 1 0,0 0 0,0 0 0,0 1 0,0 0 0,-1 0 0,1 1 0,0 0 0,-13 2 0,18-2 0,0 1 0,0-1 0,0 1 0,0 0 0,0 0 0,0 0 0,1 0 0,-1 0 0,0 1 0,0-1 0,1 1 0,-1 0 0,1 0 0,-1 0 0,1 0 0,0 0 0,0 0 0,0 1 0,0-1 0,0 1 0,1-1 0,-1 1 0,1 0 0,-1-1 0,1 1 0,0 0 0,0 0 0,0 0 0,0 4 0,-1 9 0,0 0 0,1-1 0,0 1 0,3 24 0,-1-19 0,0-8 0,-1-4 0,0 1 0,1-1 0,0 1 0,0-1 0,6 16 0,-6-22 0,0-1 0,0 1 0,1-1 0,-1 1 0,1-1 0,0 0 0,0 1 0,0-1 0,0 0 0,0 0 0,0 0 0,1-1 0,-1 1 0,0 0 0,1-1 0,0 0 0,-1 1 0,1-1 0,0 0 0,-1 0 0,1-1 0,0 1 0,3 0 0,4 1 0,0-1 0,1 0 0,-1 0 0,1-1 0,-1-1 0,0 1 0,1-2 0,-1 1 0,11-4 0,-20 4 0,0 1 0,1 0 0,-1-1 0,0 0 0,0 1 0,1-1 0,-1 0 0,0 0 0,0 1 0,0-1 0,0 0 0,0 0 0,0 0 0,0 0 0,0-1 0,0 1 0,-1 0 0,1 0 0,0 0 0,-1-1 0,1 1 0,0-3 0,-1 2 0,0 0 0,0 0 0,0 0 0,0-1 0,0 1 0,-1 0 0,1 0 0,-1 0 0,1-1 0,-1 1 0,0 0 0,-2-4 0,0 0 0,-1 0 0,0 0 0,-1 0 0,1 1 0,-1 0 0,0 0 0,-10-8 0,-122-92 0,130 101 0,0-1 0,0 1 0,-1 1 0,1-1 0,-1 1 0,0 0 0,0 1 0,0 0 0,0 0 0,-14 0 0,-10 0 0,-47 4 0,33 0 0,-542 1 0,331-4 0,219-1 0,-65-12 0,-17-1 0,-89 15 0,-29-1 0,146-13 0,8 0 0,-45 1 0,-91-6 0,-507 17 0,364 4 0,-81-2 0,436 0 0,0 0 0,1 0 0,-1 1 0,0 0 0,0 1 0,1 0 0,-1 0 0,1 1 0,0 0 0,0 0 0,0 0 0,0 1 0,0 0 0,1 0 0,0 1 0,-1 0 0,2 0 0,-10 11 0,8-10 0,0 1 0,1 0 0,0 1 0,0-1 0,0 1 0,1 0 0,1 1 0,-1-1 0,1 1 0,1 0 0,0 0 0,0 0 0,0 0 0,1 0 0,1 1 0,-1 9 0,3 154 0,1-69 0,-2-99 0,0 1 0,1-1 0,-1 1 0,1 0 0,0-1 0,0 0 0,1 1 0,-1-1 0,4 6 0,-4-9 0,1 0 0,-1 1 0,1-1 0,0 0 0,0 0 0,0 0 0,0 0 0,0 0 0,1 0 0,-1-1 0,0 1 0,1-1 0,-1 0 0,1 0 0,0 1 0,-1-2 0,1 1 0,0 0 0,5 0 0,16 2 0,1-1 0,0-2 0,35-3 0,-10 1 0,-27-1 0,0 0 0,0-1 0,0-1 0,28-11 0,-25 7 0,0 2 0,44-7 0,35 12 0,-14 0 0,-71 0 0,35-10 0,-36 7 0,0 1 0,21-1 0,68 3 0,-108 2 0,0 0 0,0 0 0,0 0 0,0 0 0,0 0 0,0-1 0,0 1 0,0 0 0,0 0 0,0 0 0,0 0 0,0 0 0,0 0 0,0 0 0,0 0 0,0 0 0,0 0 0,1 0 0,-1 0 0,0 0 0,0 0 0,0 0 0,0 0 0,0 0 0,0 0 0,0 0 0,0 0 0,0 0 0,0 0 0,0-1 0,0 1 0,0 0 0,0 0 0,0 0 0,0 0 0,0 0 0,1 0 0,-1 0 0,0 0 0,0 0 0,0 0 0,-10-3 0,-16-4 0,-37-2 0,-92-3 0,-67 13 0,121 0 0,47 0 0,-72-2 0,123 1 0,1 0 0,-1-1 0,1 1 0,-1-1 0,1 1 0,0-1 0,-1 0 0,1 0 0,0 0 0,0 0 0,0 0 0,0-1 0,0 1 0,0-1 0,0 1 0,0-1 0,0 0 0,1 1 0,-1-1 0,1 0 0,-1 0 0,1 0 0,0 0 0,0-1 0,0 1 0,0 0 0,0 0 0,0-1 0,0 1 0,1-1 0,0 1 0,-1-4 0,1 2 0,0 0 0,0 0 0,0 0 0,1 0 0,-1 1 0,1-1 0,0 0 0,1 0 0,-1 0 0,0 1 0,1-1 0,0 1 0,0-1 0,0 1 0,0 0 0,1 0 0,-1 0 0,1 0 0,5-5 0,2 1 0,1 0 0,-1 1 0,1 1 0,1 0 0,-1 0 0,1 1 0,-1 0 0,1 1 0,0 0 0,21-1 0,13 1 0,72 5 0,-52 0 0,1641 0 0,-886-3 0,-180 1-1365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3:40:45.766"/>
    </inkml:context>
    <inkml:brush xml:id="br0">
      <inkml:brushProperty name="width" value="0.35" units="cm"/>
      <inkml:brushProperty name="height" value="0.35" units="cm"/>
      <inkml:brushProperty name="color" value="#FFFFFF"/>
    </inkml:brush>
  </inkml:definitions>
  <inkml:trace contextRef="#ctx0" brushRef="#br0">149 492 24575,'124'-1'0,"139"3"0,-111 13 0,48 1 0,622-17 0,-821 1 0,1 0 0,0 0 0,0 0 0,-1 0 0,1 0 0,0 0 0,-1 1 0,1-1 0,0 1 0,-1-1 0,4 2 0,-7 4 0,-13 2 0,-12 4 0,0-2 0,-1-1 0,0-2 0,-45 7 0,-119 5 0,-336-14 0,291-7 0,183 1 0,28-1 0,1 2 0,-1 1 0,1 1 0,0 1 0,-27 6 0,44-6 0,-5 0 0,1 1 0,-20 1 0,30-4 0,-1-1 0,1 0 0,-1 0 0,0 0 0,1 0 0,-1 0 0,1 0 0,-1-1 0,1 1 0,-1-1 0,1 0 0,-1 0 0,1 0 0,-1 0 0,1 0 0,0 0 0,0-1 0,-4-2 0,6 3 0,-1 0 0,0 1 0,1-1 0,-1 0 0,1 0 0,-1 0 0,1 0 0,-1 0 0,1 0 0,0 0 0,-1 0 0,1 1 0,0-1 0,0 0 0,0-1 0,0 1 0,0 0 0,0 0 0,0 0 0,0 0 0,0 0 0,0 0 0,1 0 0,-1 0 0,0 1 0,1-1 0,-1 0 0,0 0 0,1 0 0,-1 0 0,1 0 0,0 0 0,-1 1 0,1-1 0,0 0 0,-1 0 0,2 0 0,3-3 0,-1 0 0,1 0 0,0 1 0,11-6 0,166-76 0,-149 73 0,1 2 0,0 1 0,0 2 0,63-6 0,142 9 0,-150 5 0,-64-2 0,1-2 0,39-8 0,-35 4 0,37-2 0,254 7 0,-167 4 0,321-2 0,-468 0 0,0 0 0,1 1 0,-1 0 0,0 0 0,0 1 0,9 2 0,-15-3 0,1-1 0,-1 1 0,1-1 0,-1 1 0,0 0 0,1 0 0,-1-1 0,1 1 0,-1 0 0,0 0 0,0 1 0,0-1 0,0 0 0,1 0 0,-1 0 0,-1 1 0,1-1 0,0 0 0,0 1 0,0-1 0,-1 1 0,1-1 0,-1 1 0,1-1 0,-1 1 0,0 0 0,0-1 0,1 1 0,-1-1 0,0 1 0,0 0 0,-1-1 0,1 1 0,-1 2 0,0-1 0,0 0 0,-1 0 0,1 0 0,-1 0 0,0 0 0,0-1 0,0 1 0,0 0 0,-1-1 0,1 0 0,-1 1 0,1-1 0,-1 0 0,-3 1 0,-47 26 0,42-23 0,-18 9 0,-2-1 0,0-1 0,-1-2 0,0-1 0,-1-1 0,-44 5 0,15-2 0,45-8 0,-36 4 0,50-8 0,1 0 0,0 0 0,0 0 0,0 0 0,-1-1 0,1 1 0,0-1 0,0 0 0,-3-1 0,4 2 0,1 0 0,0 0 0,0 0 0,0 0 0,0 0 0,-1-1 0,1 1 0,0 0 0,0 0 0,0 0 0,0 0 0,0 0 0,-1 0 0,1-1 0,0 1 0,0 0 0,0 0 0,0 0 0,0 0 0,0 0 0,0-1 0,0 1 0,0 0 0,0 0 0,-1 0 0,1-1 0,0 1 0,0 0 0,0 0 0,0 0 0,0 0 0,0-1 0,0 1 0,1 0 0,-1 0 0,0 0 0,0-1 0,12-5 0,11 2 0,0 0 0,0 2 0,34 0 0,-31 2 0,1-1 0,35-7 0,11-14 0,-56 16 0,0 1 0,1 0 0,-1 1 0,26-2 0,237 4 0,-132 4 0,-105-1 0,-20 0 0,-1-1 0,1-1 0,0-1 0,-1 0 0,24-7 0,-20 2 0,1 2 0,-1 1 0,39-2 0,83 7 0,-61 1 0,862-2 0,-940 0 0,1 0 0,0-1 0,-1 0 0,1-1 0,-1 0 0,0 0 0,1-1 0,-1 0 0,0-1 0,13-7 0,-17 8 0,0-1 0,-1 1 0,1-1 0,0 0 0,-1-1 0,0 1 0,0-1 0,-1 0 0,1 1 0,-1-2 0,0 1 0,0 0 0,-1-1 0,0 1 0,0-1 0,0 0 0,0 1 0,0-8 0,2-21 0,-1-1 0,-2 0 0,-1 0 0,-6-36 0,6 68 0,0 0 0,-1 0 0,0 0 0,1 0 0,-1 1 0,0-1 0,-1 0 0,1 0 0,0 1 0,-1-1 0,0 0 0,1 1 0,-1 0 0,0-1 0,0 1 0,-1 0 0,1 0 0,0 0 0,-1 0 0,1 1 0,-1-1 0,1 1 0,-1-1 0,0 1 0,0 0 0,1 0 0,-1 0 0,-6-1 0,-6 0 0,0 0 0,0 1 0,0 1 0,-25 2 0,17 0 0,-592 3 0,369-6 0,223-1 0,-1 0 0,-37-9 0,-22-2 0,5 8 0,32 4 0,-50-10 0,29 2 0,-90-2 0,-70 11 0,82 2 0,-619-2 0,732-1 0,-1-2 0,-32-8 0,30 5 0,-49-3 0,46 6 0,-47-9 0,-29-3 0,-282 13 0,203 4 0,-113-2 0,300 0 0,-1 0 0,0 0 0,0 1 0,1 1 0,-1-1 0,1 1 0,-1 0 0,-9 5 0,12-6 0,1 1 0,0 0 0,0 0 0,1 0 0,-1 0 0,0 1 0,1-1 0,-1 1 0,1-1 0,0 1 0,0 0 0,0 0 0,0 0 0,0 0 0,1 0 0,-1 1 0,1-1 0,-1 4 0,1-4 0,1-1 0,-1 0 0,1 0 0,0 0 0,0 0 0,0 0 0,0 0 0,0 0 0,0 0 0,1 1 0,-1-1 0,1 0 0,-1 0 0,1 0 0,0 0 0,0 0 0,0-1 0,0 1 0,2 3 0,0-2 0,-1 0 0,1-1 0,0 1 0,0-1 0,1 1 0,-1-1 0,0 0 0,1 0 0,7 2 0,2 0 0,0 0 0,0-1 0,0 0 0,1-2 0,14 2 0,220-4 0,-92-2 0,-95 3-1365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82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FFF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FFF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FFF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FFF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FFF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FFF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FFF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FFF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FFF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FFF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1.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3.xml"/></Relationships>
</file>

<file path=ppt/slides/_rels/slide10.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customXml" Target="../ink/ink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customXml" Target="../ink/ink6.xml"/></Relationships>
</file>

<file path=ppt/slides/_rels/slide5.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customXml" Target="../ink/ink9.xml"/></Relationships>
</file>

<file path=ppt/slides/_rels/slide8.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786408"/>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IoT-Based Water Pump Protection System</a:t>
            </a:r>
            <a:endParaRPr lang="en-US" sz="4450" dirty="0"/>
          </a:p>
        </p:txBody>
      </p:sp>
      <p:sp>
        <p:nvSpPr>
          <p:cNvPr id="4" name="Text 1"/>
          <p:cNvSpPr/>
          <p:nvPr/>
        </p:nvSpPr>
        <p:spPr>
          <a:xfrm>
            <a:off x="6280190" y="2544128"/>
            <a:ext cx="7556421" cy="2903220"/>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This presentation introduces a smart water pump protection system leveraging Internet of Things technology. It automatically monitors groundwater levels and prevents dry running of pumps, which can lead to costly damage and wasted energy. The system utilizes an ESP32 microcontroller, relay modules, and water level sensors to perform real-time control. Users receive instant email alerts when groundwater is low, ensuring timely action and system safety.</a:t>
            </a:r>
            <a:endParaRPr lang="en-US" sz="1750" dirty="0"/>
          </a:p>
        </p:txBody>
      </p:sp>
      <p:sp>
        <p:nvSpPr>
          <p:cNvPr id="5" name="Text 2"/>
          <p:cNvSpPr/>
          <p:nvPr/>
        </p:nvSpPr>
        <p:spPr>
          <a:xfrm>
            <a:off x="6280190" y="5702498"/>
            <a:ext cx="7556421" cy="1088708"/>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Designed for irrigation and water supply applications, this solution enhances efficiency, reduces maintenance needs, and prolongs pump lifespan.</a:t>
            </a:r>
            <a:endParaRPr lang="en-US" sz="1750" dirty="0"/>
          </a:p>
        </p:txBody>
      </p:sp>
      <p:sp>
        <p:nvSpPr>
          <p:cNvPr id="6" name="Shape 3"/>
          <p:cNvSpPr/>
          <p:nvPr/>
        </p:nvSpPr>
        <p:spPr>
          <a:xfrm>
            <a:off x="6280190" y="7063264"/>
            <a:ext cx="362903" cy="362903"/>
          </a:xfrm>
          <a:prstGeom prst="roundRect">
            <a:avLst>
              <a:gd name="adj" fmla="val 25194296"/>
            </a:avLst>
          </a:prstGeom>
          <a:noFill/>
          <a:ln w="7620">
            <a:solidFill>
              <a:srgbClr val="FFFFFF"/>
            </a:solidFill>
            <a:prstDash val="solid"/>
          </a:ln>
        </p:spPr>
      </p:sp>
      <p:pic>
        <p:nvPicPr>
          <p:cNvPr id="7" name="Image 1" descr="preencoded.png"/>
          <p:cNvPicPr>
            <a:picLocks noChangeAspect="1"/>
          </p:cNvPicPr>
          <p:nvPr/>
        </p:nvPicPr>
        <p:blipFill>
          <a:blip r:embed="rId4"/>
          <a:stretch>
            <a:fillRect/>
          </a:stretch>
        </p:blipFill>
        <p:spPr>
          <a:xfrm>
            <a:off x="6287810" y="7070884"/>
            <a:ext cx="347663" cy="347663"/>
          </a:xfrm>
          <a:prstGeom prst="rect">
            <a:avLst/>
          </a:prstGeom>
        </p:spPr>
      </p:pic>
      <p:sp>
        <p:nvSpPr>
          <p:cNvPr id="8" name="Text 4"/>
          <p:cNvSpPr/>
          <p:nvPr/>
        </p:nvSpPr>
        <p:spPr>
          <a:xfrm>
            <a:off x="6756440" y="7046357"/>
            <a:ext cx="1558647" cy="396835"/>
          </a:xfrm>
          <a:prstGeom prst="rect">
            <a:avLst/>
          </a:prstGeom>
          <a:noFill/>
          <a:ln/>
        </p:spPr>
        <p:txBody>
          <a:bodyPr wrap="none" lIns="0" tIns="0" rIns="0" bIns="0" rtlCol="0" anchor="t"/>
          <a:lstStyle/>
          <a:p>
            <a:pPr marL="0" indent="0" algn="l">
              <a:lnSpc>
                <a:spcPts val="3100"/>
              </a:lnSpc>
              <a:buNone/>
            </a:pPr>
            <a:r>
              <a:rPr lang="en-US" sz="2200" b="1" dirty="0">
                <a:solidFill>
                  <a:srgbClr val="151617"/>
                </a:solidFill>
                <a:latin typeface="Inconsolata Bold" pitchFamily="34" charset="0"/>
                <a:ea typeface="Inconsolata Bold" pitchFamily="34" charset="-122"/>
                <a:cs typeface="Inconsolata Bold" pitchFamily="34" charset="-120"/>
              </a:rPr>
              <a:t>by searcher</a:t>
            </a:r>
            <a:endParaRPr lang="en-US" sz="2200" dirty="0"/>
          </a:p>
        </p:txBody>
      </p:sp>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0C96356F-46F1-1455-62E6-BF41E68E54C9}"/>
                  </a:ext>
                </a:extLst>
              </p14:cNvPr>
              <p14:cNvContentPartPr/>
              <p14:nvPr/>
            </p14:nvContentPartPr>
            <p14:xfrm>
              <a:off x="12799830" y="7668204"/>
              <a:ext cx="156600" cy="285840"/>
            </p14:xfrm>
          </p:contentPart>
        </mc:Choice>
        <mc:Fallback>
          <p:pic>
            <p:nvPicPr>
              <p:cNvPr id="9" name="Ink 8">
                <a:extLst>
                  <a:ext uri="{FF2B5EF4-FFF2-40B4-BE49-F238E27FC236}">
                    <a16:creationId xmlns:a16="http://schemas.microsoft.com/office/drawing/2014/main" id="{0C96356F-46F1-1455-62E6-BF41E68E54C9}"/>
                  </a:ext>
                </a:extLst>
              </p:cNvPr>
              <p:cNvPicPr/>
              <p:nvPr/>
            </p:nvPicPr>
            <p:blipFill>
              <a:blip r:embed="rId6"/>
              <a:stretch>
                <a:fillRect/>
              </a:stretch>
            </p:blipFill>
            <p:spPr>
              <a:xfrm>
                <a:off x="12793710" y="7662084"/>
                <a:ext cx="16884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6A9ABE46-D1D4-0373-5DB8-7EBF1797EA3A}"/>
                  </a:ext>
                </a:extLst>
              </p14:cNvPr>
              <p14:cNvContentPartPr/>
              <p14:nvPr/>
            </p14:nvContentPartPr>
            <p14:xfrm>
              <a:off x="12916830" y="7752084"/>
              <a:ext cx="1528560" cy="313560"/>
            </p14:xfrm>
          </p:contentPart>
        </mc:Choice>
        <mc:Fallback>
          <p:pic>
            <p:nvPicPr>
              <p:cNvPr id="11" name="Ink 10">
                <a:extLst>
                  <a:ext uri="{FF2B5EF4-FFF2-40B4-BE49-F238E27FC236}">
                    <a16:creationId xmlns:a16="http://schemas.microsoft.com/office/drawing/2014/main" id="{6A9ABE46-D1D4-0373-5DB8-7EBF1797EA3A}"/>
                  </a:ext>
                </a:extLst>
              </p:cNvPr>
              <p:cNvPicPr/>
              <p:nvPr/>
            </p:nvPicPr>
            <p:blipFill>
              <a:blip r:embed="rId8"/>
              <a:stretch>
                <a:fillRect/>
              </a:stretch>
            </p:blipFill>
            <p:spPr>
              <a:xfrm>
                <a:off x="12854190" y="7689084"/>
                <a:ext cx="1654200" cy="439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B8D16DAF-C652-509D-EA65-835D7E2A61C2}"/>
                  </a:ext>
                </a:extLst>
              </p14:cNvPr>
              <p14:cNvContentPartPr/>
              <p14:nvPr/>
            </p14:nvContentPartPr>
            <p14:xfrm>
              <a:off x="6290310" y="7074564"/>
              <a:ext cx="1932840" cy="396000"/>
            </p14:xfrm>
          </p:contentPart>
        </mc:Choice>
        <mc:Fallback>
          <p:pic>
            <p:nvPicPr>
              <p:cNvPr id="12" name="Ink 11">
                <a:extLst>
                  <a:ext uri="{FF2B5EF4-FFF2-40B4-BE49-F238E27FC236}">
                    <a16:creationId xmlns:a16="http://schemas.microsoft.com/office/drawing/2014/main" id="{B8D16DAF-C652-509D-EA65-835D7E2A61C2}"/>
                  </a:ext>
                </a:extLst>
              </p:cNvPr>
              <p:cNvPicPr/>
              <p:nvPr/>
            </p:nvPicPr>
            <p:blipFill>
              <a:blip r:embed="rId10"/>
              <a:stretch>
                <a:fillRect/>
              </a:stretch>
            </p:blipFill>
            <p:spPr>
              <a:xfrm>
                <a:off x="6227670" y="7011564"/>
                <a:ext cx="2058480" cy="52164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654016"/>
            <a:ext cx="6812280" cy="708779"/>
          </a:xfrm>
          <a:prstGeom prst="rect">
            <a:avLst/>
          </a:prstGeom>
          <a:noFill/>
          <a:ln/>
        </p:spPr>
        <p:txBody>
          <a:bodyPr wrap="none" lIns="0" tIns="0" rIns="0" bIns="0" rtlCol="0" anchor="t"/>
          <a:lstStyle/>
          <a:p>
            <a:pPr marL="0" indent="0" algn="l">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Future Enhancements</a:t>
            </a:r>
            <a:endParaRPr lang="en-US" sz="4450" dirty="0"/>
          </a:p>
        </p:txBody>
      </p:sp>
      <p:sp>
        <p:nvSpPr>
          <p:cNvPr id="3" name="Shape 1"/>
          <p:cNvSpPr/>
          <p:nvPr/>
        </p:nvSpPr>
        <p:spPr>
          <a:xfrm>
            <a:off x="793790" y="2816423"/>
            <a:ext cx="510302" cy="510302"/>
          </a:xfrm>
          <a:prstGeom prst="roundRect">
            <a:avLst>
              <a:gd name="adj" fmla="val 1792"/>
            </a:avLst>
          </a:prstGeom>
          <a:solidFill>
            <a:srgbClr val="FFFFFF"/>
          </a:solidFill>
          <a:ln w="7620">
            <a:solidFill>
              <a:srgbClr val="151617"/>
            </a:solidFill>
            <a:prstDash val="solid"/>
          </a:ln>
          <a:effectLst>
            <a:outerShdw dist="20320" dir="2700000" algn="bl" rotWithShape="0">
              <a:srgbClr val="151617">
                <a:alpha val="100000"/>
              </a:srgbClr>
            </a:outerShdw>
          </a:effectLst>
        </p:spPr>
      </p:sp>
      <p:pic>
        <p:nvPicPr>
          <p:cNvPr id="4" name="Image 0" descr="preencoded.png"/>
          <p:cNvPicPr>
            <a:picLocks noChangeAspect="1"/>
          </p:cNvPicPr>
          <p:nvPr/>
        </p:nvPicPr>
        <p:blipFill>
          <a:blip r:embed="rId3"/>
          <a:stretch>
            <a:fillRect/>
          </a:stretch>
        </p:blipFill>
        <p:spPr>
          <a:xfrm>
            <a:off x="878860" y="2858929"/>
            <a:ext cx="340162" cy="425291"/>
          </a:xfrm>
          <a:prstGeom prst="rect">
            <a:avLst/>
          </a:prstGeom>
        </p:spPr>
      </p:pic>
      <p:sp>
        <p:nvSpPr>
          <p:cNvPr id="5" name="Text 2"/>
          <p:cNvSpPr/>
          <p:nvPr/>
        </p:nvSpPr>
        <p:spPr>
          <a:xfrm>
            <a:off x="1530906" y="2894290"/>
            <a:ext cx="3421499" cy="708660"/>
          </a:xfrm>
          <a:prstGeom prst="rect">
            <a:avLst/>
          </a:prstGeom>
          <a:noFill/>
          <a:ln/>
        </p:spPr>
        <p:txBody>
          <a:bodyPr wrap="squar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Weather Data Integration</a:t>
            </a:r>
            <a:endParaRPr lang="en-US" sz="2200" dirty="0"/>
          </a:p>
        </p:txBody>
      </p:sp>
      <p:sp>
        <p:nvSpPr>
          <p:cNvPr id="6" name="Text 3"/>
          <p:cNvSpPr/>
          <p:nvPr/>
        </p:nvSpPr>
        <p:spPr>
          <a:xfrm>
            <a:off x="1530906" y="3739039"/>
            <a:ext cx="3421499" cy="1088708"/>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Use forecasts for predictive pump operation and water conservation</a:t>
            </a:r>
            <a:endParaRPr lang="en-US" sz="1750" dirty="0"/>
          </a:p>
        </p:txBody>
      </p:sp>
      <p:sp>
        <p:nvSpPr>
          <p:cNvPr id="7" name="Shape 4"/>
          <p:cNvSpPr/>
          <p:nvPr/>
        </p:nvSpPr>
        <p:spPr>
          <a:xfrm>
            <a:off x="5235893" y="2816423"/>
            <a:ext cx="510302" cy="510302"/>
          </a:xfrm>
          <a:prstGeom prst="roundRect">
            <a:avLst>
              <a:gd name="adj" fmla="val 1792"/>
            </a:avLst>
          </a:prstGeom>
          <a:solidFill>
            <a:srgbClr val="FFFFFF"/>
          </a:solidFill>
          <a:ln w="7620">
            <a:solidFill>
              <a:srgbClr val="151617"/>
            </a:solidFill>
            <a:prstDash val="solid"/>
          </a:ln>
          <a:effectLst>
            <a:outerShdw dist="20320" dir="2700000" algn="bl" rotWithShape="0">
              <a:srgbClr val="151617">
                <a:alpha val="100000"/>
              </a:srgbClr>
            </a:outerShdw>
          </a:effectLst>
        </p:spPr>
      </p:sp>
      <p:pic>
        <p:nvPicPr>
          <p:cNvPr id="8" name="Image 1" descr="preencoded.png"/>
          <p:cNvPicPr>
            <a:picLocks noChangeAspect="1"/>
          </p:cNvPicPr>
          <p:nvPr/>
        </p:nvPicPr>
        <p:blipFill>
          <a:blip r:embed="rId4"/>
          <a:stretch>
            <a:fillRect/>
          </a:stretch>
        </p:blipFill>
        <p:spPr>
          <a:xfrm>
            <a:off x="5320963" y="2858929"/>
            <a:ext cx="340162" cy="425291"/>
          </a:xfrm>
          <a:prstGeom prst="rect">
            <a:avLst/>
          </a:prstGeom>
        </p:spPr>
      </p:pic>
      <p:sp>
        <p:nvSpPr>
          <p:cNvPr id="9" name="Text 5"/>
          <p:cNvSpPr/>
          <p:nvPr/>
        </p:nvSpPr>
        <p:spPr>
          <a:xfrm>
            <a:off x="5973008" y="2894290"/>
            <a:ext cx="2894648"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Mobile Application</a:t>
            </a:r>
            <a:endParaRPr lang="en-US" sz="2200" dirty="0"/>
          </a:p>
        </p:txBody>
      </p:sp>
      <p:sp>
        <p:nvSpPr>
          <p:cNvPr id="10" name="Text 6"/>
          <p:cNvSpPr/>
          <p:nvPr/>
        </p:nvSpPr>
        <p:spPr>
          <a:xfrm>
            <a:off x="5973008" y="3384709"/>
            <a:ext cx="3421499" cy="1088708"/>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Enable remote monitoring and control from smartphones with intuitive UI</a:t>
            </a:r>
            <a:endParaRPr lang="en-US" sz="1750" dirty="0"/>
          </a:p>
        </p:txBody>
      </p:sp>
      <p:sp>
        <p:nvSpPr>
          <p:cNvPr id="11" name="Shape 7"/>
          <p:cNvSpPr/>
          <p:nvPr/>
        </p:nvSpPr>
        <p:spPr>
          <a:xfrm>
            <a:off x="9677995" y="2816423"/>
            <a:ext cx="510302" cy="510302"/>
          </a:xfrm>
          <a:prstGeom prst="roundRect">
            <a:avLst>
              <a:gd name="adj" fmla="val 1792"/>
            </a:avLst>
          </a:prstGeom>
          <a:solidFill>
            <a:srgbClr val="FFFFFF"/>
          </a:solidFill>
          <a:ln w="7620">
            <a:solidFill>
              <a:srgbClr val="151617"/>
            </a:solidFill>
            <a:prstDash val="solid"/>
          </a:ln>
          <a:effectLst>
            <a:outerShdw dist="20320" dir="2700000" algn="bl" rotWithShape="0">
              <a:srgbClr val="151617">
                <a:alpha val="100000"/>
              </a:srgbClr>
            </a:outerShdw>
          </a:effectLst>
        </p:spPr>
      </p:sp>
      <p:pic>
        <p:nvPicPr>
          <p:cNvPr id="12" name="Image 2" descr="preencoded.png"/>
          <p:cNvPicPr>
            <a:picLocks noChangeAspect="1"/>
          </p:cNvPicPr>
          <p:nvPr/>
        </p:nvPicPr>
        <p:blipFill>
          <a:blip r:embed="rId5"/>
          <a:stretch>
            <a:fillRect/>
          </a:stretch>
        </p:blipFill>
        <p:spPr>
          <a:xfrm>
            <a:off x="9763065" y="2858929"/>
            <a:ext cx="340162" cy="425291"/>
          </a:xfrm>
          <a:prstGeom prst="rect">
            <a:avLst/>
          </a:prstGeom>
        </p:spPr>
      </p:pic>
      <p:sp>
        <p:nvSpPr>
          <p:cNvPr id="13" name="Text 8"/>
          <p:cNvSpPr/>
          <p:nvPr/>
        </p:nvSpPr>
        <p:spPr>
          <a:xfrm>
            <a:off x="10415111" y="289429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Machine Learning</a:t>
            </a:r>
            <a:endParaRPr lang="en-US" sz="2200" dirty="0"/>
          </a:p>
        </p:txBody>
      </p:sp>
      <p:sp>
        <p:nvSpPr>
          <p:cNvPr id="14" name="Text 9"/>
          <p:cNvSpPr/>
          <p:nvPr/>
        </p:nvSpPr>
        <p:spPr>
          <a:xfrm>
            <a:off x="10415111" y="3384709"/>
            <a:ext cx="3421499" cy="1088708"/>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Optimize pump cycles and maintenance schedules through AI-driven analytics</a:t>
            </a:r>
            <a:endParaRPr lang="en-US" sz="1750" dirty="0"/>
          </a:p>
        </p:txBody>
      </p:sp>
      <p:sp>
        <p:nvSpPr>
          <p:cNvPr id="15" name="Shape 10"/>
          <p:cNvSpPr/>
          <p:nvPr/>
        </p:nvSpPr>
        <p:spPr>
          <a:xfrm>
            <a:off x="793790" y="5281374"/>
            <a:ext cx="510302" cy="510302"/>
          </a:xfrm>
          <a:prstGeom prst="roundRect">
            <a:avLst>
              <a:gd name="adj" fmla="val 1792"/>
            </a:avLst>
          </a:prstGeom>
          <a:solidFill>
            <a:srgbClr val="FFFFFF"/>
          </a:solidFill>
          <a:ln w="7620">
            <a:solidFill>
              <a:srgbClr val="151617"/>
            </a:solidFill>
            <a:prstDash val="solid"/>
          </a:ln>
          <a:effectLst>
            <a:outerShdw dist="20320" dir="2700000" algn="bl" rotWithShape="0">
              <a:srgbClr val="151617">
                <a:alpha val="100000"/>
              </a:srgbClr>
            </a:outerShdw>
          </a:effectLst>
        </p:spPr>
      </p:sp>
      <p:pic>
        <p:nvPicPr>
          <p:cNvPr id="16" name="Image 3" descr="preencoded.png"/>
          <p:cNvPicPr>
            <a:picLocks noChangeAspect="1"/>
          </p:cNvPicPr>
          <p:nvPr/>
        </p:nvPicPr>
        <p:blipFill>
          <a:blip r:embed="rId6"/>
          <a:stretch>
            <a:fillRect/>
          </a:stretch>
        </p:blipFill>
        <p:spPr>
          <a:xfrm>
            <a:off x="878860" y="5323880"/>
            <a:ext cx="340162" cy="425291"/>
          </a:xfrm>
          <a:prstGeom prst="rect">
            <a:avLst/>
          </a:prstGeom>
        </p:spPr>
      </p:pic>
      <p:sp>
        <p:nvSpPr>
          <p:cNvPr id="17" name="Text 11"/>
          <p:cNvSpPr/>
          <p:nvPr/>
        </p:nvSpPr>
        <p:spPr>
          <a:xfrm>
            <a:off x="1530906" y="5359241"/>
            <a:ext cx="3659743"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Solar Power Integration</a:t>
            </a:r>
            <a:endParaRPr lang="en-US" sz="2200" dirty="0"/>
          </a:p>
        </p:txBody>
      </p:sp>
      <p:sp>
        <p:nvSpPr>
          <p:cNvPr id="18" name="Text 12"/>
          <p:cNvSpPr/>
          <p:nvPr/>
        </p:nvSpPr>
        <p:spPr>
          <a:xfrm>
            <a:off x="1530906" y="5849660"/>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Deploy renewable energy for sustainable and off-grid system operation</a:t>
            </a:r>
            <a:endParaRPr lang="en-US" sz="1750" dirty="0"/>
          </a:p>
        </p:txBody>
      </p:sp>
      <p:sp>
        <p:nvSpPr>
          <p:cNvPr id="19" name="Shape 13"/>
          <p:cNvSpPr/>
          <p:nvPr/>
        </p:nvSpPr>
        <p:spPr>
          <a:xfrm>
            <a:off x="7457003" y="5281374"/>
            <a:ext cx="510302" cy="510302"/>
          </a:xfrm>
          <a:prstGeom prst="roundRect">
            <a:avLst>
              <a:gd name="adj" fmla="val 1792"/>
            </a:avLst>
          </a:prstGeom>
          <a:solidFill>
            <a:srgbClr val="FFFFFF"/>
          </a:solidFill>
          <a:ln w="7620">
            <a:solidFill>
              <a:srgbClr val="151617"/>
            </a:solidFill>
            <a:prstDash val="solid"/>
          </a:ln>
          <a:effectLst>
            <a:outerShdw dist="20320" dir="2700000" algn="bl" rotWithShape="0">
              <a:srgbClr val="151617">
                <a:alpha val="100000"/>
              </a:srgbClr>
            </a:outerShdw>
          </a:effectLst>
        </p:spPr>
      </p:sp>
      <p:pic>
        <p:nvPicPr>
          <p:cNvPr id="20" name="Image 4" descr="preencoded.png"/>
          <p:cNvPicPr>
            <a:picLocks noChangeAspect="1"/>
          </p:cNvPicPr>
          <p:nvPr/>
        </p:nvPicPr>
        <p:blipFill>
          <a:blip r:embed="rId7"/>
          <a:stretch>
            <a:fillRect/>
          </a:stretch>
        </p:blipFill>
        <p:spPr>
          <a:xfrm>
            <a:off x="7542074" y="5323880"/>
            <a:ext cx="340162" cy="425291"/>
          </a:xfrm>
          <a:prstGeom prst="rect">
            <a:avLst/>
          </a:prstGeom>
        </p:spPr>
      </p:pic>
      <p:sp>
        <p:nvSpPr>
          <p:cNvPr id="21" name="Text 14"/>
          <p:cNvSpPr/>
          <p:nvPr/>
        </p:nvSpPr>
        <p:spPr>
          <a:xfrm>
            <a:off x="8194119" y="5359241"/>
            <a:ext cx="3657243"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Predictive Maintenance</a:t>
            </a:r>
            <a:endParaRPr lang="en-US" sz="2200" dirty="0"/>
          </a:p>
        </p:txBody>
      </p:sp>
      <p:sp>
        <p:nvSpPr>
          <p:cNvPr id="22" name="Text 15"/>
          <p:cNvSpPr/>
          <p:nvPr/>
        </p:nvSpPr>
        <p:spPr>
          <a:xfrm>
            <a:off x="8194119" y="5849660"/>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Proactively alert users about pump health to prevent breakdowns</a:t>
            </a:r>
            <a:endParaRPr lang="en-US" sz="1750" dirty="0"/>
          </a:p>
        </p:txBody>
      </p:sp>
      <mc:AlternateContent xmlns:mc="http://schemas.openxmlformats.org/markup-compatibility/2006">
        <mc:Choice xmlns:p14="http://schemas.microsoft.com/office/powerpoint/2010/main" Requires="p14">
          <p:contentPart p14:bwMode="auto" r:id="rId8">
            <p14:nvContentPartPr>
              <p14:cNvPr id="23" name="Ink 22">
                <a:extLst>
                  <a:ext uri="{FF2B5EF4-FFF2-40B4-BE49-F238E27FC236}">
                    <a16:creationId xmlns:a16="http://schemas.microsoft.com/office/drawing/2014/main" id="{B77D9497-7D0E-6FB4-6157-B519A1630BD0}"/>
                  </a:ext>
                </a:extLst>
              </p14:cNvPr>
              <p14:cNvContentPartPr/>
              <p14:nvPr/>
            </p14:nvContentPartPr>
            <p14:xfrm>
              <a:off x="12943470" y="7830924"/>
              <a:ext cx="1501920" cy="201240"/>
            </p14:xfrm>
          </p:contentPart>
        </mc:Choice>
        <mc:Fallback>
          <p:pic>
            <p:nvPicPr>
              <p:cNvPr id="23" name="Ink 22">
                <a:extLst>
                  <a:ext uri="{FF2B5EF4-FFF2-40B4-BE49-F238E27FC236}">
                    <a16:creationId xmlns:a16="http://schemas.microsoft.com/office/drawing/2014/main" id="{B77D9497-7D0E-6FB4-6157-B519A1630BD0}"/>
                  </a:ext>
                </a:extLst>
              </p:cNvPr>
              <p:cNvPicPr/>
              <p:nvPr/>
            </p:nvPicPr>
            <p:blipFill>
              <a:blip r:embed="rId9"/>
              <a:stretch>
                <a:fillRect/>
              </a:stretch>
            </p:blipFill>
            <p:spPr>
              <a:xfrm>
                <a:off x="12880830" y="7768284"/>
                <a:ext cx="1627560" cy="32688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784503"/>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Agenda</a:t>
            </a:r>
            <a:endParaRPr lang="en-US" sz="4450" dirty="0"/>
          </a:p>
        </p:txBody>
      </p:sp>
      <p:sp>
        <p:nvSpPr>
          <p:cNvPr id="3" name="Shape 1"/>
          <p:cNvSpPr/>
          <p:nvPr/>
        </p:nvSpPr>
        <p:spPr>
          <a:xfrm>
            <a:off x="793790" y="1946910"/>
            <a:ext cx="510302" cy="510302"/>
          </a:xfrm>
          <a:prstGeom prst="roundRect">
            <a:avLst>
              <a:gd name="adj" fmla="val 1792"/>
            </a:avLst>
          </a:prstGeom>
          <a:solidFill>
            <a:srgbClr val="FFFFFF"/>
          </a:solidFill>
          <a:ln w="7620">
            <a:solidFill>
              <a:srgbClr val="151617"/>
            </a:solidFill>
            <a:prstDash val="solid"/>
          </a:ln>
          <a:effectLst>
            <a:outerShdw dist="20320" dir="2700000" algn="bl" rotWithShape="0">
              <a:srgbClr val="151617">
                <a:alpha val="100000"/>
              </a:srgbClr>
            </a:outerShdw>
          </a:effectLst>
        </p:spPr>
      </p:sp>
      <p:sp>
        <p:nvSpPr>
          <p:cNvPr id="4" name="Text 2"/>
          <p:cNvSpPr/>
          <p:nvPr/>
        </p:nvSpPr>
        <p:spPr>
          <a:xfrm>
            <a:off x="1530906" y="2024777"/>
            <a:ext cx="5642610" cy="708660"/>
          </a:xfrm>
          <a:prstGeom prst="rect">
            <a:avLst/>
          </a:prstGeom>
          <a:noFill/>
          <a:ln/>
        </p:spPr>
        <p:txBody>
          <a:bodyPr wrap="squar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Introduction to Water Pump Challenges</a:t>
            </a:r>
            <a:endParaRPr lang="en-US" sz="2200" dirty="0"/>
          </a:p>
        </p:txBody>
      </p:sp>
      <p:sp>
        <p:nvSpPr>
          <p:cNvPr id="5" name="Text 3"/>
          <p:cNvSpPr/>
          <p:nvPr/>
        </p:nvSpPr>
        <p:spPr>
          <a:xfrm>
            <a:off x="1530906" y="2869525"/>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Overview of problems caused by low groundwater and pump damage risks</a:t>
            </a:r>
            <a:endParaRPr lang="en-US" sz="1750" dirty="0"/>
          </a:p>
        </p:txBody>
      </p:sp>
      <p:sp>
        <p:nvSpPr>
          <p:cNvPr id="6" name="Shape 4"/>
          <p:cNvSpPr/>
          <p:nvPr/>
        </p:nvSpPr>
        <p:spPr>
          <a:xfrm>
            <a:off x="7457003" y="1946910"/>
            <a:ext cx="510302" cy="510302"/>
          </a:xfrm>
          <a:prstGeom prst="roundRect">
            <a:avLst>
              <a:gd name="adj" fmla="val 1792"/>
            </a:avLst>
          </a:prstGeom>
          <a:solidFill>
            <a:srgbClr val="FFFFFF"/>
          </a:solidFill>
          <a:ln w="7620">
            <a:solidFill>
              <a:srgbClr val="151617"/>
            </a:solidFill>
            <a:prstDash val="solid"/>
          </a:ln>
          <a:effectLst>
            <a:outerShdw dist="20320" dir="2700000" algn="bl" rotWithShape="0">
              <a:srgbClr val="151617">
                <a:alpha val="100000"/>
              </a:srgbClr>
            </a:outerShdw>
          </a:effectLst>
        </p:spPr>
      </p:sp>
      <p:sp>
        <p:nvSpPr>
          <p:cNvPr id="7" name="Text 5"/>
          <p:cNvSpPr/>
          <p:nvPr/>
        </p:nvSpPr>
        <p:spPr>
          <a:xfrm>
            <a:off x="8194119" y="202477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Project Abstract</a:t>
            </a:r>
            <a:endParaRPr lang="en-US" sz="2200" dirty="0"/>
          </a:p>
        </p:txBody>
      </p:sp>
      <p:sp>
        <p:nvSpPr>
          <p:cNvPr id="8" name="Text 6"/>
          <p:cNvSpPr/>
          <p:nvPr/>
        </p:nvSpPr>
        <p:spPr>
          <a:xfrm>
            <a:off x="8194119" y="2515195"/>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Goals, approach, and expected benefits of the IoT system</a:t>
            </a:r>
            <a:endParaRPr lang="en-US" sz="1750" dirty="0"/>
          </a:p>
        </p:txBody>
      </p:sp>
      <p:sp>
        <p:nvSpPr>
          <p:cNvPr id="9" name="Shape 7"/>
          <p:cNvSpPr/>
          <p:nvPr/>
        </p:nvSpPr>
        <p:spPr>
          <a:xfrm>
            <a:off x="793790" y="4048958"/>
            <a:ext cx="510302" cy="510302"/>
          </a:xfrm>
          <a:prstGeom prst="roundRect">
            <a:avLst>
              <a:gd name="adj" fmla="val 1792"/>
            </a:avLst>
          </a:prstGeom>
          <a:solidFill>
            <a:srgbClr val="FFFFFF"/>
          </a:solidFill>
          <a:ln w="7620">
            <a:solidFill>
              <a:srgbClr val="151617"/>
            </a:solidFill>
            <a:prstDash val="solid"/>
          </a:ln>
          <a:effectLst>
            <a:outerShdw dist="20320" dir="2700000" algn="bl" rotWithShape="0">
              <a:srgbClr val="151617">
                <a:alpha val="100000"/>
              </a:srgbClr>
            </a:outerShdw>
          </a:effectLst>
        </p:spPr>
      </p:sp>
      <p:sp>
        <p:nvSpPr>
          <p:cNvPr id="10" name="Text 8"/>
          <p:cNvSpPr/>
          <p:nvPr/>
        </p:nvSpPr>
        <p:spPr>
          <a:xfrm>
            <a:off x="1530906" y="4126825"/>
            <a:ext cx="2855595"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System Objectives</a:t>
            </a:r>
            <a:endParaRPr lang="en-US" sz="2200" dirty="0"/>
          </a:p>
        </p:txBody>
      </p:sp>
      <p:sp>
        <p:nvSpPr>
          <p:cNvPr id="11" name="Text 9"/>
          <p:cNvSpPr/>
          <p:nvPr/>
        </p:nvSpPr>
        <p:spPr>
          <a:xfrm>
            <a:off x="1530906" y="4617244"/>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What the system aims to achieve including protection and alerts</a:t>
            </a:r>
            <a:endParaRPr lang="en-US" sz="1750" dirty="0"/>
          </a:p>
        </p:txBody>
      </p:sp>
      <p:sp>
        <p:nvSpPr>
          <p:cNvPr id="12" name="Shape 10"/>
          <p:cNvSpPr/>
          <p:nvPr/>
        </p:nvSpPr>
        <p:spPr>
          <a:xfrm>
            <a:off x="7457003" y="4048958"/>
            <a:ext cx="510302" cy="510302"/>
          </a:xfrm>
          <a:prstGeom prst="roundRect">
            <a:avLst>
              <a:gd name="adj" fmla="val 1792"/>
            </a:avLst>
          </a:prstGeom>
          <a:solidFill>
            <a:srgbClr val="FFFFFF"/>
          </a:solidFill>
          <a:ln w="7620">
            <a:solidFill>
              <a:srgbClr val="151617"/>
            </a:solidFill>
            <a:prstDash val="solid"/>
          </a:ln>
          <a:effectLst>
            <a:outerShdw dist="20320" dir="2700000" algn="bl" rotWithShape="0">
              <a:srgbClr val="151617">
                <a:alpha val="100000"/>
              </a:srgbClr>
            </a:outerShdw>
          </a:effectLst>
        </p:spPr>
      </p:sp>
      <p:sp>
        <p:nvSpPr>
          <p:cNvPr id="13" name="Text 11"/>
          <p:cNvSpPr/>
          <p:nvPr/>
        </p:nvSpPr>
        <p:spPr>
          <a:xfrm>
            <a:off x="8194119" y="4126825"/>
            <a:ext cx="5642610" cy="708660"/>
          </a:xfrm>
          <a:prstGeom prst="rect">
            <a:avLst/>
          </a:prstGeom>
          <a:noFill/>
          <a:ln/>
        </p:spPr>
        <p:txBody>
          <a:bodyPr wrap="squar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Literature Survey &amp; Existing Solutions</a:t>
            </a:r>
            <a:endParaRPr lang="en-US" sz="2200" dirty="0"/>
          </a:p>
        </p:txBody>
      </p:sp>
      <p:sp>
        <p:nvSpPr>
          <p:cNvPr id="14" name="Text 12"/>
          <p:cNvSpPr/>
          <p:nvPr/>
        </p:nvSpPr>
        <p:spPr>
          <a:xfrm>
            <a:off x="8194119" y="4971574"/>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Review of current techniques and their limitations</a:t>
            </a:r>
            <a:endParaRPr lang="en-US" sz="1750" dirty="0"/>
          </a:p>
        </p:txBody>
      </p:sp>
      <p:sp>
        <p:nvSpPr>
          <p:cNvPr id="15" name="Shape 13"/>
          <p:cNvSpPr/>
          <p:nvPr/>
        </p:nvSpPr>
        <p:spPr>
          <a:xfrm>
            <a:off x="793790" y="6151007"/>
            <a:ext cx="510302" cy="510302"/>
          </a:xfrm>
          <a:prstGeom prst="roundRect">
            <a:avLst>
              <a:gd name="adj" fmla="val 1792"/>
            </a:avLst>
          </a:prstGeom>
          <a:solidFill>
            <a:srgbClr val="FFFFFF"/>
          </a:solidFill>
          <a:ln w="7620">
            <a:solidFill>
              <a:srgbClr val="151617"/>
            </a:solidFill>
            <a:prstDash val="solid"/>
          </a:ln>
          <a:effectLst>
            <a:outerShdw dist="20320" dir="2700000" algn="bl" rotWithShape="0">
              <a:srgbClr val="151617">
                <a:alpha val="100000"/>
              </a:srgbClr>
            </a:outerShdw>
          </a:effectLst>
        </p:spPr>
      </p:sp>
      <p:sp>
        <p:nvSpPr>
          <p:cNvPr id="16" name="Text 14"/>
          <p:cNvSpPr/>
          <p:nvPr/>
        </p:nvSpPr>
        <p:spPr>
          <a:xfrm>
            <a:off x="1530906" y="6228874"/>
            <a:ext cx="4370427"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Proposed System &amp; Modules</a:t>
            </a:r>
            <a:endParaRPr lang="en-US" sz="2200" dirty="0"/>
          </a:p>
        </p:txBody>
      </p:sp>
      <p:sp>
        <p:nvSpPr>
          <p:cNvPr id="17" name="Text 15"/>
          <p:cNvSpPr/>
          <p:nvPr/>
        </p:nvSpPr>
        <p:spPr>
          <a:xfrm>
            <a:off x="1530906" y="6719292"/>
            <a:ext cx="5642610" cy="362903"/>
          </a:xfrm>
          <a:prstGeom prst="rect">
            <a:avLst/>
          </a:prstGeom>
          <a:noFill/>
          <a:ln/>
        </p:spPr>
        <p:txBody>
          <a:bodyPr wrap="non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Architecture and individual functional blocks</a:t>
            </a:r>
            <a:endParaRPr lang="en-US" sz="1750" dirty="0"/>
          </a:p>
        </p:txBody>
      </p:sp>
      <p:sp>
        <p:nvSpPr>
          <p:cNvPr id="18" name="Shape 16"/>
          <p:cNvSpPr/>
          <p:nvPr/>
        </p:nvSpPr>
        <p:spPr>
          <a:xfrm>
            <a:off x="7457003" y="6151007"/>
            <a:ext cx="510302" cy="510302"/>
          </a:xfrm>
          <a:prstGeom prst="roundRect">
            <a:avLst>
              <a:gd name="adj" fmla="val 1792"/>
            </a:avLst>
          </a:prstGeom>
          <a:solidFill>
            <a:srgbClr val="FFFFFF"/>
          </a:solidFill>
          <a:ln w="7620">
            <a:solidFill>
              <a:srgbClr val="151617"/>
            </a:solidFill>
            <a:prstDash val="solid"/>
          </a:ln>
          <a:effectLst>
            <a:outerShdw dist="20320" dir="2700000" algn="bl" rotWithShape="0">
              <a:srgbClr val="151617">
                <a:alpha val="100000"/>
              </a:srgbClr>
            </a:outerShdw>
          </a:effectLst>
        </p:spPr>
      </p:sp>
      <p:sp>
        <p:nvSpPr>
          <p:cNvPr id="19" name="Text 17"/>
          <p:cNvSpPr/>
          <p:nvPr/>
        </p:nvSpPr>
        <p:spPr>
          <a:xfrm>
            <a:off x="8194119" y="6228874"/>
            <a:ext cx="5336500"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Future Prospects &amp; Enhancements</a:t>
            </a:r>
            <a:endParaRPr lang="en-US" sz="2200" dirty="0"/>
          </a:p>
        </p:txBody>
      </p:sp>
      <p:sp>
        <p:nvSpPr>
          <p:cNvPr id="20" name="Text 18"/>
          <p:cNvSpPr/>
          <p:nvPr/>
        </p:nvSpPr>
        <p:spPr>
          <a:xfrm>
            <a:off x="8194119" y="6719292"/>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Potential improvements including mobile app and AI integration</a:t>
            </a:r>
            <a:endParaRPr lang="en-US" sz="1750" dirty="0"/>
          </a:p>
        </p:txBody>
      </p:sp>
      <mc:AlternateContent xmlns:mc="http://schemas.openxmlformats.org/markup-compatibility/2006">
        <mc:Choice xmlns:p14="http://schemas.microsoft.com/office/powerpoint/2010/main" Requires="p14">
          <p:contentPart p14:bwMode="auto" r:id="rId3">
            <p14:nvContentPartPr>
              <p14:cNvPr id="21" name="Ink 20">
                <a:extLst>
                  <a:ext uri="{FF2B5EF4-FFF2-40B4-BE49-F238E27FC236}">
                    <a16:creationId xmlns:a16="http://schemas.microsoft.com/office/drawing/2014/main" id="{FD0C4DBC-17A9-950F-F088-10E8B9FD5EB7}"/>
                  </a:ext>
                </a:extLst>
              </p14:cNvPr>
              <p14:cNvContentPartPr/>
              <p14:nvPr/>
            </p14:nvContentPartPr>
            <p14:xfrm>
              <a:off x="12942390" y="7799604"/>
              <a:ext cx="1481400" cy="287640"/>
            </p14:xfrm>
          </p:contentPart>
        </mc:Choice>
        <mc:Fallback>
          <p:pic>
            <p:nvPicPr>
              <p:cNvPr id="21" name="Ink 20">
                <a:extLst>
                  <a:ext uri="{FF2B5EF4-FFF2-40B4-BE49-F238E27FC236}">
                    <a16:creationId xmlns:a16="http://schemas.microsoft.com/office/drawing/2014/main" id="{FD0C4DBC-17A9-950F-F088-10E8B9FD5EB7}"/>
                  </a:ext>
                </a:extLst>
              </p:cNvPr>
              <p:cNvPicPr/>
              <p:nvPr/>
            </p:nvPicPr>
            <p:blipFill>
              <a:blip r:embed="rId4"/>
              <a:stretch>
                <a:fillRect/>
              </a:stretch>
            </p:blipFill>
            <p:spPr>
              <a:xfrm>
                <a:off x="12879390" y="7736964"/>
                <a:ext cx="1607040" cy="41328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466731"/>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Abstract</a:t>
            </a:r>
            <a:endParaRPr lang="en-US" sz="4450" dirty="0"/>
          </a:p>
        </p:txBody>
      </p:sp>
      <p:sp>
        <p:nvSpPr>
          <p:cNvPr id="4" name="Text 1"/>
          <p:cNvSpPr/>
          <p:nvPr/>
        </p:nvSpPr>
        <p:spPr>
          <a:xfrm>
            <a:off x="6280190" y="2515672"/>
            <a:ext cx="7556421" cy="2540318"/>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Groundwater depletion poses critical challenges to agriculture and drinking supplies globally. Pumps operating without sufficient water risk severe damage and unnecessary energy consumption. This project proposes an IoT-based water pump protection system using an ESP32 microcontroller coupled with a water level sensor and relay module. The system automatically shuts the pump off when water levels fall below a set threshold, preventing dry runs.</a:t>
            </a:r>
            <a:endParaRPr lang="en-US" sz="1750" dirty="0"/>
          </a:p>
        </p:txBody>
      </p:sp>
      <p:sp>
        <p:nvSpPr>
          <p:cNvPr id="5" name="Text 2"/>
          <p:cNvSpPr/>
          <p:nvPr/>
        </p:nvSpPr>
        <p:spPr>
          <a:xfrm>
            <a:off x="6280190" y="5311140"/>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Users receive email notifications through SMTP protocol to stay informed in real time. The solution enhances pump durability while optimizing power use, offering a scalable and cost-efficient option for smart water management.</a:t>
            </a:r>
            <a:endParaRPr lang="en-US" sz="1750" dirty="0"/>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FEF3DB7E-DD05-DD55-0F55-E1510AEA6E1A}"/>
                  </a:ext>
                </a:extLst>
              </p14:cNvPr>
              <p14:cNvContentPartPr/>
              <p14:nvPr/>
            </p14:nvContentPartPr>
            <p14:xfrm>
              <a:off x="12888750" y="7864044"/>
              <a:ext cx="1555560" cy="223200"/>
            </p14:xfrm>
          </p:contentPart>
        </mc:Choice>
        <mc:Fallback>
          <p:pic>
            <p:nvPicPr>
              <p:cNvPr id="6" name="Ink 5">
                <a:extLst>
                  <a:ext uri="{FF2B5EF4-FFF2-40B4-BE49-F238E27FC236}">
                    <a16:creationId xmlns:a16="http://schemas.microsoft.com/office/drawing/2014/main" id="{FEF3DB7E-DD05-DD55-0F55-E1510AEA6E1A}"/>
                  </a:ext>
                </a:extLst>
              </p:cNvPr>
              <p:cNvPicPr/>
              <p:nvPr/>
            </p:nvPicPr>
            <p:blipFill>
              <a:blip r:embed="rId5"/>
              <a:stretch>
                <a:fillRect/>
              </a:stretch>
            </p:blipFill>
            <p:spPr>
              <a:xfrm>
                <a:off x="12825750" y="7801404"/>
                <a:ext cx="1681200" cy="34884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070253"/>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Introduction</a:t>
            </a:r>
            <a:endParaRPr lang="en-US" sz="4450" dirty="0"/>
          </a:p>
        </p:txBody>
      </p:sp>
      <p:sp>
        <p:nvSpPr>
          <p:cNvPr id="4" name="Shape 1"/>
          <p:cNvSpPr/>
          <p:nvPr/>
        </p:nvSpPr>
        <p:spPr>
          <a:xfrm>
            <a:off x="6280190" y="2119193"/>
            <a:ext cx="3664863" cy="3128129"/>
          </a:xfrm>
          <a:prstGeom prst="roundRect">
            <a:avLst>
              <a:gd name="adj" fmla="val 292"/>
            </a:avLst>
          </a:prstGeom>
          <a:solidFill>
            <a:srgbClr val="FFFFFF"/>
          </a:solidFill>
          <a:ln w="7620">
            <a:solidFill>
              <a:srgbClr val="151617"/>
            </a:solidFill>
            <a:prstDash val="solid"/>
          </a:ln>
          <a:effectLst>
            <a:outerShdw dist="20320" dir="2700000" algn="bl" rotWithShape="0">
              <a:srgbClr val="151617">
                <a:alpha val="100000"/>
              </a:srgbClr>
            </a:outerShdw>
          </a:effectLst>
        </p:spPr>
      </p:sp>
      <p:sp>
        <p:nvSpPr>
          <p:cNvPr id="5" name="Text 2"/>
          <p:cNvSpPr/>
          <p:nvPr/>
        </p:nvSpPr>
        <p:spPr>
          <a:xfrm>
            <a:off x="6514624" y="2353628"/>
            <a:ext cx="3195995" cy="708660"/>
          </a:xfrm>
          <a:prstGeom prst="rect">
            <a:avLst/>
          </a:prstGeom>
          <a:noFill/>
          <a:ln/>
        </p:spPr>
        <p:txBody>
          <a:bodyPr wrap="squar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Significance of Groundwater</a:t>
            </a:r>
            <a:endParaRPr lang="en-US" sz="2200" dirty="0"/>
          </a:p>
        </p:txBody>
      </p:sp>
      <p:sp>
        <p:nvSpPr>
          <p:cNvPr id="6" name="Text 3"/>
          <p:cNvSpPr/>
          <p:nvPr/>
        </p:nvSpPr>
        <p:spPr>
          <a:xfrm>
            <a:off x="6514624" y="3198376"/>
            <a:ext cx="3195995" cy="1814513"/>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Essential for irrigation and drinking water, groundwater sustains countless ecosystems and communities worldwide.</a:t>
            </a:r>
            <a:endParaRPr lang="en-US" sz="1750" dirty="0"/>
          </a:p>
        </p:txBody>
      </p:sp>
      <p:sp>
        <p:nvSpPr>
          <p:cNvPr id="7" name="Shape 4"/>
          <p:cNvSpPr/>
          <p:nvPr/>
        </p:nvSpPr>
        <p:spPr>
          <a:xfrm>
            <a:off x="10171867" y="2119193"/>
            <a:ext cx="3664863" cy="3128129"/>
          </a:xfrm>
          <a:prstGeom prst="roundRect">
            <a:avLst>
              <a:gd name="adj" fmla="val 292"/>
            </a:avLst>
          </a:prstGeom>
          <a:solidFill>
            <a:srgbClr val="FFFFFF"/>
          </a:solidFill>
          <a:ln w="7620">
            <a:solidFill>
              <a:srgbClr val="151617"/>
            </a:solidFill>
            <a:prstDash val="solid"/>
          </a:ln>
          <a:effectLst>
            <a:outerShdw dist="20320" dir="2700000" algn="bl" rotWithShape="0">
              <a:srgbClr val="151617">
                <a:alpha val="100000"/>
              </a:srgbClr>
            </a:outerShdw>
          </a:effectLst>
        </p:spPr>
      </p:sp>
      <p:sp>
        <p:nvSpPr>
          <p:cNvPr id="8" name="Text 5"/>
          <p:cNvSpPr/>
          <p:nvPr/>
        </p:nvSpPr>
        <p:spPr>
          <a:xfrm>
            <a:off x="10406301" y="2353628"/>
            <a:ext cx="3195995" cy="708660"/>
          </a:xfrm>
          <a:prstGeom prst="rect">
            <a:avLst/>
          </a:prstGeom>
          <a:noFill/>
          <a:ln/>
        </p:spPr>
        <p:txBody>
          <a:bodyPr wrap="squar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Challenges of Low Water Levels</a:t>
            </a:r>
            <a:endParaRPr lang="en-US" sz="2200" dirty="0"/>
          </a:p>
        </p:txBody>
      </p:sp>
      <p:sp>
        <p:nvSpPr>
          <p:cNvPr id="9" name="Text 6"/>
          <p:cNvSpPr/>
          <p:nvPr/>
        </p:nvSpPr>
        <p:spPr>
          <a:xfrm>
            <a:off x="10406301" y="3198376"/>
            <a:ext cx="3195995" cy="1814513"/>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Pumps running dry cause motor burnout and mechanical failures, disrupting water supply and raising repair costs.</a:t>
            </a:r>
            <a:endParaRPr lang="en-US" sz="1750" dirty="0"/>
          </a:p>
        </p:txBody>
      </p:sp>
      <p:sp>
        <p:nvSpPr>
          <p:cNvPr id="10" name="Shape 7"/>
          <p:cNvSpPr/>
          <p:nvPr/>
        </p:nvSpPr>
        <p:spPr>
          <a:xfrm>
            <a:off x="6280190" y="5474137"/>
            <a:ext cx="7556421" cy="1685092"/>
          </a:xfrm>
          <a:prstGeom prst="roundRect">
            <a:avLst>
              <a:gd name="adj" fmla="val 543"/>
            </a:avLst>
          </a:prstGeom>
          <a:solidFill>
            <a:srgbClr val="FFFFFF"/>
          </a:solidFill>
          <a:ln w="7620">
            <a:solidFill>
              <a:srgbClr val="151617"/>
            </a:solidFill>
            <a:prstDash val="solid"/>
          </a:ln>
          <a:effectLst>
            <a:outerShdw dist="20320" dir="2700000" algn="bl" rotWithShape="0">
              <a:srgbClr val="151617">
                <a:alpha val="100000"/>
              </a:srgbClr>
            </a:outerShdw>
          </a:effectLst>
        </p:spPr>
      </p:sp>
      <p:sp>
        <p:nvSpPr>
          <p:cNvPr id="11" name="Text 8"/>
          <p:cNvSpPr/>
          <p:nvPr/>
        </p:nvSpPr>
        <p:spPr>
          <a:xfrm>
            <a:off x="6514624" y="5708571"/>
            <a:ext cx="3239572"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Need for Automation</a:t>
            </a:r>
            <a:endParaRPr lang="en-US" sz="2200" dirty="0"/>
          </a:p>
        </p:txBody>
      </p:sp>
      <p:sp>
        <p:nvSpPr>
          <p:cNvPr id="12" name="Text 9"/>
          <p:cNvSpPr/>
          <p:nvPr/>
        </p:nvSpPr>
        <p:spPr>
          <a:xfrm>
            <a:off x="6514624" y="6198989"/>
            <a:ext cx="7087553" cy="725805"/>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Manual monitoring is unreliable; automated real-time sensing ensures prompt corrective action and resource efficiency.</a:t>
            </a:r>
            <a:endParaRPr lang="en-US" sz="1750" dirty="0"/>
          </a:p>
        </p:txBody>
      </p:sp>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130ACFE7-AA3F-F8E8-9609-0008CD005816}"/>
                  </a:ext>
                </a:extLst>
              </p14:cNvPr>
              <p14:cNvContentPartPr/>
              <p14:nvPr/>
            </p14:nvContentPartPr>
            <p14:xfrm>
              <a:off x="12866790" y="7770084"/>
              <a:ext cx="1610280" cy="350640"/>
            </p14:xfrm>
          </p:contentPart>
        </mc:Choice>
        <mc:Fallback>
          <p:pic>
            <p:nvPicPr>
              <p:cNvPr id="14" name="Ink 13">
                <a:extLst>
                  <a:ext uri="{FF2B5EF4-FFF2-40B4-BE49-F238E27FC236}">
                    <a16:creationId xmlns:a16="http://schemas.microsoft.com/office/drawing/2014/main" id="{130ACFE7-AA3F-F8E8-9609-0008CD005816}"/>
                  </a:ext>
                </a:extLst>
              </p:cNvPr>
              <p:cNvPicPr/>
              <p:nvPr/>
            </p:nvPicPr>
            <p:blipFill>
              <a:blip r:embed="rId5"/>
              <a:stretch>
                <a:fillRect/>
              </a:stretch>
            </p:blipFill>
            <p:spPr>
              <a:xfrm>
                <a:off x="12803790" y="7707084"/>
                <a:ext cx="1735920" cy="47628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291114"/>
            <a:ext cx="5679400" cy="708779"/>
          </a:xfrm>
          <a:prstGeom prst="rect">
            <a:avLst/>
          </a:prstGeom>
          <a:noFill/>
          <a:ln/>
        </p:spPr>
        <p:txBody>
          <a:bodyPr wrap="none" lIns="0" tIns="0" rIns="0" bIns="0" rtlCol="0" anchor="t"/>
          <a:lstStyle/>
          <a:p>
            <a:pPr marL="0" indent="0" algn="l">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Project Objectives</a:t>
            </a:r>
            <a:endParaRPr lang="en-US" sz="4450" dirty="0"/>
          </a:p>
        </p:txBody>
      </p:sp>
      <p:sp>
        <p:nvSpPr>
          <p:cNvPr id="3" name="Shape 1"/>
          <p:cNvSpPr/>
          <p:nvPr/>
        </p:nvSpPr>
        <p:spPr>
          <a:xfrm>
            <a:off x="793790" y="2453521"/>
            <a:ext cx="510302" cy="510302"/>
          </a:xfrm>
          <a:prstGeom prst="roundRect">
            <a:avLst>
              <a:gd name="adj" fmla="val 1792"/>
            </a:avLst>
          </a:prstGeom>
          <a:solidFill>
            <a:srgbClr val="FFFFFF"/>
          </a:solidFill>
          <a:ln w="7620">
            <a:solidFill>
              <a:srgbClr val="151617"/>
            </a:solidFill>
            <a:prstDash val="solid"/>
          </a:ln>
          <a:effectLst>
            <a:outerShdw dist="20320" dir="2700000" algn="bl" rotWithShape="0">
              <a:srgbClr val="151617">
                <a:alpha val="100000"/>
              </a:srgbClr>
            </a:outerShdw>
          </a:effectLst>
        </p:spPr>
      </p:sp>
      <p:sp>
        <p:nvSpPr>
          <p:cNvPr id="4" name="Text 2"/>
          <p:cNvSpPr/>
          <p:nvPr/>
        </p:nvSpPr>
        <p:spPr>
          <a:xfrm>
            <a:off x="878860" y="2496026"/>
            <a:ext cx="340162" cy="425291"/>
          </a:xfrm>
          <a:prstGeom prst="rect">
            <a:avLst/>
          </a:prstGeom>
          <a:noFill/>
          <a:ln/>
        </p:spPr>
        <p:txBody>
          <a:bodyPr wrap="none" lIns="0" tIns="0" rIns="0" bIns="0" rtlCol="0" anchor="t"/>
          <a:lstStyle/>
          <a:p>
            <a:pPr marL="0" indent="0" algn="ctr">
              <a:lnSpc>
                <a:spcPts val="2650"/>
              </a:lnSpc>
              <a:buNone/>
            </a:pPr>
            <a:r>
              <a:rPr lang="en-US" sz="2650" b="1" dirty="0">
                <a:solidFill>
                  <a:srgbClr val="151617"/>
                </a:solidFill>
                <a:latin typeface="Montserrat Black" pitchFamily="34" charset="0"/>
                <a:ea typeface="Montserrat Black" pitchFamily="34" charset="-122"/>
                <a:cs typeface="Montserrat Black" pitchFamily="34" charset="-120"/>
              </a:rPr>
              <a:t>1</a:t>
            </a:r>
            <a:endParaRPr lang="en-US" sz="2650" dirty="0"/>
          </a:p>
        </p:txBody>
      </p:sp>
      <p:sp>
        <p:nvSpPr>
          <p:cNvPr id="5" name="Text 3"/>
          <p:cNvSpPr/>
          <p:nvPr/>
        </p:nvSpPr>
        <p:spPr>
          <a:xfrm>
            <a:off x="1530906" y="2531388"/>
            <a:ext cx="3421499" cy="708660"/>
          </a:xfrm>
          <a:prstGeom prst="rect">
            <a:avLst/>
          </a:prstGeom>
          <a:noFill/>
          <a:ln/>
        </p:spPr>
        <p:txBody>
          <a:bodyPr wrap="squar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Reliable Groundwater Sensing</a:t>
            </a:r>
            <a:endParaRPr lang="en-US" sz="2200" dirty="0"/>
          </a:p>
        </p:txBody>
      </p:sp>
      <p:sp>
        <p:nvSpPr>
          <p:cNvPr id="6" name="Text 4"/>
          <p:cNvSpPr/>
          <p:nvPr/>
        </p:nvSpPr>
        <p:spPr>
          <a:xfrm>
            <a:off x="1530906" y="3376136"/>
            <a:ext cx="3421499" cy="1451610"/>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Utilize accurate sensors to constantly measure water levels and detect when to operate the pump</a:t>
            </a:r>
            <a:endParaRPr lang="en-US" sz="1750" dirty="0"/>
          </a:p>
        </p:txBody>
      </p:sp>
      <p:sp>
        <p:nvSpPr>
          <p:cNvPr id="7" name="Shape 5"/>
          <p:cNvSpPr/>
          <p:nvPr/>
        </p:nvSpPr>
        <p:spPr>
          <a:xfrm>
            <a:off x="5235893" y="2453521"/>
            <a:ext cx="510302" cy="510302"/>
          </a:xfrm>
          <a:prstGeom prst="roundRect">
            <a:avLst>
              <a:gd name="adj" fmla="val 1792"/>
            </a:avLst>
          </a:prstGeom>
          <a:solidFill>
            <a:srgbClr val="FFFFFF"/>
          </a:solidFill>
          <a:ln w="7620">
            <a:solidFill>
              <a:srgbClr val="151617"/>
            </a:solidFill>
            <a:prstDash val="solid"/>
          </a:ln>
          <a:effectLst>
            <a:outerShdw dist="20320" dir="2700000" algn="bl" rotWithShape="0">
              <a:srgbClr val="151617">
                <a:alpha val="100000"/>
              </a:srgbClr>
            </a:outerShdw>
          </a:effectLst>
        </p:spPr>
      </p:sp>
      <p:sp>
        <p:nvSpPr>
          <p:cNvPr id="8" name="Text 6"/>
          <p:cNvSpPr/>
          <p:nvPr/>
        </p:nvSpPr>
        <p:spPr>
          <a:xfrm>
            <a:off x="5320963" y="2496026"/>
            <a:ext cx="340162" cy="425291"/>
          </a:xfrm>
          <a:prstGeom prst="rect">
            <a:avLst/>
          </a:prstGeom>
          <a:noFill/>
          <a:ln/>
        </p:spPr>
        <p:txBody>
          <a:bodyPr wrap="none" lIns="0" tIns="0" rIns="0" bIns="0" rtlCol="0" anchor="t"/>
          <a:lstStyle/>
          <a:p>
            <a:pPr marL="0" indent="0" algn="ctr">
              <a:lnSpc>
                <a:spcPts val="2650"/>
              </a:lnSpc>
              <a:buNone/>
            </a:pPr>
            <a:r>
              <a:rPr lang="en-US" sz="2650" b="1" dirty="0">
                <a:solidFill>
                  <a:srgbClr val="151617"/>
                </a:solidFill>
                <a:latin typeface="Montserrat Black" pitchFamily="34" charset="0"/>
                <a:ea typeface="Montserrat Black" pitchFamily="34" charset="-122"/>
                <a:cs typeface="Montserrat Black" pitchFamily="34" charset="-120"/>
              </a:rPr>
              <a:t>2</a:t>
            </a:r>
            <a:endParaRPr lang="en-US" sz="2650" dirty="0"/>
          </a:p>
        </p:txBody>
      </p:sp>
      <p:sp>
        <p:nvSpPr>
          <p:cNvPr id="9" name="Text 7"/>
          <p:cNvSpPr/>
          <p:nvPr/>
        </p:nvSpPr>
        <p:spPr>
          <a:xfrm>
            <a:off x="5973008" y="2531388"/>
            <a:ext cx="3421499" cy="708660"/>
          </a:xfrm>
          <a:prstGeom prst="rect">
            <a:avLst/>
          </a:prstGeom>
          <a:noFill/>
          <a:ln/>
        </p:spPr>
        <p:txBody>
          <a:bodyPr wrap="squar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Automatic Pump Control</a:t>
            </a:r>
            <a:endParaRPr lang="en-US" sz="2200" dirty="0"/>
          </a:p>
        </p:txBody>
      </p:sp>
      <p:sp>
        <p:nvSpPr>
          <p:cNvPr id="10" name="Text 8"/>
          <p:cNvSpPr/>
          <p:nvPr/>
        </p:nvSpPr>
        <p:spPr>
          <a:xfrm>
            <a:off x="5973008" y="3376136"/>
            <a:ext cx="3421499" cy="1088708"/>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Switch the pump on or off via relay, preventing dry running and mechanical damage</a:t>
            </a:r>
            <a:endParaRPr lang="en-US" sz="1750" dirty="0"/>
          </a:p>
        </p:txBody>
      </p:sp>
      <p:sp>
        <p:nvSpPr>
          <p:cNvPr id="11" name="Shape 9"/>
          <p:cNvSpPr/>
          <p:nvPr/>
        </p:nvSpPr>
        <p:spPr>
          <a:xfrm>
            <a:off x="9677995" y="2453521"/>
            <a:ext cx="510302" cy="510302"/>
          </a:xfrm>
          <a:prstGeom prst="roundRect">
            <a:avLst>
              <a:gd name="adj" fmla="val 1792"/>
            </a:avLst>
          </a:prstGeom>
          <a:solidFill>
            <a:srgbClr val="FFFFFF"/>
          </a:solidFill>
          <a:ln w="7620">
            <a:solidFill>
              <a:srgbClr val="151617"/>
            </a:solidFill>
            <a:prstDash val="solid"/>
          </a:ln>
          <a:effectLst>
            <a:outerShdw dist="20320" dir="2700000" algn="bl" rotWithShape="0">
              <a:srgbClr val="151617">
                <a:alpha val="100000"/>
              </a:srgbClr>
            </a:outerShdw>
          </a:effectLst>
        </p:spPr>
      </p:sp>
      <p:sp>
        <p:nvSpPr>
          <p:cNvPr id="12" name="Text 10"/>
          <p:cNvSpPr/>
          <p:nvPr/>
        </p:nvSpPr>
        <p:spPr>
          <a:xfrm>
            <a:off x="9763065" y="2496026"/>
            <a:ext cx="340162" cy="425291"/>
          </a:xfrm>
          <a:prstGeom prst="rect">
            <a:avLst/>
          </a:prstGeom>
          <a:noFill/>
          <a:ln/>
        </p:spPr>
        <p:txBody>
          <a:bodyPr wrap="none" lIns="0" tIns="0" rIns="0" bIns="0" rtlCol="0" anchor="t"/>
          <a:lstStyle/>
          <a:p>
            <a:pPr marL="0" indent="0" algn="ctr">
              <a:lnSpc>
                <a:spcPts val="2650"/>
              </a:lnSpc>
              <a:buNone/>
            </a:pPr>
            <a:r>
              <a:rPr lang="en-US" sz="2650" b="1" dirty="0">
                <a:solidFill>
                  <a:srgbClr val="151617"/>
                </a:solidFill>
                <a:latin typeface="Montserrat Black" pitchFamily="34" charset="0"/>
                <a:ea typeface="Montserrat Black" pitchFamily="34" charset="-122"/>
                <a:cs typeface="Montserrat Black" pitchFamily="34" charset="-120"/>
              </a:rPr>
              <a:t>3</a:t>
            </a:r>
            <a:endParaRPr lang="en-US" sz="2650" dirty="0"/>
          </a:p>
        </p:txBody>
      </p:sp>
      <p:sp>
        <p:nvSpPr>
          <p:cNvPr id="13" name="Text 11"/>
          <p:cNvSpPr/>
          <p:nvPr/>
        </p:nvSpPr>
        <p:spPr>
          <a:xfrm>
            <a:off x="10415111" y="2531388"/>
            <a:ext cx="3220283"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Energy Conservation</a:t>
            </a:r>
            <a:endParaRPr lang="en-US" sz="2200" dirty="0"/>
          </a:p>
        </p:txBody>
      </p:sp>
      <p:sp>
        <p:nvSpPr>
          <p:cNvPr id="14" name="Text 12"/>
          <p:cNvSpPr/>
          <p:nvPr/>
        </p:nvSpPr>
        <p:spPr>
          <a:xfrm>
            <a:off x="10415111" y="3021806"/>
            <a:ext cx="3421499" cy="1088708"/>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Reduce unnecessary pump running, saving electricity and operational costs</a:t>
            </a:r>
            <a:endParaRPr lang="en-US" sz="1750" dirty="0"/>
          </a:p>
        </p:txBody>
      </p:sp>
      <p:sp>
        <p:nvSpPr>
          <p:cNvPr id="15" name="Shape 13"/>
          <p:cNvSpPr/>
          <p:nvPr/>
        </p:nvSpPr>
        <p:spPr>
          <a:xfrm>
            <a:off x="793790" y="5281374"/>
            <a:ext cx="510302" cy="510302"/>
          </a:xfrm>
          <a:prstGeom prst="roundRect">
            <a:avLst>
              <a:gd name="adj" fmla="val 1792"/>
            </a:avLst>
          </a:prstGeom>
          <a:solidFill>
            <a:srgbClr val="FFFFFF"/>
          </a:solidFill>
          <a:ln w="7620">
            <a:solidFill>
              <a:srgbClr val="151617"/>
            </a:solidFill>
            <a:prstDash val="solid"/>
          </a:ln>
          <a:effectLst>
            <a:outerShdw dist="20320" dir="2700000" algn="bl" rotWithShape="0">
              <a:srgbClr val="151617">
                <a:alpha val="100000"/>
              </a:srgbClr>
            </a:outerShdw>
          </a:effectLst>
        </p:spPr>
      </p:sp>
      <p:sp>
        <p:nvSpPr>
          <p:cNvPr id="16" name="Text 14"/>
          <p:cNvSpPr/>
          <p:nvPr/>
        </p:nvSpPr>
        <p:spPr>
          <a:xfrm>
            <a:off x="878860" y="5323880"/>
            <a:ext cx="340162" cy="425291"/>
          </a:xfrm>
          <a:prstGeom prst="rect">
            <a:avLst/>
          </a:prstGeom>
          <a:noFill/>
          <a:ln/>
        </p:spPr>
        <p:txBody>
          <a:bodyPr wrap="none" lIns="0" tIns="0" rIns="0" bIns="0" rtlCol="0" anchor="t"/>
          <a:lstStyle/>
          <a:p>
            <a:pPr marL="0" indent="0" algn="ctr">
              <a:lnSpc>
                <a:spcPts val="2650"/>
              </a:lnSpc>
              <a:buNone/>
            </a:pPr>
            <a:r>
              <a:rPr lang="en-US" sz="2650" b="1" dirty="0">
                <a:solidFill>
                  <a:srgbClr val="151617"/>
                </a:solidFill>
                <a:latin typeface="Montserrat Black" pitchFamily="34" charset="0"/>
                <a:ea typeface="Montserrat Black" pitchFamily="34" charset="-122"/>
                <a:cs typeface="Montserrat Black" pitchFamily="34" charset="-120"/>
              </a:rPr>
              <a:t>4</a:t>
            </a:r>
            <a:endParaRPr lang="en-US" sz="2650" dirty="0"/>
          </a:p>
        </p:txBody>
      </p:sp>
      <p:sp>
        <p:nvSpPr>
          <p:cNvPr id="17" name="Text 15"/>
          <p:cNvSpPr/>
          <p:nvPr/>
        </p:nvSpPr>
        <p:spPr>
          <a:xfrm>
            <a:off x="1530906" y="5359241"/>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Email Alerts</a:t>
            </a:r>
            <a:endParaRPr lang="en-US" sz="2200" dirty="0"/>
          </a:p>
        </p:txBody>
      </p:sp>
      <p:sp>
        <p:nvSpPr>
          <p:cNvPr id="18" name="Text 16"/>
          <p:cNvSpPr/>
          <p:nvPr/>
        </p:nvSpPr>
        <p:spPr>
          <a:xfrm>
            <a:off x="1530906" y="5849660"/>
            <a:ext cx="5642610" cy="1088708"/>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Notify users promptly about low water through automated SMTP email messages for timely intervention</a:t>
            </a:r>
            <a:endParaRPr lang="en-US" sz="1750" dirty="0"/>
          </a:p>
        </p:txBody>
      </p:sp>
      <p:sp>
        <p:nvSpPr>
          <p:cNvPr id="19" name="Shape 17"/>
          <p:cNvSpPr/>
          <p:nvPr/>
        </p:nvSpPr>
        <p:spPr>
          <a:xfrm>
            <a:off x="7457003" y="5281374"/>
            <a:ext cx="510302" cy="510302"/>
          </a:xfrm>
          <a:prstGeom prst="roundRect">
            <a:avLst>
              <a:gd name="adj" fmla="val 1792"/>
            </a:avLst>
          </a:prstGeom>
          <a:solidFill>
            <a:srgbClr val="FFFFFF"/>
          </a:solidFill>
          <a:ln w="7620">
            <a:solidFill>
              <a:srgbClr val="151617"/>
            </a:solidFill>
            <a:prstDash val="solid"/>
          </a:ln>
          <a:effectLst>
            <a:outerShdw dist="20320" dir="2700000" algn="bl" rotWithShape="0">
              <a:srgbClr val="151617">
                <a:alpha val="100000"/>
              </a:srgbClr>
            </a:outerShdw>
          </a:effectLst>
        </p:spPr>
      </p:sp>
      <p:sp>
        <p:nvSpPr>
          <p:cNvPr id="20" name="Text 18"/>
          <p:cNvSpPr/>
          <p:nvPr/>
        </p:nvSpPr>
        <p:spPr>
          <a:xfrm>
            <a:off x="7542074" y="5323880"/>
            <a:ext cx="340162" cy="425291"/>
          </a:xfrm>
          <a:prstGeom prst="rect">
            <a:avLst/>
          </a:prstGeom>
          <a:noFill/>
          <a:ln/>
        </p:spPr>
        <p:txBody>
          <a:bodyPr wrap="none" lIns="0" tIns="0" rIns="0" bIns="0" rtlCol="0" anchor="t"/>
          <a:lstStyle/>
          <a:p>
            <a:pPr marL="0" indent="0" algn="ctr">
              <a:lnSpc>
                <a:spcPts val="2650"/>
              </a:lnSpc>
              <a:buNone/>
            </a:pPr>
            <a:r>
              <a:rPr lang="en-US" sz="2650" b="1" dirty="0">
                <a:solidFill>
                  <a:srgbClr val="151617"/>
                </a:solidFill>
                <a:latin typeface="Montserrat Black" pitchFamily="34" charset="0"/>
                <a:ea typeface="Montserrat Black" pitchFamily="34" charset="-122"/>
                <a:cs typeface="Montserrat Black" pitchFamily="34" charset="-120"/>
              </a:rPr>
              <a:t>5</a:t>
            </a:r>
            <a:endParaRPr lang="en-US" sz="2650" dirty="0"/>
          </a:p>
        </p:txBody>
      </p:sp>
      <p:sp>
        <p:nvSpPr>
          <p:cNvPr id="21" name="Text 19"/>
          <p:cNvSpPr/>
          <p:nvPr/>
        </p:nvSpPr>
        <p:spPr>
          <a:xfrm>
            <a:off x="8194119" y="5359241"/>
            <a:ext cx="5242441"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Scalability and Cost-Effectiveness</a:t>
            </a:r>
            <a:endParaRPr lang="en-US" sz="2200" dirty="0"/>
          </a:p>
        </p:txBody>
      </p:sp>
      <p:sp>
        <p:nvSpPr>
          <p:cNvPr id="22" name="Text 20"/>
          <p:cNvSpPr/>
          <p:nvPr/>
        </p:nvSpPr>
        <p:spPr>
          <a:xfrm>
            <a:off x="8194119" y="5849660"/>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Create a solution feasible for widespread agricultural and domestic applications</a:t>
            </a:r>
            <a:endParaRPr lang="en-US" sz="1750" dirty="0"/>
          </a:p>
        </p:txBody>
      </p:sp>
      <mc:AlternateContent xmlns:mc="http://schemas.openxmlformats.org/markup-compatibility/2006">
        <mc:Choice xmlns:p14="http://schemas.microsoft.com/office/powerpoint/2010/main" Requires="p14">
          <p:contentPart p14:bwMode="auto" r:id="rId3">
            <p14:nvContentPartPr>
              <p14:cNvPr id="23" name="Ink 22">
                <a:extLst>
                  <a:ext uri="{FF2B5EF4-FFF2-40B4-BE49-F238E27FC236}">
                    <a16:creationId xmlns:a16="http://schemas.microsoft.com/office/drawing/2014/main" id="{E5F3696C-C991-BD57-76C1-0C87FDD08F8A}"/>
                  </a:ext>
                </a:extLst>
              </p14:cNvPr>
              <p14:cNvContentPartPr/>
              <p14:nvPr/>
            </p14:nvContentPartPr>
            <p14:xfrm>
              <a:off x="12909990" y="7810404"/>
              <a:ext cx="1534680" cy="265680"/>
            </p14:xfrm>
          </p:contentPart>
        </mc:Choice>
        <mc:Fallback>
          <p:pic>
            <p:nvPicPr>
              <p:cNvPr id="23" name="Ink 22">
                <a:extLst>
                  <a:ext uri="{FF2B5EF4-FFF2-40B4-BE49-F238E27FC236}">
                    <a16:creationId xmlns:a16="http://schemas.microsoft.com/office/drawing/2014/main" id="{E5F3696C-C991-BD57-76C1-0C87FDD08F8A}"/>
                  </a:ext>
                </a:extLst>
              </p:cNvPr>
              <p:cNvPicPr/>
              <p:nvPr/>
            </p:nvPicPr>
            <p:blipFill>
              <a:blip r:embed="rId4"/>
              <a:stretch>
                <a:fillRect/>
              </a:stretch>
            </p:blipFill>
            <p:spPr>
              <a:xfrm>
                <a:off x="12846990" y="7747764"/>
                <a:ext cx="1660320" cy="39132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576149"/>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Literature Survey</a:t>
            </a:r>
            <a:endParaRPr lang="en-US" sz="4450" dirty="0"/>
          </a:p>
        </p:txBody>
      </p:sp>
      <p:sp>
        <p:nvSpPr>
          <p:cNvPr id="3" name="Text 1"/>
          <p:cNvSpPr/>
          <p:nvPr/>
        </p:nvSpPr>
        <p:spPr>
          <a:xfrm>
            <a:off x="793790" y="2851904"/>
            <a:ext cx="3142059"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Water Level Sensors</a:t>
            </a:r>
            <a:endParaRPr lang="en-US" sz="2200" dirty="0"/>
          </a:p>
        </p:txBody>
      </p:sp>
      <p:sp>
        <p:nvSpPr>
          <p:cNvPr id="4" name="Text 2"/>
          <p:cNvSpPr/>
          <p:nvPr/>
        </p:nvSpPr>
        <p:spPr>
          <a:xfrm>
            <a:off x="793790" y="3433048"/>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151617"/>
                </a:solidFill>
                <a:latin typeface="Inconsolata" pitchFamily="34" charset="0"/>
                <a:ea typeface="Inconsolata" pitchFamily="34" charset="-122"/>
                <a:cs typeface="Inconsolata" pitchFamily="34" charset="-120"/>
              </a:rPr>
              <a:t>Float sensors: simple but prone to wear and limited accuracy</a:t>
            </a:r>
            <a:endParaRPr lang="en-US" sz="1750" dirty="0"/>
          </a:p>
        </p:txBody>
      </p:sp>
      <p:sp>
        <p:nvSpPr>
          <p:cNvPr id="5" name="Text 3"/>
          <p:cNvSpPr/>
          <p:nvPr/>
        </p:nvSpPr>
        <p:spPr>
          <a:xfrm>
            <a:off x="793790" y="4238149"/>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151617"/>
                </a:solidFill>
                <a:latin typeface="Inconsolata" pitchFamily="34" charset="0"/>
                <a:ea typeface="Inconsolata" pitchFamily="34" charset="-122"/>
                <a:cs typeface="Inconsolata" pitchFamily="34" charset="-120"/>
              </a:rPr>
              <a:t>Pressure sensors: measure hydrostatic pressure, suitable for deep wells</a:t>
            </a:r>
            <a:endParaRPr lang="en-US" sz="1750" dirty="0"/>
          </a:p>
        </p:txBody>
      </p:sp>
      <p:sp>
        <p:nvSpPr>
          <p:cNvPr id="6" name="Text 4"/>
          <p:cNvSpPr/>
          <p:nvPr/>
        </p:nvSpPr>
        <p:spPr>
          <a:xfrm>
            <a:off x="793790" y="5043249"/>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151617"/>
                </a:solidFill>
                <a:latin typeface="Inconsolata" pitchFamily="34" charset="0"/>
                <a:ea typeface="Inconsolata" pitchFamily="34" charset="-122"/>
                <a:cs typeface="Inconsolata" pitchFamily="34" charset="-120"/>
              </a:rPr>
              <a:t>Ultrasonic sensors: non-contact, precise distance measurement</a:t>
            </a:r>
            <a:endParaRPr lang="en-US" sz="1750" dirty="0"/>
          </a:p>
        </p:txBody>
      </p:sp>
      <p:sp>
        <p:nvSpPr>
          <p:cNvPr id="7" name="Text 5"/>
          <p:cNvSpPr/>
          <p:nvPr/>
        </p:nvSpPr>
        <p:spPr>
          <a:xfrm>
            <a:off x="7599521" y="2851904"/>
            <a:ext cx="3501628"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Pump Control Systems</a:t>
            </a:r>
            <a:endParaRPr lang="en-US" sz="2200" dirty="0"/>
          </a:p>
        </p:txBody>
      </p:sp>
      <p:sp>
        <p:nvSpPr>
          <p:cNvPr id="8" name="Text 6"/>
          <p:cNvSpPr/>
          <p:nvPr/>
        </p:nvSpPr>
        <p:spPr>
          <a:xfrm>
            <a:off x="7599521" y="3433048"/>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151617"/>
                </a:solidFill>
                <a:latin typeface="Inconsolata" pitchFamily="34" charset="0"/>
                <a:ea typeface="Inconsolata" pitchFamily="34" charset="-122"/>
                <a:cs typeface="Inconsolata" pitchFamily="34" charset="-120"/>
              </a:rPr>
              <a:t>PLC and timer-based systems lack adaptability to dynamic water conditions</a:t>
            </a:r>
            <a:endParaRPr lang="en-US" sz="1750" dirty="0"/>
          </a:p>
        </p:txBody>
      </p:sp>
      <p:sp>
        <p:nvSpPr>
          <p:cNvPr id="9" name="Text 7"/>
          <p:cNvSpPr/>
          <p:nvPr/>
        </p:nvSpPr>
        <p:spPr>
          <a:xfrm>
            <a:off x="7599521" y="4238149"/>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151617"/>
                </a:solidFill>
                <a:latin typeface="Inconsolata" pitchFamily="34" charset="0"/>
                <a:ea typeface="Inconsolata" pitchFamily="34" charset="-122"/>
                <a:cs typeface="Inconsolata" pitchFamily="34" charset="-120"/>
              </a:rPr>
              <a:t>IoT systems enable remote monitoring and automated control</a:t>
            </a:r>
            <a:endParaRPr lang="en-US" sz="1750" dirty="0"/>
          </a:p>
        </p:txBody>
      </p:sp>
      <p:sp>
        <p:nvSpPr>
          <p:cNvPr id="10" name="Text 8"/>
          <p:cNvSpPr/>
          <p:nvPr/>
        </p:nvSpPr>
        <p:spPr>
          <a:xfrm>
            <a:off x="7599521" y="5043249"/>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151617"/>
                </a:solidFill>
                <a:latin typeface="Inconsolata" pitchFamily="34" charset="0"/>
                <a:ea typeface="Inconsolata" pitchFamily="34" charset="-122"/>
                <a:cs typeface="Inconsolata" pitchFamily="34" charset="-120"/>
              </a:rPr>
              <a:t>Cloud platforms like ThingSpeak allow data logging and analytics</a:t>
            </a:r>
            <a:endParaRPr lang="en-US" sz="1750" dirty="0"/>
          </a:p>
        </p:txBody>
      </p:sp>
      <p:sp>
        <p:nvSpPr>
          <p:cNvPr id="11" name="Text 9"/>
          <p:cNvSpPr/>
          <p:nvPr/>
        </p:nvSpPr>
        <p:spPr>
          <a:xfrm>
            <a:off x="7599521" y="584835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151617"/>
                </a:solidFill>
                <a:latin typeface="Inconsolata" pitchFamily="34" charset="0"/>
                <a:ea typeface="Inconsolata" pitchFamily="34" charset="-122"/>
                <a:cs typeface="Inconsolata" pitchFamily="34" charset="-120"/>
              </a:rPr>
              <a:t>SMTP facilitates reliable email notifications in IoT contexts</a:t>
            </a:r>
            <a:endParaRPr lang="en-US" sz="1750" dirty="0"/>
          </a:p>
        </p:txBody>
      </p:sp>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0B020BF4-47B1-AD63-66A1-3C5A004F3E79}"/>
                  </a:ext>
                </a:extLst>
              </p14:cNvPr>
              <p14:cNvContentPartPr/>
              <p14:nvPr/>
            </p14:nvContentPartPr>
            <p14:xfrm>
              <a:off x="12800190" y="7843164"/>
              <a:ext cx="1645920" cy="233280"/>
            </p14:xfrm>
          </p:contentPart>
        </mc:Choice>
        <mc:Fallback>
          <p:pic>
            <p:nvPicPr>
              <p:cNvPr id="12" name="Ink 11">
                <a:extLst>
                  <a:ext uri="{FF2B5EF4-FFF2-40B4-BE49-F238E27FC236}">
                    <a16:creationId xmlns:a16="http://schemas.microsoft.com/office/drawing/2014/main" id="{0B020BF4-47B1-AD63-66A1-3C5A004F3E79}"/>
                  </a:ext>
                </a:extLst>
              </p:cNvPr>
              <p:cNvPicPr/>
              <p:nvPr/>
            </p:nvPicPr>
            <p:blipFill>
              <a:blip r:embed="rId4"/>
              <a:stretch>
                <a:fillRect/>
              </a:stretch>
            </p:blipFill>
            <p:spPr>
              <a:xfrm>
                <a:off x="12737190" y="7780524"/>
                <a:ext cx="1771560" cy="35892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2934"/>
          </a:xfrm>
          <a:prstGeom prst="rect">
            <a:avLst/>
          </a:prstGeom>
        </p:spPr>
      </p:pic>
      <p:sp>
        <p:nvSpPr>
          <p:cNvPr id="3" name="Text 0"/>
          <p:cNvSpPr/>
          <p:nvPr/>
        </p:nvSpPr>
        <p:spPr>
          <a:xfrm>
            <a:off x="6264354" y="611267"/>
            <a:ext cx="7588091" cy="1319689"/>
          </a:xfrm>
          <a:prstGeom prst="rect">
            <a:avLst/>
          </a:prstGeom>
          <a:noFill/>
          <a:ln/>
        </p:spPr>
        <p:txBody>
          <a:bodyPr wrap="square" lIns="0" tIns="0" rIns="0" bIns="0" rtlCol="0" anchor="t"/>
          <a:lstStyle/>
          <a:p>
            <a:pPr marL="0" indent="0" algn="l">
              <a:lnSpc>
                <a:spcPts val="5150"/>
              </a:lnSpc>
              <a:buNone/>
            </a:pPr>
            <a:r>
              <a:rPr lang="en-US" sz="4150" b="1" dirty="0">
                <a:solidFill>
                  <a:srgbClr val="151617"/>
                </a:solidFill>
                <a:latin typeface="Montserrat Black" pitchFamily="34" charset="0"/>
                <a:ea typeface="Montserrat Black" pitchFamily="34" charset="-122"/>
                <a:cs typeface="Montserrat Black" pitchFamily="34" charset="-120"/>
              </a:rPr>
              <a:t>Existing Systems: Limitations</a:t>
            </a:r>
            <a:endParaRPr lang="en-US" sz="4150" dirty="0"/>
          </a:p>
        </p:txBody>
      </p:sp>
      <p:sp>
        <p:nvSpPr>
          <p:cNvPr id="4" name="Shape 1"/>
          <p:cNvSpPr/>
          <p:nvPr/>
        </p:nvSpPr>
        <p:spPr>
          <a:xfrm>
            <a:off x="6264354" y="2247662"/>
            <a:ext cx="158353" cy="1132403"/>
          </a:xfrm>
          <a:prstGeom prst="roundRect">
            <a:avLst>
              <a:gd name="adj" fmla="val 5774"/>
            </a:avLst>
          </a:prstGeom>
          <a:solidFill>
            <a:srgbClr val="FFFFFF"/>
          </a:solidFill>
          <a:ln w="7620">
            <a:solidFill>
              <a:srgbClr val="151617"/>
            </a:solidFill>
            <a:prstDash val="solid"/>
          </a:ln>
          <a:effectLst>
            <a:outerShdw dist="19050" dir="2700000" algn="bl" rotWithShape="0">
              <a:srgbClr val="151617">
                <a:alpha val="100000"/>
              </a:srgbClr>
            </a:outerShdw>
          </a:effectLst>
        </p:spPr>
      </p:sp>
      <p:sp>
        <p:nvSpPr>
          <p:cNvPr id="5" name="Text 2"/>
          <p:cNvSpPr/>
          <p:nvPr/>
        </p:nvSpPr>
        <p:spPr>
          <a:xfrm>
            <a:off x="6739414" y="2247662"/>
            <a:ext cx="2639735" cy="329922"/>
          </a:xfrm>
          <a:prstGeom prst="rect">
            <a:avLst/>
          </a:prstGeom>
          <a:noFill/>
          <a:ln/>
        </p:spPr>
        <p:txBody>
          <a:bodyPr wrap="none" lIns="0" tIns="0" rIns="0" bIns="0" rtlCol="0" anchor="t"/>
          <a:lstStyle/>
          <a:p>
            <a:pPr marL="0" indent="0" algn="l">
              <a:lnSpc>
                <a:spcPts val="2550"/>
              </a:lnSpc>
              <a:buNone/>
            </a:pPr>
            <a:r>
              <a:rPr lang="en-US" sz="2050" b="1" dirty="0">
                <a:solidFill>
                  <a:srgbClr val="151617"/>
                </a:solidFill>
                <a:latin typeface="Montserrat Black" pitchFamily="34" charset="0"/>
                <a:ea typeface="Montserrat Black" pitchFamily="34" charset="-122"/>
                <a:cs typeface="Montserrat Black" pitchFamily="34" charset="-120"/>
              </a:rPr>
              <a:t>Manual Effort</a:t>
            </a:r>
            <a:endParaRPr lang="en-US" sz="2050" dirty="0"/>
          </a:p>
        </p:txBody>
      </p:sp>
      <p:sp>
        <p:nvSpPr>
          <p:cNvPr id="6" name="Text 3"/>
          <p:cNvSpPr/>
          <p:nvPr/>
        </p:nvSpPr>
        <p:spPr>
          <a:xfrm>
            <a:off x="6739414" y="2704267"/>
            <a:ext cx="7113032" cy="675799"/>
          </a:xfrm>
          <a:prstGeom prst="rect">
            <a:avLst/>
          </a:prstGeom>
          <a:noFill/>
          <a:ln/>
        </p:spPr>
        <p:txBody>
          <a:bodyPr wrap="square" lIns="0" tIns="0" rIns="0" bIns="0" rtlCol="0" anchor="t"/>
          <a:lstStyle/>
          <a:p>
            <a:pPr marL="0" indent="0" algn="l">
              <a:lnSpc>
                <a:spcPts val="2650"/>
              </a:lnSpc>
              <a:buNone/>
            </a:pPr>
            <a:r>
              <a:rPr lang="en-US" sz="1650" dirty="0">
                <a:solidFill>
                  <a:srgbClr val="151617"/>
                </a:solidFill>
                <a:latin typeface="Inconsolata" pitchFamily="34" charset="0"/>
                <a:ea typeface="Inconsolata" pitchFamily="34" charset="-122"/>
                <a:cs typeface="Inconsolata" pitchFamily="34" charset="-120"/>
              </a:rPr>
              <a:t>Operators must frequently check water levels, increasing labor and risk of oversight</a:t>
            </a:r>
            <a:endParaRPr lang="en-US" sz="1650" dirty="0"/>
          </a:p>
        </p:txBody>
      </p:sp>
      <p:sp>
        <p:nvSpPr>
          <p:cNvPr id="7" name="Shape 4"/>
          <p:cNvSpPr/>
          <p:nvPr/>
        </p:nvSpPr>
        <p:spPr>
          <a:xfrm>
            <a:off x="6581061" y="3591163"/>
            <a:ext cx="158353" cy="1132403"/>
          </a:xfrm>
          <a:prstGeom prst="roundRect">
            <a:avLst>
              <a:gd name="adj" fmla="val 5774"/>
            </a:avLst>
          </a:prstGeom>
          <a:solidFill>
            <a:srgbClr val="FFFFFF"/>
          </a:solidFill>
          <a:ln w="7620">
            <a:solidFill>
              <a:srgbClr val="151617"/>
            </a:solidFill>
            <a:prstDash val="solid"/>
          </a:ln>
          <a:effectLst>
            <a:outerShdw dist="19050" dir="2700000" algn="bl" rotWithShape="0">
              <a:srgbClr val="151617">
                <a:alpha val="100000"/>
              </a:srgbClr>
            </a:outerShdw>
          </a:effectLst>
        </p:spPr>
      </p:sp>
      <p:sp>
        <p:nvSpPr>
          <p:cNvPr id="8" name="Text 5"/>
          <p:cNvSpPr/>
          <p:nvPr/>
        </p:nvSpPr>
        <p:spPr>
          <a:xfrm>
            <a:off x="7056120" y="3591163"/>
            <a:ext cx="3255645" cy="329922"/>
          </a:xfrm>
          <a:prstGeom prst="rect">
            <a:avLst/>
          </a:prstGeom>
          <a:noFill/>
          <a:ln/>
        </p:spPr>
        <p:txBody>
          <a:bodyPr wrap="none" lIns="0" tIns="0" rIns="0" bIns="0" rtlCol="0" anchor="t"/>
          <a:lstStyle/>
          <a:p>
            <a:pPr marL="0" indent="0" algn="l">
              <a:lnSpc>
                <a:spcPts val="2550"/>
              </a:lnSpc>
              <a:buNone/>
            </a:pPr>
            <a:r>
              <a:rPr lang="en-US" sz="2050" b="1" dirty="0">
                <a:solidFill>
                  <a:srgbClr val="151617"/>
                </a:solidFill>
                <a:latin typeface="Montserrat Black" pitchFamily="34" charset="0"/>
                <a:ea typeface="Montserrat Black" pitchFamily="34" charset="-122"/>
                <a:cs typeface="Montserrat Black" pitchFamily="34" charset="-120"/>
              </a:rPr>
              <a:t>Non-Adaptive Controls</a:t>
            </a:r>
            <a:endParaRPr lang="en-US" sz="2050" dirty="0"/>
          </a:p>
        </p:txBody>
      </p:sp>
      <p:sp>
        <p:nvSpPr>
          <p:cNvPr id="9" name="Text 6"/>
          <p:cNvSpPr/>
          <p:nvPr/>
        </p:nvSpPr>
        <p:spPr>
          <a:xfrm>
            <a:off x="7056120" y="4047768"/>
            <a:ext cx="6796326" cy="675799"/>
          </a:xfrm>
          <a:prstGeom prst="rect">
            <a:avLst/>
          </a:prstGeom>
          <a:noFill/>
          <a:ln/>
        </p:spPr>
        <p:txBody>
          <a:bodyPr wrap="square" lIns="0" tIns="0" rIns="0" bIns="0" rtlCol="0" anchor="t"/>
          <a:lstStyle/>
          <a:p>
            <a:pPr marL="0" indent="0" algn="l">
              <a:lnSpc>
                <a:spcPts val="2650"/>
              </a:lnSpc>
              <a:buNone/>
            </a:pPr>
            <a:r>
              <a:rPr lang="en-US" sz="1650" dirty="0">
                <a:solidFill>
                  <a:srgbClr val="151617"/>
                </a:solidFill>
                <a:latin typeface="Inconsolata" pitchFamily="34" charset="0"/>
                <a:ea typeface="Inconsolata" pitchFamily="34" charset="-122"/>
                <a:cs typeface="Inconsolata" pitchFamily="34" charset="-120"/>
              </a:rPr>
              <a:t>Timer-based solutions do not respond to actual water conditions, causing inefficiencies</a:t>
            </a:r>
            <a:endParaRPr lang="en-US" sz="1650" dirty="0"/>
          </a:p>
        </p:txBody>
      </p:sp>
      <p:sp>
        <p:nvSpPr>
          <p:cNvPr id="10" name="Shape 7"/>
          <p:cNvSpPr/>
          <p:nvPr/>
        </p:nvSpPr>
        <p:spPr>
          <a:xfrm>
            <a:off x="6897886" y="4934664"/>
            <a:ext cx="158353" cy="1132403"/>
          </a:xfrm>
          <a:prstGeom prst="roundRect">
            <a:avLst>
              <a:gd name="adj" fmla="val 5774"/>
            </a:avLst>
          </a:prstGeom>
          <a:solidFill>
            <a:srgbClr val="FFFFFF"/>
          </a:solidFill>
          <a:ln w="7620">
            <a:solidFill>
              <a:srgbClr val="151617"/>
            </a:solidFill>
            <a:prstDash val="solid"/>
          </a:ln>
          <a:effectLst>
            <a:outerShdw dist="19050" dir="2700000" algn="bl" rotWithShape="0">
              <a:srgbClr val="151617">
                <a:alpha val="100000"/>
              </a:srgbClr>
            </a:outerShdw>
          </a:effectLst>
        </p:spPr>
      </p:sp>
      <p:sp>
        <p:nvSpPr>
          <p:cNvPr id="11" name="Text 8"/>
          <p:cNvSpPr/>
          <p:nvPr/>
        </p:nvSpPr>
        <p:spPr>
          <a:xfrm>
            <a:off x="7372945" y="4934664"/>
            <a:ext cx="2639735" cy="329922"/>
          </a:xfrm>
          <a:prstGeom prst="rect">
            <a:avLst/>
          </a:prstGeom>
          <a:noFill/>
          <a:ln/>
        </p:spPr>
        <p:txBody>
          <a:bodyPr wrap="none" lIns="0" tIns="0" rIns="0" bIns="0" rtlCol="0" anchor="t"/>
          <a:lstStyle/>
          <a:p>
            <a:pPr marL="0" indent="0" algn="l">
              <a:lnSpc>
                <a:spcPts val="2550"/>
              </a:lnSpc>
              <a:buNone/>
            </a:pPr>
            <a:r>
              <a:rPr lang="en-US" sz="2050" b="1" dirty="0">
                <a:solidFill>
                  <a:srgbClr val="151617"/>
                </a:solidFill>
                <a:latin typeface="Montserrat Black" pitchFamily="34" charset="0"/>
                <a:ea typeface="Montserrat Black" pitchFamily="34" charset="-122"/>
                <a:cs typeface="Montserrat Black" pitchFamily="34" charset="-120"/>
              </a:rPr>
              <a:t>Lack of Alerts</a:t>
            </a:r>
            <a:endParaRPr lang="en-US" sz="2050" dirty="0"/>
          </a:p>
        </p:txBody>
      </p:sp>
      <p:sp>
        <p:nvSpPr>
          <p:cNvPr id="12" name="Text 9"/>
          <p:cNvSpPr/>
          <p:nvPr/>
        </p:nvSpPr>
        <p:spPr>
          <a:xfrm>
            <a:off x="7372945" y="5391269"/>
            <a:ext cx="6479500" cy="675799"/>
          </a:xfrm>
          <a:prstGeom prst="rect">
            <a:avLst/>
          </a:prstGeom>
          <a:noFill/>
          <a:ln/>
        </p:spPr>
        <p:txBody>
          <a:bodyPr wrap="square" lIns="0" tIns="0" rIns="0" bIns="0" rtlCol="0" anchor="t"/>
          <a:lstStyle/>
          <a:p>
            <a:pPr marL="0" indent="0" algn="l">
              <a:lnSpc>
                <a:spcPts val="2650"/>
              </a:lnSpc>
              <a:buNone/>
            </a:pPr>
            <a:r>
              <a:rPr lang="en-US" sz="1650" dirty="0">
                <a:solidFill>
                  <a:srgbClr val="151617"/>
                </a:solidFill>
                <a:latin typeface="Inconsolata" pitchFamily="34" charset="0"/>
                <a:ea typeface="Inconsolata" pitchFamily="34" charset="-122"/>
                <a:cs typeface="Inconsolata" pitchFamily="34" charset="-120"/>
              </a:rPr>
              <a:t>No mechanisms to notify users remotely about pump status or water shortage</a:t>
            </a:r>
            <a:endParaRPr lang="en-US" sz="1650" dirty="0"/>
          </a:p>
        </p:txBody>
      </p:sp>
      <p:sp>
        <p:nvSpPr>
          <p:cNvPr id="13" name="Shape 10"/>
          <p:cNvSpPr/>
          <p:nvPr/>
        </p:nvSpPr>
        <p:spPr>
          <a:xfrm>
            <a:off x="7214592" y="6278166"/>
            <a:ext cx="158353" cy="1132403"/>
          </a:xfrm>
          <a:prstGeom prst="roundRect">
            <a:avLst>
              <a:gd name="adj" fmla="val 5774"/>
            </a:avLst>
          </a:prstGeom>
          <a:solidFill>
            <a:srgbClr val="FFFFFF"/>
          </a:solidFill>
          <a:ln w="7620">
            <a:solidFill>
              <a:srgbClr val="151617"/>
            </a:solidFill>
            <a:prstDash val="solid"/>
          </a:ln>
          <a:effectLst>
            <a:outerShdw dist="19050" dir="2700000" algn="bl" rotWithShape="0">
              <a:srgbClr val="151617">
                <a:alpha val="100000"/>
              </a:srgbClr>
            </a:outerShdw>
          </a:effectLst>
        </p:spPr>
      </p:sp>
      <p:sp>
        <p:nvSpPr>
          <p:cNvPr id="14" name="Text 11"/>
          <p:cNvSpPr/>
          <p:nvPr/>
        </p:nvSpPr>
        <p:spPr>
          <a:xfrm>
            <a:off x="7689652" y="6278166"/>
            <a:ext cx="2639735" cy="329922"/>
          </a:xfrm>
          <a:prstGeom prst="rect">
            <a:avLst/>
          </a:prstGeom>
          <a:noFill/>
          <a:ln/>
        </p:spPr>
        <p:txBody>
          <a:bodyPr wrap="none" lIns="0" tIns="0" rIns="0" bIns="0" rtlCol="0" anchor="t"/>
          <a:lstStyle/>
          <a:p>
            <a:pPr marL="0" indent="0" algn="l">
              <a:lnSpc>
                <a:spcPts val="2550"/>
              </a:lnSpc>
              <a:buNone/>
            </a:pPr>
            <a:r>
              <a:rPr lang="en-US" sz="2050" b="1" dirty="0">
                <a:solidFill>
                  <a:srgbClr val="151617"/>
                </a:solidFill>
                <a:latin typeface="Montserrat Black" pitchFamily="34" charset="0"/>
                <a:ea typeface="Montserrat Black" pitchFamily="34" charset="-122"/>
                <a:cs typeface="Montserrat Black" pitchFamily="34" charset="-120"/>
              </a:rPr>
              <a:t>Higher Costs</a:t>
            </a:r>
            <a:endParaRPr lang="en-US" sz="2050" dirty="0"/>
          </a:p>
        </p:txBody>
      </p:sp>
      <p:sp>
        <p:nvSpPr>
          <p:cNvPr id="15" name="Text 12"/>
          <p:cNvSpPr/>
          <p:nvPr/>
        </p:nvSpPr>
        <p:spPr>
          <a:xfrm>
            <a:off x="7689652" y="6734770"/>
            <a:ext cx="6162794" cy="675799"/>
          </a:xfrm>
          <a:prstGeom prst="rect">
            <a:avLst/>
          </a:prstGeom>
          <a:noFill/>
          <a:ln/>
        </p:spPr>
        <p:txBody>
          <a:bodyPr wrap="square" lIns="0" tIns="0" rIns="0" bIns="0" rtlCol="0" anchor="t"/>
          <a:lstStyle/>
          <a:p>
            <a:pPr marL="0" indent="0" algn="l">
              <a:lnSpc>
                <a:spcPts val="2650"/>
              </a:lnSpc>
              <a:buNone/>
            </a:pPr>
            <a:r>
              <a:rPr lang="en-US" sz="1650" dirty="0">
                <a:solidFill>
                  <a:srgbClr val="151617"/>
                </a:solidFill>
                <a:latin typeface="Inconsolata" pitchFamily="34" charset="0"/>
                <a:ea typeface="Inconsolata" pitchFamily="34" charset="-122"/>
                <a:cs typeface="Inconsolata" pitchFamily="34" charset="-120"/>
              </a:rPr>
              <a:t>Frequent repairs and energy waste increase operational expenses and downtime</a:t>
            </a:r>
            <a:endParaRPr lang="en-US" sz="1650" dirty="0"/>
          </a:p>
        </p:txBody>
      </p:sp>
      <mc:AlternateContent xmlns:mc="http://schemas.openxmlformats.org/markup-compatibility/2006">
        <mc:Choice xmlns:p14="http://schemas.microsoft.com/office/powerpoint/2010/main" Requires="p14">
          <p:contentPart p14:bwMode="auto" r:id="rId4">
            <p14:nvContentPartPr>
              <p14:cNvPr id="16" name="Ink 15">
                <a:extLst>
                  <a:ext uri="{FF2B5EF4-FFF2-40B4-BE49-F238E27FC236}">
                    <a16:creationId xmlns:a16="http://schemas.microsoft.com/office/drawing/2014/main" id="{5DF17F3F-DA99-3E5F-EEBE-EC40DD5318D5}"/>
                  </a:ext>
                </a:extLst>
              </p14:cNvPr>
              <p14:cNvContentPartPr/>
              <p14:nvPr/>
            </p14:nvContentPartPr>
            <p14:xfrm>
              <a:off x="12891270" y="7832004"/>
              <a:ext cx="1554120" cy="231840"/>
            </p14:xfrm>
          </p:contentPart>
        </mc:Choice>
        <mc:Fallback>
          <p:pic>
            <p:nvPicPr>
              <p:cNvPr id="16" name="Ink 15">
                <a:extLst>
                  <a:ext uri="{FF2B5EF4-FFF2-40B4-BE49-F238E27FC236}">
                    <a16:creationId xmlns:a16="http://schemas.microsoft.com/office/drawing/2014/main" id="{5DF17F3F-DA99-3E5F-EEBE-EC40DD5318D5}"/>
                  </a:ext>
                </a:extLst>
              </p:cNvPr>
              <p:cNvPicPr/>
              <p:nvPr/>
            </p:nvPicPr>
            <p:blipFill>
              <a:blip r:embed="rId5"/>
              <a:stretch>
                <a:fillRect/>
              </a:stretch>
            </p:blipFill>
            <p:spPr>
              <a:xfrm>
                <a:off x="12828630" y="7769364"/>
                <a:ext cx="1679760" cy="35748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2181344"/>
            <a:ext cx="9441299" cy="708779"/>
          </a:xfrm>
          <a:prstGeom prst="rect">
            <a:avLst/>
          </a:prstGeom>
          <a:noFill/>
          <a:ln/>
        </p:spPr>
        <p:txBody>
          <a:bodyPr wrap="none" lIns="0" tIns="0" rIns="0" bIns="0" rtlCol="0" anchor="t"/>
          <a:lstStyle/>
          <a:p>
            <a:pPr marL="0" indent="0" algn="l">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Proposed System Architecture</a:t>
            </a:r>
            <a:endParaRPr lang="en-US" sz="4450" dirty="0"/>
          </a:p>
        </p:txBody>
      </p:sp>
      <p:sp>
        <p:nvSpPr>
          <p:cNvPr id="3" name="Text 1"/>
          <p:cNvSpPr/>
          <p:nvPr/>
        </p:nvSpPr>
        <p:spPr>
          <a:xfrm>
            <a:off x="793790" y="345709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Sensor Placement</a:t>
            </a:r>
            <a:endParaRPr lang="en-US" sz="2200" dirty="0"/>
          </a:p>
        </p:txBody>
      </p:sp>
      <p:sp>
        <p:nvSpPr>
          <p:cNvPr id="4" name="Text 2"/>
          <p:cNvSpPr/>
          <p:nvPr/>
        </p:nvSpPr>
        <p:spPr>
          <a:xfrm>
            <a:off x="793790" y="4038243"/>
            <a:ext cx="2845594" cy="1451610"/>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Ultrasonic sensor installed in well measures groundwater level continuously</a:t>
            </a:r>
            <a:endParaRPr lang="en-US" sz="1750" dirty="0"/>
          </a:p>
        </p:txBody>
      </p:sp>
      <p:sp>
        <p:nvSpPr>
          <p:cNvPr id="5" name="Text 3"/>
          <p:cNvSpPr/>
          <p:nvPr/>
        </p:nvSpPr>
        <p:spPr>
          <a:xfrm>
            <a:off x="4200406" y="3457099"/>
            <a:ext cx="2845594" cy="708660"/>
          </a:xfrm>
          <a:prstGeom prst="rect">
            <a:avLst/>
          </a:prstGeom>
          <a:noFill/>
          <a:ln/>
        </p:spPr>
        <p:txBody>
          <a:bodyPr wrap="squar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ESP32 Microcontroller</a:t>
            </a:r>
            <a:endParaRPr lang="en-US" sz="2200" dirty="0"/>
          </a:p>
        </p:txBody>
      </p:sp>
      <p:sp>
        <p:nvSpPr>
          <p:cNvPr id="6" name="Text 4"/>
          <p:cNvSpPr/>
          <p:nvPr/>
        </p:nvSpPr>
        <p:spPr>
          <a:xfrm>
            <a:off x="4200406" y="4392573"/>
            <a:ext cx="2845594" cy="1451610"/>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Processes sensor data, compares to thresholds, and controls relay for pump operation</a:t>
            </a:r>
            <a:endParaRPr lang="en-US" sz="1750" dirty="0"/>
          </a:p>
        </p:txBody>
      </p:sp>
      <p:sp>
        <p:nvSpPr>
          <p:cNvPr id="7" name="Text 5"/>
          <p:cNvSpPr/>
          <p:nvPr/>
        </p:nvSpPr>
        <p:spPr>
          <a:xfrm>
            <a:off x="7607022" y="345709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Relay Module</a:t>
            </a:r>
            <a:endParaRPr lang="en-US" sz="2200" dirty="0"/>
          </a:p>
        </p:txBody>
      </p:sp>
      <p:sp>
        <p:nvSpPr>
          <p:cNvPr id="8" name="Text 6"/>
          <p:cNvSpPr/>
          <p:nvPr/>
        </p:nvSpPr>
        <p:spPr>
          <a:xfrm>
            <a:off x="7607022" y="4038243"/>
            <a:ext cx="2845594" cy="1451610"/>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Acts as a switch to power on/off the water pump motor safely and efficiently</a:t>
            </a:r>
            <a:endParaRPr lang="en-US" sz="1750" dirty="0"/>
          </a:p>
        </p:txBody>
      </p:sp>
      <p:sp>
        <p:nvSpPr>
          <p:cNvPr id="9" name="Text 7"/>
          <p:cNvSpPr/>
          <p:nvPr/>
        </p:nvSpPr>
        <p:spPr>
          <a:xfrm>
            <a:off x="11013638" y="345709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Email Alerts</a:t>
            </a:r>
            <a:endParaRPr lang="en-US" sz="2200" dirty="0"/>
          </a:p>
        </p:txBody>
      </p:sp>
      <p:sp>
        <p:nvSpPr>
          <p:cNvPr id="10" name="Text 8"/>
          <p:cNvSpPr/>
          <p:nvPr/>
        </p:nvSpPr>
        <p:spPr>
          <a:xfrm>
            <a:off x="11013638" y="4038243"/>
            <a:ext cx="2845594" cy="1088708"/>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SMTP communication module sends real-time low water notifications to users</a:t>
            </a:r>
            <a:endParaRPr lang="en-US" sz="1750" dirty="0"/>
          </a:p>
        </p:txBody>
      </p:sp>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C43C9DD1-5A49-22C6-64CE-A681117E82A0}"/>
                  </a:ext>
                </a:extLst>
              </p14:cNvPr>
              <p14:cNvContentPartPr/>
              <p14:nvPr/>
            </p14:nvContentPartPr>
            <p14:xfrm>
              <a:off x="12728190" y="7721484"/>
              <a:ext cx="1704960" cy="321480"/>
            </p14:xfrm>
          </p:contentPart>
        </mc:Choice>
        <mc:Fallback>
          <p:pic>
            <p:nvPicPr>
              <p:cNvPr id="11" name="Ink 10">
                <a:extLst>
                  <a:ext uri="{FF2B5EF4-FFF2-40B4-BE49-F238E27FC236}">
                    <a16:creationId xmlns:a16="http://schemas.microsoft.com/office/drawing/2014/main" id="{C43C9DD1-5A49-22C6-64CE-A681117E82A0}"/>
                  </a:ext>
                </a:extLst>
              </p:cNvPr>
              <p:cNvPicPr/>
              <p:nvPr/>
            </p:nvPicPr>
            <p:blipFill>
              <a:blip r:embed="rId4"/>
              <a:stretch>
                <a:fillRect/>
              </a:stretch>
            </p:blipFill>
            <p:spPr>
              <a:xfrm>
                <a:off x="12665190" y="7658484"/>
                <a:ext cx="1830600" cy="44712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553647"/>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System Modules</a:t>
            </a:r>
            <a:endParaRPr lang="en-US" sz="4450" dirty="0"/>
          </a:p>
        </p:txBody>
      </p:sp>
      <p:sp>
        <p:nvSpPr>
          <p:cNvPr id="3" name="Shape 1"/>
          <p:cNvSpPr/>
          <p:nvPr/>
        </p:nvSpPr>
        <p:spPr>
          <a:xfrm>
            <a:off x="793790" y="2716054"/>
            <a:ext cx="4196358" cy="2047994"/>
          </a:xfrm>
          <a:prstGeom prst="roundRect">
            <a:avLst>
              <a:gd name="adj" fmla="val 446"/>
            </a:avLst>
          </a:prstGeom>
          <a:solidFill>
            <a:srgbClr val="FFFFFF"/>
          </a:solidFill>
          <a:ln w="7620">
            <a:solidFill>
              <a:srgbClr val="151617"/>
            </a:solidFill>
            <a:prstDash val="solid"/>
          </a:ln>
          <a:effectLst>
            <a:outerShdw dist="20320" dir="2700000" algn="bl" rotWithShape="0">
              <a:srgbClr val="151617">
                <a:alpha val="100000"/>
              </a:srgbClr>
            </a:outerShdw>
          </a:effectLst>
        </p:spPr>
      </p:sp>
      <p:sp>
        <p:nvSpPr>
          <p:cNvPr id="4" name="Text 2"/>
          <p:cNvSpPr/>
          <p:nvPr/>
        </p:nvSpPr>
        <p:spPr>
          <a:xfrm>
            <a:off x="1028224" y="2950488"/>
            <a:ext cx="3156228"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Water Level Sensing</a:t>
            </a:r>
            <a:endParaRPr lang="en-US" sz="2200" dirty="0"/>
          </a:p>
        </p:txBody>
      </p:sp>
      <p:sp>
        <p:nvSpPr>
          <p:cNvPr id="5" name="Text 3"/>
          <p:cNvSpPr/>
          <p:nvPr/>
        </p:nvSpPr>
        <p:spPr>
          <a:xfrm>
            <a:off x="1028224" y="3440906"/>
            <a:ext cx="3727490" cy="1088708"/>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Converts analog signals to digital, calibrates for accuracy in groundwater level detection</a:t>
            </a:r>
            <a:endParaRPr lang="en-US" sz="1750" dirty="0"/>
          </a:p>
        </p:txBody>
      </p:sp>
      <p:sp>
        <p:nvSpPr>
          <p:cNvPr id="6" name="Shape 4"/>
          <p:cNvSpPr/>
          <p:nvPr/>
        </p:nvSpPr>
        <p:spPr>
          <a:xfrm>
            <a:off x="5216962" y="2716054"/>
            <a:ext cx="4196358" cy="2047994"/>
          </a:xfrm>
          <a:prstGeom prst="roundRect">
            <a:avLst>
              <a:gd name="adj" fmla="val 446"/>
            </a:avLst>
          </a:prstGeom>
          <a:solidFill>
            <a:srgbClr val="FFFFFF"/>
          </a:solidFill>
          <a:ln w="7620">
            <a:solidFill>
              <a:srgbClr val="151617"/>
            </a:solidFill>
            <a:prstDash val="solid"/>
          </a:ln>
          <a:effectLst>
            <a:outerShdw dist="20320" dir="2700000" algn="bl" rotWithShape="0">
              <a:srgbClr val="151617">
                <a:alpha val="100000"/>
              </a:srgbClr>
            </a:outerShdw>
          </a:effectLst>
        </p:spPr>
      </p:sp>
      <p:sp>
        <p:nvSpPr>
          <p:cNvPr id="7" name="Text 5"/>
          <p:cNvSpPr/>
          <p:nvPr/>
        </p:nvSpPr>
        <p:spPr>
          <a:xfrm>
            <a:off x="5451396" y="295048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ESP32 Control</a:t>
            </a:r>
            <a:endParaRPr lang="en-US" sz="2200" dirty="0"/>
          </a:p>
        </p:txBody>
      </p:sp>
      <p:sp>
        <p:nvSpPr>
          <p:cNvPr id="8" name="Text 6"/>
          <p:cNvSpPr/>
          <p:nvPr/>
        </p:nvSpPr>
        <p:spPr>
          <a:xfrm>
            <a:off x="5451396" y="3440906"/>
            <a:ext cx="3727490" cy="1088708"/>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Executes logic to process sensor data and decide pump activation or shutdown</a:t>
            </a:r>
            <a:endParaRPr lang="en-US" sz="1750" dirty="0"/>
          </a:p>
        </p:txBody>
      </p:sp>
      <p:sp>
        <p:nvSpPr>
          <p:cNvPr id="9" name="Shape 7"/>
          <p:cNvSpPr/>
          <p:nvPr/>
        </p:nvSpPr>
        <p:spPr>
          <a:xfrm>
            <a:off x="9640133" y="2716054"/>
            <a:ext cx="4196358" cy="2047994"/>
          </a:xfrm>
          <a:prstGeom prst="roundRect">
            <a:avLst>
              <a:gd name="adj" fmla="val 446"/>
            </a:avLst>
          </a:prstGeom>
          <a:solidFill>
            <a:srgbClr val="FFFFFF"/>
          </a:solidFill>
          <a:ln w="7620">
            <a:solidFill>
              <a:srgbClr val="151617"/>
            </a:solidFill>
            <a:prstDash val="solid"/>
          </a:ln>
          <a:effectLst>
            <a:outerShdw dist="20320" dir="2700000" algn="bl" rotWithShape="0">
              <a:srgbClr val="151617">
                <a:alpha val="100000"/>
              </a:srgbClr>
            </a:outerShdw>
          </a:effectLst>
        </p:spPr>
      </p:sp>
      <p:sp>
        <p:nvSpPr>
          <p:cNvPr id="10" name="Text 8"/>
          <p:cNvSpPr/>
          <p:nvPr/>
        </p:nvSpPr>
        <p:spPr>
          <a:xfrm>
            <a:off x="9874568" y="295048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Relay Control</a:t>
            </a:r>
            <a:endParaRPr lang="en-US" sz="2200" dirty="0"/>
          </a:p>
        </p:txBody>
      </p:sp>
      <p:sp>
        <p:nvSpPr>
          <p:cNvPr id="11" name="Text 9"/>
          <p:cNvSpPr/>
          <p:nvPr/>
        </p:nvSpPr>
        <p:spPr>
          <a:xfrm>
            <a:off x="9874568" y="3440906"/>
            <a:ext cx="3727490" cy="1088708"/>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Power management for the pump with built-in safety interlocks to prevent malfunction</a:t>
            </a:r>
            <a:endParaRPr lang="en-US" sz="1750" dirty="0"/>
          </a:p>
        </p:txBody>
      </p:sp>
      <p:sp>
        <p:nvSpPr>
          <p:cNvPr id="12" name="Shape 10"/>
          <p:cNvSpPr/>
          <p:nvPr/>
        </p:nvSpPr>
        <p:spPr>
          <a:xfrm>
            <a:off x="793790" y="4990862"/>
            <a:ext cx="6408063" cy="1685092"/>
          </a:xfrm>
          <a:prstGeom prst="roundRect">
            <a:avLst>
              <a:gd name="adj" fmla="val 543"/>
            </a:avLst>
          </a:prstGeom>
          <a:solidFill>
            <a:srgbClr val="FFFFFF"/>
          </a:solidFill>
          <a:ln w="7620">
            <a:solidFill>
              <a:srgbClr val="151617"/>
            </a:solidFill>
            <a:prstDash val="solid"/>
          </a:ln>
          <a:effectLst>
            <a:outerShdw dist="20320" dir="2700000" algn="bl" rotWithShape="0">
              <a:srgbClr val="151617">
                <a:alpha val="100000"/>
              </a:srgbClr>
            </a:outerShdw>
          </a:effectLst>
        </p:spPr>
      </p:sp>
      <p:sp>
        <p:nvSpPr>
          <p:cNvPr id="13" name="Text 11"/>
          <p:cNvSpPr/>
          <p:nvPr/>
        </p:nvSpPr>
        <p:spPr>
          <a:xfrm>
            <a:off x="1028224" y="5225296"/>
            <a:ext cx="3666887"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Communication Module</a:t>
            </a:r>
            <a:endParaRPr lang="en-US" sz="2200" dirty="0"/>
          </a:p>
        </p:txBody>
      </p:sp>
      <p:sp>
        <p:nvSpPr>
          <p:cNvPr id="14" name="Text 12"/>
          <p:cNvSpPr/>
          <p:nvPr/>
        </p:nvSpPr>
        <p:spPr>
          <a:xfrm>
            <a:off x="1028224" y="5715714"/>
            <a:ext cx="5939195" cy="725805"/>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Ensures wireless connectivity and sends email alerts via SMTP protocol</a:t>
            </a:r>
            <a:endParaRPr lang="en-US" sz="1750" dirty="0"/>
          </a:p>
        </p:txBody>
      </p:sp>
      <p:sp>
        <p:nvSpPr>
          <p:cNvPr id="15" name="Shape 13"/>
          <p:cNvSpPr/>
          <p:nvPr/>
        </p:nvSpPr>
        <p:spPr>
          <a:xfrm>
            <a:off x="7428667" y="4990862"/>
            <a:ext cx="6408063" cy="1685092"/>
          </a:xfrm>
          <a:prstGeom prst="roundRect">
            <a:avLst>
              <a:gd name="adj" fmla="val 543"/>
            </a:avLst>
          </a:prstGeom>
          <a:solidFill>
            <a:srgbClr val="FFFFFF"/>
          </a:solidFill>
          <a:ln w="7620">
            <a:solidFill>
              <a:srgbClr val="151617"/>
            </a:solidFill>
            <a:prstDash val="solid"/>
          </a:ln>
          <a:effectLst>
            <a:outerShdw dist="20320" dir="2700000" algn="bl" rotWithShape="0">
              <a:srgbClr val="151617">
                <a:alpha val="100000"/>
              </a:srgbClr>
            </a:outerShdw>
          </a:effectLst>
        </p:spPr>
      </p:sp>
      <p:sp>
        <p:nvSpPr>
          <p:cNvPr id="16" name="Text 14"/>
          <p:cNvSpPr/>
          <p:nvPr/>
        </p:nvSpPr>
        <p:spPr>
          <a:xfrm>
            <a:off x="7663101" y="5225296"/>
            <a:ext cx="3100149" cy="354330"/>
          </a:xfrm>
          <a:prstGeom prst="rect">
            <a:avLst/>
          </a:prstGeom>
          <a:noFill/>
          <a:ln/>
        </p:spPr>
        <p:txBody>
          <a:bodyPr wrap="none" lIns="0" tIns="0" rIns="0" bIns="0" rtlCol="0" anchor="t"/>
          <a:lstStyle/>
          <a:p>
            <a:pPr marL="0" indent="0" algn="l">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Power Management</a:t>
            </a:r>
            <a:endParaRPr lang="en-US" sz="2200" dirty="0"/>
          </a:p>
        </p:txBody>
      </p:sp>
      <p:sp>
        <p:nvSpPr>
          <p:cNvPr id="17" name="Text 15"/>
          <p:cNvSpPr/>
          <p:nvPr/>
        </p:nvSpPr>
        <p:spPr>
          <a:xfrm>
            <a:off x="7663101" y="5715714"/>
            <a:ext cx="5939195" cy="725805"/>
          </a:xfrm>
          <a:prstGeom prst="rect">
            <a:avLst/>
          </a:prstGeom>
          <a:noFill/>
          <a:ln/>
        </p:spPr>
        <p:txBody>
          <a:bodyPr wrap="square" lIns="0" tIns="0" rIns="0" bIns="0" rtlCol="0" anchor="t"/>
          <a:lstStyle/>
          <a:p>
            <a:pPr marL="0" indent="0" algn="l">
              <a:lnSpc>
                <a:spcPts val="2850"/>
              </a:lnSpc>
              <a:buNone/>
            </a:pPr>
            <a:r>
              <a:rPr lang="en-US" sz="1750" dirty="0">
                <a:solidFill>
                  <a:srgbClr val="151617"/>
                </a:solidFill>
                <a:latin typeface="Inconsolata" pitchFamily="34" charset="0"/>
                <a:ea typeface="Inconsolata" pitchFamily="34" charset="-122"/>
                <a:cs typeface="Inconsolata" pitchFamily="34" charset="-120"/>
              </a:rPr>
              <a:t>Optimizes energy use; potential for battery backup to maintain operation during outages</a:t>
            </a:r>
            <a:endParaRPr lang="en-US" sz="1750" dirty="0"/>
          </a:p>
        </p:txBody>
      </p:sp>
      <mc:AlternateContent xmlns:mc="http://schemas.openxmlformats.org/markup-compatibility/2006">
        <mc:Choice xmlns:p14="http://schemas.microsoft.com/office/powerpoint/2010/main" Requires="p14">
          <p:contentPart p14:bwMode="auto" r:id="rId3">
            <p14:nvContentPartPr>
              <p14:cNvPr id="18" name="Ink 17">
                <a:extLst>
                  <a:ext uri="{FF2B5EF4-FFF2-40B4-BE49-F238E27FC236}">
                    <a16:creationId xmlns:a16="http://schemas.microsoft.com/office/drawing/2014/main" id="{362B8A4D-EFBE-08D8-E918-B6ADBAA4BA5B}"/>
                  </a:ext>
                </a:extLst>
              </p14:cNvPr>
              <p14:cNvContentPartPr/>
              <p14:nvPr/>
            </p14:nvContentPartPr>
            <p14:xfrm>
              <a:off x="12955350" y="7843884"/>
              <a:ext cx="1545840" cy="221760"/>
            </p14:xfrm>
          </p:contentPart>
        </mc:Choice>
        <mc:Fallback>
          <p:pic>
            <p:nvPicPr>
              <p:cNvPr id="18" name="Ink 17">
                <a:extLst>
                  <a:ext uri="{FF2B5EF4-FFF2-40B4-BE49-F238E27FC236}">
                    <a16:creationId xmlns:a16="http://schemas.microsoft.com/office/drawing/2014/main" id="{362B8A4D-EFBE-08D8-E918-B6ADBAA4BA5B}"/>
                  </a:ext>
                </a:extLst>
              </p:cNvPr>
              <p:cNvPicPr/>
              <p:nvPr/>
            </p:nvPicPr>
            <p:blipFill>
              <a:blip r:embed="rId4"/>
              <a:stretch>
                <a:fillRect/>
              </a:stretch>
            </p:blipFill>
            <p:spPr>
              <a:xfrm>
                <a:off x="12892710" y="7781244"/>
                <a:ext cx="1671480" cy="34740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762</Words>
  <Application>Microsoft Office PowerPoint</Application>
  <PresentationFormat>Custom</PresentationFormat>
  <Paragraphs>103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Inconsolata</vt:lpstr>
      <vt:lpstr>Arial</vt:lpstr>
      <vt:lpstr>Montserrat Black</vt:lpstr>
      <vt:lpstr>Inconsolata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SAUNAK SEBASAN</cp:lastModifiedBy>
  <cp:revision>2</cp:revision>
  <dcterms:created xsi:type="dcterms:W3CDTF">2025-04-30T17:49:14Z</dcterms:created>
  <dcterms:modified xsi:type="dcterms:W3CDTF">2025-05-08T13:41:30Z</dcterms:modified>
</cp:coreProperties>
</file>