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📌 Topic: Data representation 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🔹 Presented by: 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A.Sanjay
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Number Systems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Decimal (base-10):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everyday number system.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Binary (base-2):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only 0s and 1s, the computer's language.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Octal (base-8) and Hexadecimal (base-16):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Shorthand for binary.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Conversion between number systems is essential for understanding data.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Each system has advantages depending on the application.
</a:t>
            </a:r>
            <a:endParaRPr lang="en-US" sz="1500" dirty="0"/>
          </a:p>
        </p:txBody>
      </p:sp>
      <p:pic>
        <p:nvPicPr>
          <p:cNvPr id="4" name="Image 0" descr="https://pixabay.com/get/g4910d6d64fce3f457049a53095c1fe9cc4b4fc269be7dadc0e2ac09695234b079388bb8500d7e83b0ec559ac7e98b0b48c3fb20acb4f435e3f007a65f28cbdae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Character Representation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ASCII: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Represents text characters using 7 or 8 bits.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Unicode: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broader standard supporting characters from various languages.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Encoding schemes define how characters are mapped to binary codes.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Importance for accurate text display and processing across different systems.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Character encoding errors can lead to data corruption or display issues.
</a:t>
            </a:r>
            <a:endParaRPr lang="en-US" sz="1500" dirty="0"/>
          </a:p>
        </p:txBody>
      </p:sp>
      <p:pic>
        <p:nvPicPr>
          <p:cNvPr id="4" name="Image 0" descr="https://pixabay.com/get/g3e7b0ec4e3ca72baf51b7079691f7647826d722e984f22dce7034732872064e244ac1af11dfe0fb6fe84ce4e8e8bfd127df28994d7ffb3e55e89b351c99a32d1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Image Representation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Raster graphics (pixels):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Images are composed of a grid of colored dots.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Vector graphics (lines and curves):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Images are defined by mathematical equations.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Resolution impacts image quality and file size.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Different file formats (JPEG, PNG, GIF) compress data differently.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Choice of format depends on image type and intended use.
</a:t>
            </a:r>
            <a:endParaRPr lang="en-US" sz="1500" dirty="0"/>
          </a:p>
        </p:txBody>
      </p:sp>
      <p:pic>
        <p:nvPicPr>
          <p:cNvPr id="4" name="Image 0" descr="https://pixabay.com/get/gfde8a265ab5eccab2e51cba87fa62cab3eade629f262958363d0b9865cc1f41bdf891d61d11fa3f5a227935a10e390823ff92ebf90b07a9d28d143f0ee7df14e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Audio Representation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Analog to digital conversion (ADC): 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Transforming sound waves into digital data.
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Sampling rate determines audio quality and file size.
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Bit depth affects the dynamic range and precision of the audio.
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Compression techniques reduce file size without significant loss of quality (MP3).
</a:t>
            </a:r>
            <a:pPr algn="l"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Different audio formats (WAV, MP3, FLAC) offer varying levels of compression.
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Video Representation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Combination of image and audio data streams.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Frame rate (frames per second) determines video smoothness.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Resolution and bit rate impact video quality and file size.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Compression codecs (e.g., H.264, H.265) reduce file sizes.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Different video formats (MP4, AVI, MOV) use different codecs and containers.
</a:t>
            </a:r>
            <a:endParaRPr lang="en-US" sz="1500" dirty="0"/>
          </a:p>
        </p:txBody>
      </p:sp>
      <p:pic>
        <p:nvPicPr>
          <p:cNvPr id="4" name="Image 0" descr="https://pixabay.com/get/g5dfd3f0000118bd03dc7f81ddb9cf858fc636905c73941799b56cf96046489f9a111d1e10887dc576efbd58cb3b08a8e3f1d890df9a3544856b3c341691fc153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Data Structures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Arrays: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collections of data elements of the same type.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Linked lists: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Dynamic data structures where elements are linked together.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Trees: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Hierarchical data structures used for efficient searching and sorting.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Graphs: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Represent relationships between data elements.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Choice of data structure impacts efficiency of data operations.
</a:t>
            </a:r>
            <a:endParaRPr lang="en-US" sz="1500" dirty="0"/>
          </a:p>
        </p:txBody>
      </p:sp>
      <p:pic>
        <p:nvPicPr>
          <p:cNvPr id="4" name="Image 0" descr="https://pixabay.com/get/g2e58531b2be69964ffee167b5feca1d13035af094dd664a4778ad903456173c843ce32514d2673f538775f8f1b2765f38c265983c360105473d3c065c0822935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Data Compression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Lossless compression: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Recovers original data perfectly (ZIP, PNG).
</a:t>
            </a:r>
            <a:pPr algn="l" indent="0" marL="0">
              <a:lnSpc>
                <a:spcPts val="26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Lossy compression: 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Some data is lost for smaller file sizes (JPEG, MP3).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Compression algorithms exploit redundancies in data.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Different techniques exist for different data types.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Balancing compression ratio and data quality is crucial.
</a:t>
            </a:r>
            <a:endParaRPr lang="en-US" sz="1500" dirty="0"/>
          </a:p>
        </p:txBody>
      </p:sp>
      <p:pic>
        <p:nvPicPr>
          <p:cNvPr id="4" name="Image 0" descr="https://pixabay.com/get/ge28c66993a78b25d9b0fc01f3e00a19fa9ec2cba6ed95cf6b95c4c913affdfc3454f1a71ffd81b44990b93a8a29abd00f599c467a3cc5785d2f2461313d564ff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00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300" b="1" dirty="0">
                <a:solidFill>
                  <a:srgbClr val="32D9B7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Conclusion and Future Trends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5486400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Data representation is fundamental to computing.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Advances in compression and new data types constantly evolve.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Big data and cloud computing require efficient representation techniques.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Quantum computing may revolutionize data representation.
</a:t>
            </a:r>
            <a:pPr algn="l" indent="0" marL="0">
              <a:lnSpc>
                <a:spcPts val="26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-  Understanding data representation is key to working with computers effectively.
</a:t>
            </a:r>
            <a:endParaRPr lang="en-US" sz="1500" dirty="0"/>
          </a:p>
        </p:txBody>
      </p:sp>
      <p:pic>
        <p:nvPicPr>
          <p:cNvPr id="4" name="Image 0" descr="https://pixabay.com/get/g717fc03e81c773ce6f510ef71e7b1be91ec47ad35bf042cea8caebf8db2e876fee5e295de9bf380016101677f950b9a6c0dab61dc393fc6a0bac605a4d27a2f1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5102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2025-04-07T09:30:01Z</dcterms:created>
  <dcterms:modified xsi:type="dcterms:W3CDTF">2025-04-07T09:30:01Z</dcterms:modified>
</cp:coreProperties>
</file>