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2" r:id="rId12"/>
    <p:sldId id="266" r:id="rId13"/>
    <p:sldId id="267" r:id="rId14"/>
    <p:sldId id="268" r:id="rId15"/>
    <p:sldId id="269" r:id="rId16"/>
    <p:sldId id="272" r:id="rId17"/>
    <p:sldId id="271" r:id="rId18"/>
    <p:sldId id="270" r:id="rId19"/>
    <p:sldId id="273" r:id="rId20"/>
    <p:sldId id="275" r:id="rId21"/>
    <p:sldId id="276" r:id="rId22"/>
    <p:sldId id="277" r:id="rId23"/>
    <p:sldId id="274" r:id="rId24"/>
    <p:sldId id="278" r:id="rId25"/>
    <p:sldId id="279" r:id="rId26"/>
  </p:sldIdLst>
  <p:sldSz cx="12192000" cy="6858000"/>
  <p:notesSz cx="6858000" cy="9144000"/>
  <p:embeddedFontLst>
    <p:embeddedFont>
      <p:font typeface="Calisto MT" panose="02040603050505030304" pitchFamily="18" charset="0"/>
      <p:regular r:id="rId27"/>
      <p:bold r:id="rId28"/>
      <p:italic r:id="rId29"/>
      <p:boldItalic r:id="rId30"/>
    </p:embeddedFont>
    <p:embeddedFont>
      <p:font typeface="Wingdings 2" panose="050201020105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82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1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5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627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29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57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71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74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0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4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9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56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66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9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05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8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5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8B07BC-8C2D-40FE-A0A0-B144B7117A8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76C77B-01E4-4835-9C25-29D2A8CD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161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B93EAC-6F31-43F7-B79A-D8D8AA6F79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F667DB5-A0D1-B7E3-4C86-B48FFD45C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87874"/>
            <a:ext cx="1066913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Data-Driven Healthcare: SQL Queries for Effective Patient Management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highlight>
                <a:srgbClr val="80808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highlight>
                <a:srgbClr val="80808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5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E65CA-8FF9-A988-CDCB-09782863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457A-B507-34A0-D3ED-A6CEFEE3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Diagnosis by Age Group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age groups (e.g., 0-18, 19-35, 36-50, 51+) and count diagnoses in each group.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92105-A8B0-F72F-F766-FDB064F4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01" y="1987398"/>
            <a:ext cx="9385966" cy="35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2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9618A-3F3B-82DA-D027-1F9576C96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D42F-2777-72F9-9D9A-396685B2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Common Patients Across Hospitals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Find patients who have appointments at more than one hospital.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54507-8399-3273-9987-744C02DE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34" y="1846644"/>
            <a:ext cx="8356600" cy="39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8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40E89-31B8-6528-272A-B75804C7D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2074-2719-7F00-4A53-B176A7B8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Doctors by Appointment Rate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 doctors by the average number of appointments they have scheduled per week.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CBBC2-9801-FF74-4416-F0241189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50" y="1663524"/>
            <a:ext cx="10326541" cy="38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2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4527F-DC34-D2AA-6390-244C0F194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1275-AF4F-32F7-6E87-A3B94D09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Comparison of Treatment Effectiveness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compare the number of follow-up visits for patients treated with different treatments for the same condition.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B27A8-FAF5-D513-12ED-DF5A8C4C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2" y="2055644"/>
            <a:ext cx="9313333" cy="35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8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9DA47-2347-C5C9-81DF-453C7895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02F5-0190-3869-1785-477E249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 Status Analysis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each status (scheduled, completed, cancelled), show the percentage of total appointments.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9151C-EEDC-FF71-043D-23FE951C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1973654"/>
            <a:ext cx="9457267" cy="36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1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9FA7-EA39-77A2-500F-9BF3FDA6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Patients by Appointment Count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Identify the top five patients with the most appointments, showing their details.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08474-DA53-04B2-3022-2FD0AA68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3" y="1855613"/>
            <a:ext cx="9872133" cy="39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5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86AEA-0D10-A340-0504-4CC85F4FA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EA8A-6CB1-A816-D817-E6DD7099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Diagnosis Frequency for Each Hospital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 the frequency of diagnoses made at each hospital and sort them by the count.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34B21-971A-7A3C-8A51-B9BABE86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12" y="2152316"/>
            <a:ext cx="9113935" cy="25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1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19C00-6C53-5D00-AB3A-C30D21B8F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DECF-CFFC-FBD6-9599-4B213682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Follow-up Appointments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 a list of patients who have a follow-up appointment scheduled after their initial visit              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DBCAC-7849-E218-3026-5DCDB53D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93" y="1891611"/>
            <a:ext cx="10955279" cy="34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2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58C6B-83C8-6607-B063-F0494B459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B0AC-D6AC-3780-28CC-5D830825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Doctors Treating Same Patient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 doctors who have treated the same patient, showing their names and the patient's details.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776E4-99B5-9AB1-17F1-30965D2C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3" y="1888067"/>
            <a:ext cx="9702800" cy="38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1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E078-9B28-BEEB-4AE0-93E8A570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-Hospital Patient Age Distribution</a:t>
            </a:r>
            <a:br>
              <a:rPr lang="en-US" sz="2000" b="1" dirty="0"/>
            </a:br>
            <a:r>
              <a:rPr lang="en-US" sz="2000" b="1" dirty="0"/>
              <a:t> For each hospital, calculate the average age of patients and display the results.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AD2BE-B825-84D1-02D1-155804F9C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68" y="2069389"/>
            <a:ext cx="9135750" cy="32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6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2D7C-5D7C-D876-A85F-3E02B5AD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31" y="414867"/>
            <a:ext cx="10685538" cy="196426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Diagnoses by Gender Using CTE(Common table expressions)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Count the number of diagnoses by gender using a CTE(common table expressions).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D37DD-D37B-1CCC-562F-3A314CD8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67" y="2125133"/>
            <a:ext cx="9055305" cy="31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5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48343-137D-132B-10B0-9CB03CF2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18BC-2BD9-11D3-308F-D4800A3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Doctor Performance</a:t>
            </a:r>
            <a:br>
              <a:rPr lang="en-US" sz="2000" b="1" dirty="0"/>
            </a:br>
            <a:r>
              <a:rPr lang="en-US" sz="2000" b="1" dirty="0"/>
              <a:t>For each doctor, count the number of patients seen and average the number of follow-up appointments per patient.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ACF91-D40A-6840-7124-B38F1EC73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061128"/>
            <a:ext cx="9340955" cy="35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5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F1194-AAB7-D89A-019A-E2BB7BB20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D9C5-1584-617C-700A-871FA6A6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/>
              <a:t> Appointment Trends Over Time</a:t>
            </a:r>
            <a:br>
              <a:rPr lang="en-US" sz="2000" b="1" dirty="0"/>
            </a:br>
            <a:r>
              <a:rPr lang="en-US" sz="2000" b="1" dirty="0"/>
              <a:t>Generate a report showing the number of appointments scheduled per month for the past year.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16569-287E-79DE-B0CB-27F06120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893772"/>
            <a:ext cx="9956799" cy="33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9AFAA-8454-03E8-1D05-3332D30E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AC8F-2284-E4B1-2936-E314C18C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Top Specializations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which specialization has the highest number of doctors and the average number of patients each doctor sees.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F90BE-3E84-29BF-3321-9F6CD3E2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96" y="1993242"/>
            <a:ext cx="11326806" cy="35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E8F46-B4DA-BD24-B2E2-B3060B23A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DC9F-29BD-1DEE-4AD7-1102C815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Hospitals with Highest Patient Count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 the hospitals sorted by the number of patients they have, including the count.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5C3E9-74AE-B02C-7A13-98755EC6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67" y="1959301"/>
            <a:ext cx="9059333" cy="36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41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418A9A-469A-05F5-7566-988BEA4C9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78" y="602557"/>
            <a:ext cx="9406987" cy="2606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F401DE-6B1C-7AF2-9DBF-EFC9363E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78" y="3708712"/>
            <a:ext cx="9483189" cy="25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03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6B356-9A35-6BA9-EB20-76745E8D3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23" y="351191"/>
            <a:ext cx="10211910" cy="2514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4CC742-963C-D4E7-907B-7BF28698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25" y="3349419"/>
            <a:ext cx="10136308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4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C556-089F-FFCF-CB1A-15DDE21C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Diagnoses and Rank by Patient Using Window Functions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Question: List patients with the total number of diagnoses and rank them.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309FA-2D35-380B-9CEB-C9997913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871134"/>
            <a:ext cx="8508999" cy="351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1CDC-1D07-8312-17A4-D8E09EAE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Common Diagnosis by Age Group Using CTE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Find the most common diagnosis for each age group using a CTE.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06458-E32E-29BB-7C1B-4BA7D0E2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67" y="1512755"/>
            <a:ext cx="9330266" cy="45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8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B8949-CF90-24E0-1391-38033A3E0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9F85-58DF-ABB3-8842-32C59483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Ranking Doctors by Patient Count Using Window Functions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Question: Rank doctors based on the number of patients they are treating.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45E18-DDF6-7E42-1D7C-8268A16C3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33" y="1901714"/>
            <a:ext cx="9312141" cy="33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0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E498-E160-2E73-E34A-C463DBA9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Patients with More Than One Diagnosis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Find patients who have more than one diagnosis using a subquery.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64268-4ABF-E157-0A86-C678BD3E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35" y="2010154"/>
            <a:ext cx="8754532" cy="34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3601-BE67-41BD-7BF4-83B937F0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- Average Diagnosis by Age Group Using CTE</a:t>
            </a:r>
            <a:br>
              <a:rPr lang="en-US" sz="2000" b="1" dirty="0"/>
            </a:br>
            <a:r>
              <a:rPr lang="en-US" sz="2000" b="1" dirty="0"/>
              <a:t> Question: Calculate the average number of diagnoses for each age group using a CTE.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C196F-E307-DF57-126F-D25AA3B8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002" y="1923798"/>
            <a:ext cx="8869521" cy="37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9B05F-4632-B6C0-4416-65CCD154B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82F2-419C-0BFE-5EEA-B573D165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doctors along with the number of patients they are currently treating.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6E33D-6E2C-F6D8-40C0-AFD9E7F4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18" y="1836562"/>
            <a:ext cx="9738439" cy="33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79168-3E96-E28B-FB10-5DE46202C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C85E-C2F5-B771-0E8F-ECA8BFF9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Follow-up Appointment Delay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Find patients who had their follow-up appointments delayed by more than 30 days.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B5A9E-D3BE-DC05-9A10-B2F5593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13" y="2023362"/>
            <a:ext cx="10374173" cy="372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2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2507</TotalTime>
  <Words>539</Words>
  <Application>Microsoft Office PowerPoint</Application>
  <PresentationFormat>Widescreen</PresentationFormat>
  <Paragraphs>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Wingdings 2</vt:lpstr>
      <vt:lpstr>Arial</vt:lpstr>
      <vt:lpstr>Calisto MT</vt:lpstr>
      <vt:lpstr>Calibri</vt:lpstr>
      <vt:lpstr>Slate</vt:lpstr>
      <vt:lpstr>Data-Driven Healthcare: SQL Queries for Effective Patient Management </vt:lpstr>
      <vt:lpstr>Diagnoses by Gender Using CTE(Common table expressions) Question: Count the number of diagnoses by gender using a CTE(common table expressions). </vt:lpstr>
      <vt:lpstr> Total Diagnoses and Rank by Patient Using Window Functions  Question: List patients with the total number of diagnoses and rank them. </vt:lpstr>
      <vt:lpstr>Most Common Diagnosis by Age Group Using CTE Question: Find the most common diagnosis for each age group using a CTE. </vt:lpstr>
      <vt:lpstr> Ranking Doctors by Patient Count Using Window Functions  Question: Rank doctors based on the number of patients they are treating. </vt:lpstr>
      <vt:lpstr>Patients with More Than One Diagnosis Question: Find patients who have more than one diagnosis using a subquery.</vt:lpstr>
      <vt:lpstr>- Average Diagnosis by Age Group Using CTE  Question: Calculate the average number of diagnoses for each age group using a CTE.</vt:lpstr>
      <vt:lpstr> List doctors along with the number of patients they are currently treating. </vt:lpstr>
      <vt:lpstr>  Follow-up Appointment Delay  Find patients who had their follow-up appointments delayed by more than 30 days. </vt:lpstr>
      <vt:lpstr> Diagnosis by Age Group Create age groups (e.g., 0-18, 19-35, 36-50, 51+) and count diagnoses in each group. </vt:lpstr>
      <vt:lpstr>  Common Patients Across Hospitals  Find patients who have appointments at more than one hospital. </vt:lpstr>
      <vt:lpstr> Doctors by Appointment Rate Rank doctors by the average number of appointments they have scheduled per week. </vt:lpstr>
      <vt:lpstr>  - Comparison of Treatment Effectiveness Analyze and compare the number of follow-up visits for patients treated with different treatments for the same condition. </vt:lpstr>
      <vt:lpstr> Appointment Status Analysis  For each status (scheduled, completed, cancelled), show the percentage of total appointments. </vt:lpstr>
      <vt:lpstr> Top 5 Patients by Appointment Count  Identify the top five patients with the most appointments, showing their details. </vt:lpstr>
      <vt:lpstr>  Diagnosis Frequency for Each Hospital  Count the frequency of diagnoses made at each hospital and sort them by the count. </vt:lpstr>
      <vt:lpstr> Follow-up Appointments  Retrieve a list of patients who have a follow-up appointment scheduled after their initial visit               </vt:lpstr>
      <vt:lpstr>  Doctors Treating Same Patient  List doctors who have treated the same patient, showing their names and the patient's details. </vt:lpstr>
      <vt:lpstr>-Hospital Patient Age Distribution  For each hospital, calculate the average age of patients and display the results.</vt:lpstr>
      <vt:lpstr>Doctor Performance For each doctor, count the number of patients seen and average the number of follow-up appointments per patient.</vt:lpstr>
      <vt:lpstr> Appointment Trends Over Time Generate a report showing the number of appointments scheduled per month for the past year.</vt:lpstr>
      <vt:lpstr>   Top Specializations Identify which specialization has the highest number of doctors and the average number of patients each doctor sees. </vt:lpstr>
      <vt:lpstr>  Hospitals with Highest Patient Count  List the hospitals sorted by the number of patients they have, including the count.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Dalawai</dc:creator>
  <cp:lastModifiedBy>Sanjay Dalawai</cp:lastModifiedBy>
  <cp:revision>3</cp:revision>
  <dcterms:created xsi:type="dcterms:W3CDTF">2024-10-17T08:14:02Z</dcterms:created>
  <dcterms:modified xsi:type="dcterms:W3CDTF">2024-10-19T12:17:09Z</dcterms:modified>
</cp:coreProperties>
</file>