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88" autoAdjust="0"/>
    <p:restoredTop sz="94660"/>
  </p:normalViewPr>
  <p:slideViewPr>
    <p:cSldViewPr>
      <p:cViewPr>
        <p:scale>
          <a:sx n="71" d="100"/>
          <a:sy n="71" d="100"/>
        </p:scale>
        <p:origin x="-166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76400"/>
            <a:ext cx="7772400" cy="1927225"/>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IOT Based Air Pollution Monitoring </a:t>
            </a:r>
            <a:r>
              <a:rPr lang="en-US" b="1" dirty="0" smtClean="0">
                <a:latin typeface="Times New Roman" pitchFamily="18" charset="0"/>
                <a:cs typeface="Times New Roman" pitchFamily="18" charset="0"/>
              </a:rPr>
              <a:t>And Controlling System</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SOFTWARE REQUIREMENT</a:t>
            </a:r>
            <a:endParaRPr lang="en-US" dirty="0"/>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1.6.13 </a:t>
            </a:r>
            <a:r>
              <a:rPr lang="en-US" dirty="0" smtClean="0">
                <a:latin typeface="Times New Roman" pitchFamily="18" charset="0"/>
                <a:cs typeface="Times New Roman" pitchFamily="18" charset="0"/>
              </a:rPr>
              <a:t>Software</a:t>
            </a:r>
          </a:p>
          <a:p>
            <a:pPr>
              <a:buNone/>
            </a:pP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Embedded </a:t>
            </a:r>
            <a:r>
              <a:rPr lang="en-US" dirty="0" smtClean="0">
                <a:latin typeface="Times New Roman" pitchFamily="18" charset="0"/>
                <a:cs typeface="Times New Roman" pitchFamily="18" charset="0"/>
              </a:rPr>
              <a:t>C Language</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b="1" dirty="0" smtClean="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level of pollution is increasing rapidly due to factors like industries, urbanization, increasing in population, vehicle use which can affect human health.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IOT </a:t>
            </a:r>
            <a:r>
              <a:rPr lang="en-US" sz="2200" dirty="0" smtClean="0">
                <a:latin typeface="Times New Roman" pitchFamily="18" charset="0"/>
                <a:cs typeface="Times New Roman" pitchFamily="18" charset="0"/>
              </a:rPr>
              <a:t>Based Air Pollution Monitoring System is used to monitor the Air Quality over a web server using Internet</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It will trigger an alarm when the air quality goes down beyond a certain level, means when there are sufficient amount of harmful gases present in the air like CO2, smoke, alcohol, benzene, NH3 and </a:t>
            </a:r>
            <a:r>
              <a:rPr lang="en-US" sz="2200" dirty="0" err="1" smtClean="0">
                <a:latin typeface="Times New Roman" pitchFamily="18" charset="0"/>
                <a:cs typeface="Times New Roman" pitchFamily="18" charset="0"/>
              </a:rPr>
              <a:t>NOx</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It will show the air quality in PPM on the LCD and as well as on webpage so that air pollution can be monitored very easily. </a:t>
            </a:r>
          </a:p>
          <a:p>
            <a:r>
              <a:rPr lang="en-US" sz="2200" dirty="0" smtClean="0">
                <a:latin typeface="Times New Roman" pitchFamily="18" charset="0"/>
                <a:cs typeface="Times New Roman" pitchFamily="18" charset="0"/>
              </a:rPr>
              <a:t>The system uses MQ135 and MQ6 sensor for monitoring Air Quality as it detects most harmful gases and can measure their amount accurately.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And controlling the air pollution using air controlling system.</a:t>
            </a:r>
            <a:endParaRPr lang="en-US"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endParaRPr lang="en-US" dirty="0" smtClean="0"/>
          </a:p>
          <a:p>
            <a:r>
              <a:rPr lang="en-US" dirty="0" smtClean="0">
                <a:latin typeface="Times New Roman" pitchFamily="18" charset="0"/>
                <a:cs typeface="Times New Roman" pitchFamily="18" charset="0"/>
              </a:rPr>
              <a:t> Air pollution is the biggest problem of every nation, whether it is developed or </a:t>
            </a:r>
            <a:r>
              <a:rPr lang="en-US" dirty="0" smtClean="0">
                <a:latin typeface="Times New Roman" pitchFamily="18" charset="0"/>
                <a:cs typeface="Times New Roman" pitchFamily="18" charset="0"/>
              </a:rPr>
              <a:t>developing.</a:t>
            </a:r>
          </a:p>
          <a:p>
            <a:r>
              <a:rPr lang="en-US" dirty="0" smtClean="0">
                <a:latin typeface="Times New Roman" pitchFamily="18" charset="0"/>
                <a:cs typeface="Times New Roman" pitchFamily="18" charset="0"/>
              </a:rPr>
              <a:t>Health </a:t>
            </a:r>
            <a:r>
              <a:rPr lang="en-US" dirty="0" smtClean="0">
                <a:latin typeface="Times New Roman" pitchFamily="18" charset="0"/>
                <a:cs typeface="Times New Roman" pitchFamily="18" charset="0"/>
              </a:rPr>
              <a:t>problems have been growing at faster rate especially in urban areas of developing countries where industrialization and growing number of vehicles leads to release of lot of gaseous pollutants </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IOT Based Air Pollution Monitoring System monitors the Air quality over a web server using Internet and will trigger an </a:t>
            </a:r>
            <a:r>
              <a:rPr lang="en-US" dirty="0" smtClean="0">
                <a:latin typeface="Times New Roman" pitchFamily="18" charset="0"/>
                <a:cs typeface="Times New Roman" pitchFamily="18" charset="0"/>
              </a:rPr>
              <a:t>alarm.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system will show temperature and humidity. The system can be installed anywhere but mostly in industries and houses where gases are LPG gas is detected using MQ6 sensor and MQ135 sensor is used for monitoring Air Quality as it detects most harmful gases and can measure their amount accurately </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system can be installed anywhere and can also trigger some device when pollution goes beyond some level, like we can send alert SMS to the user. </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EXISTING SYSTEM</a:t>
            </a: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endParaRPr lang="en-US" dirty="0" smtClean="0"/>
          </a:p>
          <a:p>
            <a:r>
              <a:rPr lang="en-US"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smtClean="0">
                <a:latin typeface="Times New Roman" pitchFamily="18" charset="0"/>
                <a:cs typeface="Times New Roman" pitchFamily="18" charset="0"/>
              </a:rPr>
              <a:t>conventional monitoring instruments are their large size, heavy weight and extraordinary expensiveness.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These </a:t>
            </a:r>
            <a:r>
              <a:rPr lang="en-US" dirty="0" smtClean="0">
                <a:latin typeface="Times New Roman" pitchFamily="18" charset="0"/>
                <a:cs typeface="Times New Roman" pitchFamily="18" charset="0"/>
              </a:rPr>
              <a:t>lead to sparse deployment of the monitoring stations. In order to be effective, the locations of the monitoring stations need careful placement because the air pollution situation in urban areas is highly related to human activities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e.g. construction activities)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nd </a:t>
            </a:r>
            <a:r>
              <a:rPr lang="en-US" dirty="0" smtClean="0">
                <a:latin typeface="Times New Roman" pitchFamily="18" charset="0"/>
                <a:cs typeface="Times New Roman" pitchFamily="18" charset="0"/>
              </a:rPr>
              <a:t>location-dependent (e.g., the traffic choke-points have much worse air quality than average). </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DISADVANTAGE</a:t>
            </a:r>
            <a:endParaRPr lang="en-US" dirty="0"/>
          </a:p>
        </p:txBody>
      </p:sp>
      <p:sp>
        <p:nvSpPr>
          <p:cNvPr id="3" name="Content Placeholder 2"/>
          <p:cNvSpPr>
            <a:spLocks noGrp="1"/>
          </p:cNvSpPr>
          <p:nvPr>
            <p:ph idx="1"/>
          </p:nvPr>
        </p:nvSpPr>
        <p:spPr/>
        <p:txBody>
          <a:bodyPr/>
          <a:lstStyle/>
          <a:p>
            <a:endParaRPr lang="en-US" dirty="0" smtClean="0"/>
          </a:p>
          <a:p>
            <a:r>
              <a:rPr lang="en-US" dirty="0" smtClean="0"/>
              <a:t> </a:t>
            </a:r>
            <a:r>
              <a:rPr lang="en-US" dirty="0" smtClean="0">
                <a:latin typeface="Times New Roman" pitchFamily="18" charset="0"/>
                <a:cs typeface="Times New Roman" pitchFamily="18" charset="0"/>
              </a:rPr>
              <a:t>The drawbacks of the conventional monitoring instruments are their large </a:t>
            </a:r>
            <a:r>
              <a:rPr lang="en-US" dirty="0" smtClean="0">
                <a:latin typeface="Times New Roman" pitchFamily="18" charset="0"/>
                <a:cs typeface="Times New Roman" pitchFamily="18" charset="0"/>
              </a:rPr>
              <a:t>size.</a:t>
            </a:r>
          </a:p>
          <a:p>
            <a:r>
              <a:rPr lang="en-US" dirty="0" smtClean="0">
                <a:latin typeface="Times New Roman" pitchFamily="18" charset="0"/>
                <a:cs typeface="Times New Roman" pitchFamily="18" charset="0"/>
              </a:rPr>
              <a:t> Heavy weight.</a:t>
            </a:r>
          </a:p>
          <a:p>
            <a:r>
              <a:rPr lang="en-US" dirty="0" smtClean="0">
                <a:latin typeface="Times New Roman" pitchFamily="18" charset="0"/>
                <a:cs typeface="Times New Roman" pitchFamily="18" charset="0"/>
              </a:rPr>
              <a:t> Extraordinary expensiveness.</a:t>
            </a:r>
          </a:p>
          <a:p>
            <a:r>
              <a:rPr lang="en-US" dirty="0" smtClean="0">
                <a:latin typeface="Times New Roman" pitchFamily="18" charset="0"/>
                <a:cs typeface="Times New Roman" pitchFamily="18" charset="0"/>
              </a:rPr>
              <a:t>Less </a:t>
            </a:r>
            <a:r>
              <a:rPr lang="en-US" dirty="0" err="1" smtClean="0">
                <a:latin typeface="Times New Roman" pitchFamily="18" charset="0"/>
                <a:cs typeface="Times New Roman" pitchFamily="18" charset="0"/>
              </a:rPr>
              <a:t>efficency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PROPOSED SYSTEM</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latin typeface="Times New Roman" pitchFamily="18" charset="0"/>
                <a:cs typeface="Times New Roman" pitchFamily="18" charset="0"/>
              </a:rPr>
              <a:t>Proposed Air Pollution Monitoring System is based on the block diagram as shown in Fig.1. The data of air is recognized by MQ135 gas sensor and MQ6 LPG gas sensor</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When the value will be less than 1000 PPM, then the LCD and webpage will display “Fresh Air”.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When </a:t>
            </a:r>
            <a:r>
              <a:rPr lang="en-US" dirty="0" smtClean="0">
                <a:latin typeface="Times New Roman" pitchFamily="18" charset="0"/>
                <a:cs typeface="Times New Roman" pitchFamily="18" charset="0"/>
              </a:rPr>
              <a:t>the value will increase from 1000 PPM, then the buzzer will start beeping and the LCD and webpage will display “Poor Air, Open Windows”.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a:t>
            </a:r>
            <a:r>
              <a:rPr lang="en-US" dirty="0" smtClean="0">
                <a:latin typeface="Times New Roman" pitchFamily="18" charset="0"/>
                <a:cs typeface="Times New Roman" pitchFamily="18" charset="0"/>
              </a:rPr>
              <a:t>when it will increase 2000, the buzzer will keep beeping and give an alert message on </a:t>
            </a:r>
            <a:r>
              <a:rPr lang="en-US" dirty="0" err="1" smtClean="0">
                <a:latin typeface="Times New Roman" pitchFamily="18" charset="0"/>
                <a:cs typeface="Times New Roman" pitchFamily="18" charset="0"/>
              </a:rPr>
              <a:t>smartphone</a:t>
            </a:r>
            <a:r>
              <a:rPr lang="en-US" dirty="0" smtClean="0">
                <a:latin typeface="Times New Roman" pitchFamily="18" charset="0"/>
                <a:cs typeface="Times New Roman" pitchFamily="18" charset="0"/>
              </a:rPr>
              <a:t> through GSM.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the Controlling System turn on </a:t>
            </a:r>
            <a:r>
              <a:rPr lang="en-US" dirty="0" err="1" smtClean="0">
                <a:latin typeface="Times New Roman" pitchFamily="18" charset="0"/>
                <a:cs typeface="Times New Roman" pitchFamily="18" charset="0"/>
              </a:rPr>
              <a:t>tocontrolthe</a:t>
            </a:r>
            <a:r>
              <a:rPr lang="en-US" dirty="0" smtClean="0">
                <a:latin typeface="Times New Roman" pitchFamily="18" charset="0"/>
                <a:cs typeface="Times New Roman" pitchFamily="18" charset="0"/>
              </a:rPr>
              <a:t> air pollution.</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ADVANTAGES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Easy to </a:t>
            </a:r>
            <a:r>
              <a:rPr lang="en-US" dirty="0" smtClean="0">
                <a:latin typeface="Times New Roman" pitchFamily="18" charset="0"/>
                <a:cs typeface="Times New Roman" pitchFamily="18" charset="0"/>
              </a:rPr>
              <a:t>Install.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Updates On mobile phone </a:t>
            </a:r>
            <a:r>
              <a:rPr lang="en-US" dirty="0" smtClean="0">
                <a:latin typeface="Times New Roman" pitchFamily="18" charset="0"/>
                <a:cs typeface="Times New Roman" pitchFamily="18" charset="0"/>
              </a:rPr>
              <a:t>directly.</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Accurate Pollution </a:t>
            </a:r>
            <a:r>
              <a:rPr lang="en-US" dirty="0" smtClean="0">
                <a:latin typeface="Times New Roman" pitchFamily="18" charset="0"/>
                <a:cs typeface="Times New Roman" pitchFamily="18" charset="0"/>
              </a:rPr>
              <a:t>monitoring.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Remote location </a:t>
            </a:r>
            <a:r>
              <a:rPr lang="en-US" dirty="0" smtClean="0">
                <a:latin typeface="Times New Roman" pitchFamily="18" charset="0"/>
                <a:cs typeface="Times New Roman" pitchFamily="18" charset="0"/>
              </a:rPr>
              <a:t>monitoring. </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a:t>
            </a:r>
            <a:r>
              <a:rPr lang="en-US" dirty="0" smtClean="0">
                <a:latin typeface="Times New Roman" pitchFamily="18" charset="0"/>
                <a:cs typeface="Times New Roman" pitchFamily="18" charset="0"/>
              </a:rPr>
              <a:t>Diagram</a:t>
            </a:r>
            <a:r>
              <a:rPr lang="en-US" dirty="0" smtClean="0"/>
              <a:t>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343025" y="1853406"/>
            <a:ext cx="6457950" cy="4019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HARDWARE REQUIREMENT </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257800"/>
          </a:xfrm>
        </p:spPr>
        <p:txBody>
          <a:bodyPr>
            <a:normAutofit lnSpcReduction="10000"/>
          </a:bodyPr>
          <a:lstStyle/>
          <a:p>
            <a:r>
              <a:rPr lang="en-US" dirty="0" smtClean="0">
                <a:latin typeface="Times New Roman" pitchFamily="18" charset="0"/>
                <a:cs typeface="Times New Roman" pitchFamily="18" charset="0"/>
              </a:rPr>
              <a:t>MQ135 Gas sensor </a:t>
            </a:r>
          </a:p>
          <a:p>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Uno </a:t>
            </a:r>
          </a:p>
          <a:p>
            <a:r>
              <a:rPr lang="en-US" dirty="0" smtClean="0">
                <a:latin typeface="Times New Roman" pitchFamily="18" charset="0"/>
                <a:cs typeface="Times New Roman" pitchFamily="18" charset="0"/>
              </a:rPr>
              <a:t>16x2 </a:t>
            </a:r>
            <a:r>
              <a:rPr lang="en-US" dirty="0" smtClean="0">
                <a:latin typeface="Times New Roman" pitchFamily="18" charset="0"/>
                <a:cs typeface="Times New Roman" pitchFamily="18" charset="0"/>
              </a:rPr>
              <a:t>LCD </a:t>
            </a:r>
          </a:p>
          <a:p>
            <a:r>
              <a:rPr lang="en-US" dirty="0" smtClean="0">
                <a:latin typeface="Times New Roman" pitchFamily="18" charset="0"/>
                <a:cs typeface="Times New Roman" pitchFamily="18" charset="0"/>
              </a:rPr>
              <a:t>Buzzer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MQ </a:t>
            </a:r>
            <a:r>
              <a:rPr lang="en-US" dirty="0" smtClean="0">
                <a:latin typeface="Times New Roman" pitchFamily="18" charset="0"/>
                <a:cs typeface="Times New Roman" pitchFamily="18" charset="0"/>
              </a:rPr>
              <a:t>6 LPG gas sensor </a:t>
            </a:r>
          </a:p>
          <a:p>
            <a:r>
              <a:rPr lang="en-US" dirty="0" smtClean="0">
                <a:latin typeface="Times New Roman" pitchFamily="18" charset="0"/>
                <a:cs typeface="Times New Roman" pitchFamily="18" charset="0"/>
              </a:rPr>
              <a:t>Temperature </a:t>
            </a:r>
            <a:r>
              <a:rPr lang="en-US" dirty="0" smtClean="0">
                <a:latin typeface="Times New Roman" pitchFamily="18" charset="0"/>
                <a:cs typeface="Times New Roman" pitchFamily="18" charset="0"/>
              </a:rPr>
              <a:t>sensor LM35 </a:t>
            </a:r>
          </a:p>
          <a:p>
            <a:r>
              <a:rPr lang="en-US" dirty="0" smtClean="0">
                <a:latin typeface="Times New Roman" pitchFamily="18" charset="0"/>
                <a:cs typeface="Times New Roman" pitchFamily="18" charset="0"/>
              </a:rPr>
              <a:t>Humidity </a:t>
            </a:r>
            <a:r>
              <a:rPr lang="en-US" dirty="0" smtClean="0">
                <a:latin typeface="Times New Roman" pitchFamily="18" charset="0"/>
                <a:cs typeface="Times New Roman" pitchFamily="18" charset="0"/>
              </a:rPr>
              <a:t>sensor SY-H522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GSM/GPRS</a:t>
            </a:r>
          </a:p>
          <a:p>
            <a:r>
              <a:rPr lang="en-US" dirty="0" smtClean="0">
                <a:latin typeface="Times New Roman" pitchFamily="18" charset="0"/>
                <a:cs typeface="Times New Roman" pitchFamily="18" charset="0"/>
              </a:rPr>
              <a:t>Motors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584</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IOT Based Air Pollution Monitoring And Controlling System</vt:lpstr>
      <vt:lpstr>ABSTRACT</vt:lpstr>
      <vt:lpstr>INTRODUCTION</vt:lpstr>
      <vt:lpstr>EXISTING SYSTEM</vt:lpstr>
      <vt:lpstr>DISADVANTAGE</vt:lpstr>
      <vt:lpstr>PROPOSED SYSTEM</vt:lpstr>
      <vt:lpstr>ADVANTAGES</vt:lpstr>
      <vt:lpstr>Block Diagram </vt:lpstr>
      <vt:lpstr>HARDWARE REQUIREMENT  </vt:lpstr>
      <vt:lpstr>SOFTWARE REQUIREMENT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IOT Based Air Pollution Monitoring And Controlling System</dc:title>
  <dc:creator>Embedded</dc:creator>
  <cp:lastModifiedBy>Embedded</cp:lastModifiedBy>
  <cp:revision>7</cp:revision>
  <dcterms:created xsi:type="dcterms:W3CDTF">2006-08-16T00:00:00Z</dcterms:created>
  <dcterms:modified xsi:type="dcterms:W3CDTF">2018-11-29T13:45:44Z</dcterms:modified>
</cp:coreProperties>
</file>