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Project%20-%203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- 3 (2).xlsx]Sheet2!Sheet2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Sheet2!$B$1:$B$2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cat>
            <c:strRef>
              <c:f>Sheet2!$A$3:$A$14</c:f>
              <c:strCache>
                <c:ptCount val="11"/>
                <c:pt idx="0">
                  <c:v>Albert</c:v>
                </c:pt>
                <c:pt idx="1">
                  <c:v>Brendon</c:v>
                </c:pt>
                <c:pt idx="2">
                  <c:v>Cristal</c:v>
                </c:pt>
                <c:pt idx="3">
                  <c:v>Jaiden</c:v>
                </c:pt>
                <c:pt idx="4">
                  <c:v>Jaslene</c:v>
                </c:pt>
                <c:pt idx="5">
                  <c:v>Jerimiah</c:v>
                </c:pt>
                <c:pt idx="6">
                  <c:v>Leland</c:v>
                </c:pt>
                <c:pt idx="7">
                  <c:v>Sarai</c:v>
                </c:pt>
                <c:pt idx="8">
                  <c:v>Sonny</c:v>
                </c:pt>
                <c:pt idx="9">
                  <c:v>Thomas</c:v>
                </c:pt>
                <c:pt idx="10">
                  <c:v>(blank)</c:v>
                </c:pt>
              </c:strCache>
            </c:strRef>
          </c:cat>
          <c:val>
            <c:numRef>
              <c:f>Sheet2!$B$3:$B$14</c:f>
              <c:numCache>
                <c:formatCode>General</c:formatCode>
                <c:ptCount val="11"/>
                <c:pt idx="0">
                  <c:v>3484</c:v>
                </c:pt>
                <c:pt idx="1">
                  <c:v>3486</c:v>
                </c:pt>
                <c:pt idx="3">
                  <c:v>3485</c:v>
                </c:pt>
                <c:pt idx="4">
                  <c:v>3483</c:v>
                </c:pt>
                <c:pt idx="5">
                  <c:v>3480</c:v>
                </c:pt>
                <c:pt idx="6">
                  <c:v>3481</c:v>
                </c:pt>
                <c:pt idx="7">
                  <c:v>3479</c:v>
                </c:pt>
                <c:pt idx="9">
                  <c:v>3478</c:v>
                </c:pt>
              </c:numCache>
            </c:numRef>
          </c:val>
        </c:ser>
        <c:ser>
          <c:idx val="1"/>
          <c:order val="1"/>
          <c:tx>
            <c:strRef>
              <c:f>Sheet2!$C$1:$C$2</c:f>
              <c:strCache>
                <c:ptCount val="1"/>
                <c:pt idx="0">
                  <c:v>Needs Improvement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Sheet2!$A$3:$A$14</c:f>
              <c:strCache>
                <c:ptCount val="11"/>
                <c:pt idx="0">
                  <c:v>Albert</c:v>
                </c:pt>
                <c:pt idx="1">
                  <c:v>Brendon</c:v>
                </c:pt>
                <c:pt idx="2">
                  <c:v>Cristal</c:v>
                </c:pt>
                <c:pt idx="3">
                  <c:v>Jaiden</c:v>
                </c:pt>
                <c:pt idx="4">
                  <c:v>Jaslene</c:v>
                </c:pt>
                <c:pt idx="5">
                  <c:v>Jerimiah</c:v>
                </c:pt>
                <c:pt idx="6">
                  <c:v>Leland</c:v>
                </c:pt>
                <c:pt idx="7">
                  <c:v>Sarai</c:v>
                </c:pt>
                <c:pt idx="8">
                  <c:v>Sonny</c:v>
                </c:pt>
                <c:pt idx="9">
                  <c:v>Thomas</c:v>
                </c:pt>
                <c:pt idx="10">
                  <c:v>(blank)</c:v>
                </c:pt>
              </c:strCache>
            </c:strRef>
          </c:cat>
          <c:val>
            <c:numRef>
              <c:f>Sheet2!$C$3:$C$14</c:f>
              <c:numCache>
                <c:formatCode>General</c:formatCode>
                <c:ptCount val="11"/>
                <c:pt idx="2">
                  <c:v>3482</c:v>
                </c:pt>
                <c:pt idx="8">
                  <c:v>3477</c:v>
                </c:pt>
              </c:numCache>
            </c:numRef>
          </c:val>
        </c:ser>
        <c:ser>
          <c:idx val="2"/>
          <c:order val="2"/>
          <c:tx>
            <c:strRef>
              <c:f>Sheet2!$D$1:$D$2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Sheet2!$A$3:$A$14</c:f>
              <c:strCache>
                <c:ptCount val="11"/>
                <c:pt idx="0">
                  <c:v>Albert</c:v>
                </c:pt>
                <c:pt idx="1">
                  <c:v>Brendon</c:v>
                </c:pt>
                <c:pt idx="2">
                  <c:v>Cristal</c:v>
                </c:pt>
                <c:pt idx="3">
                  <c:v>Jaiden</c:v>
                </c:pt>
                <c:pt idx="4">
                  <c:v>Jaslene</c:v>
                </c:pt>
                <c:pt idx="5">
                  <c:v>Jerimiah</c:v>
                </c:pt>
                <c:pt idx="6">
                  <c:v>Leland</c:v>
                </c:pt>
                <c:pt idx="7">
                  <c:v>Sarai</c:v>
                </c:pt>
                <c:pt idx="8">
                  <c:v>Sonny</c:v>
                </c:pt>
                <c:pt idx="9">
                  <c:v>Thomas</c:v>
                </c:pt>
                <c:pt idx="10">
                  <c:v>(blank)</c:v>
                </c:pt>
              </c:strCache>
            </c:strRef>
          </c:cat>
          <c:val>
            <c:numRef>
              <c:f>Sheet2!$D$3:$D$14</c:f>
              <c:numCache>
                <c:formatCode>General</c:formatCode>
                <c:ptCount val="1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2769544"/>
        <c:axId val="352769936"/>
      </c:barChart>
      <c:catAx>
        <c:axId val="352769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769936"/>
        <c:crosses val="autoZero"/>
        <c:auto val="1"/>
        <c:lblAlgn val="ctr"/>
        <c:lblOffset val="100"/>
        <c:noMultiLvlLbl val="0"/>
      </c:catAx>
      <c:valAx>
        <c:axId val="352769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2769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489498267472945"/>
          <c:y val="0.10480123025293792"/>
          <c:w val="0.32035637076687917"/>
          <c:h val="0.778726769074411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2341F-660A-420A-BCFD-BC0DF69DB203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2BC7DB-DA74-4C98-85AD-7640BD8B8AA0}">
      <dgm:prSet/>
      <dgm:spPr/>
      <dgm:t>
        <a:bodyPr/>
        <a:lstStyle/>
        <a:p>
          <a:r>
            <a:rPr lang="en-US"/>
            <a:t>Employee Performance Analysis Using Excel</a:t>
          </a:r>
        </a:p>
      </dgm:t>
    </dgm:pt>
    <dgm:pt modelId="{ADE3B32D-0790-4BA3-8D88-49A3EB7A9836}" type="parTrans" cxnId="{155E25FE-6D86-4067-B731-1019D0538274}">
      <dgm:prSet/>
      <dgm:spPr/>
      <dgm:t>
        <a:bodyPr/>
        <a:lstStyle/>
        <a:p>
          <a:endParaRPr lang="en-US"/>
        </a:p>
      </dgm:t>
    </dgm:pt>
    <dgm:pt modelId="{4239E1FD-5E03-442F-BD2A-3DE824B0F208}" type="sibTrans" cxnId="{155E25FE-6D86-4067-B731-1019D0538274}">
      <dgm:prSet/>
      <dgm:spPr/>
      <dgm:t>
        <a:bodyPr/>
        <a:lstStyle/>
        <a:p>
          <a:endParaRPr lang="en-US"/>
        </a:p>
      </dgm:t>
    </dgm:pt>
    <dgm:pt modelId="{3AAFCA47-C0DE-48AD-B404-94F8257DDC50}" type="pres">
      <dgm:prSet presAssocID="{01B2341F-660A-420A-BCFD-BC0DF69DB203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1EEDF7A-88FD-4FF4-B0BF-FAA26F928297}" type="pres">
      <dgm:prSet presAssocID="{D12BC7DB-DA74-4C98-85AD-7640BD8B8AA0}" presName="circle1" presStyleLbl="node1" presStyleIdx="0" presStyleCnt="1"/>
      <dgm:spPr/>
    </dgm:pt>
    <dgm:pt modelId="{1D44C9C1-EE53-423D-8B7E-498819AD7E73}" type="pres">
      <dgm:prSet presAssocID="{D12BC7DB-DA74-4C98-85AD-7640BD8B8AA0}" presName="space" presStyleCnt="0"/>
      <dgm:spPr/>
    </dgm:pt>
    <dgm:pt modelId="{220E02D8-68AA-4C0E-BF51-BA594B8BAF6D}" type="pres">
      <dgm:prSet presAssocID="{D12BC7DB-DA74-4C98-85AD-7640BD8B8AA0}" presName="rect1" presStyleLbl="alignAcc1" presStyleIdx="0" presStyleCnt="1"/>
      <dgm:spPr/>
      <dgm:t>
        <a:bodyPr/>
        <a:lstStyle/>
        <a:p>
          <a:endParaRPr lang="en-IN"/>
        </a:p>
      </dgm:t>
    </dgm:pt>
    <dgm:pt modelId="{4D50A400-A1F8-49CD-B33C-C5376B2701F1}" type="pres">
      <dgm:prSet presAssocID="{D12BC7DB-DA74-4C98-85AD-7640BD8B8AA0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57C28E6-D16A-447F-820C-B6F228743AA2}" type="presOf" srcId="{D12BC7DB-DA74-4C98-85AD-7640BD8B8AA0}" destId="{4D50A400-A1F8-49CD-B33C-C5376B2701F1}" srcOrd="1" destOrd="0" presId="urn:microsoft.com/office/officeart/2005/8/layout/target3"/>
    <dgm:cxn modelId="{155E25FE-6D86-4067-B731-1019D0538274}" srcId="{01B2341F-660A-420A-BCFD-BC0DF69DB203}" destId="{D12BC7DB-DA74-4C98-85AD-7640BD8B8AA0}" srcOrd="0" destOrd="0" parTransId="{ADE3B32D-0790-4BA3-8D88-49A3EB7A9836}" sibTransId="{4239E1FD-5E03-442F-BD2A-3DE824B0F208}"/>
    <dgm:cxn modelId="{787A2EE2-F54B-429C-937D-DBC8D42E9222}" type="presOf" srcId="{01B2341F-660A-420A-BCFD-BC0DF69DB203}" destId="{3AAFCA47-C0DE-48AD-B404-94F8257DDC50}" srcOrd="0" destOrd="0" presId="urn:microsoft.com/office/officeart/2005/8/layout/target3"/>
    <dgm:cxn modelId="{C49155D8-A494-4385-9E37-F7648B0D637D}" type="presOf" srcId="{D12BC7DB-DA74-4C98-85AD-7640BD8B8AA0}" destId="{220E02D8-68AA-4C0E-BF51-BA594B8BAF6D}" srcOrd="0" destOrd="0" presId="urn:microsoft.com/office/officeart/2005/8/layout/target3"/>
    <dgm:cxn modelId="{DE824B9D-282E-47A2-A74E-10466A67A541}" type="presParOf" srcId="{3AAFCA47-C0DE-48AD-B404-94F8257DDC50}" destId="{C1EEDF7A-88FD-4FF4-B0BF-FAA26F928297}" srcOrd="0" destOrd="0" presId="urn:microsoft.com/office/officeart/2005/8/layout/target3"/>
    <dgm:cxn modelId="{0C7A2BE7-7E74-4177-AEEC-0AF05913F459}" type="presParOf" srcId="{3AAFCA47-C0DE-48AD-B404-94F8257DDC50}" destId="{1D44C9C1-EE53-423D-8B7E-498819AD7E73}" srcOrd="1" destOrd="0" presId="urn:microsoft.com/office/officeart/2005/8/layout/target3"/>
    <dgm:cxn modelId="{9BE453F2-DDFB-4C14-8EB9-35395451BA2E}" type="presParOf" srcId="{3AAFCA47-C0DE-48AD-B404-94F8257DDC50}" destId="{220E02D8-68AA-4C0E-BF51-BA594B8BAF6D}" srcOrd="2" destOrd="0" presId="urn:microsoft.com/office/officeart/2005/8/layout/target3"/>
    <dgm:cxn modelId="{D64F14F2-9B6B-4D57-AE30-10021370C853}" type="presParOf" srcId="{3AAFCA47-C0DE-48AD-B404-94F8257DDC50}" destId="{4D50A400-A1F8-49CD-B33C-C5376B2701F1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BEB532-9F71-4EC7-A9E3-779BF93FF0A6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410D27-D913-4F54-A3CC-133F95876F10}">
      <dgm:prSet/>
      <dgm:spPr/>
      <dgm:t>
        <a:bodyPr/>
        <a:lstStyle/>
        <a:p>
          <a:r>
            <a:rPr lang="en-US" dirty="0"/>
            <a:t>Employee Attrition Analysis Using Excel Dashboards </a:t>
          </a:r>
        </a:p>
      </dgm:t>
    </dgm:pt>
    <dgm:pt modelId="{5AA1B2E2-99DE-4531-91B8-22650CE7E710}" type="parTrans" cxnId="{F13A9F8F-8B04-4510-A437-18CFD2532AFC}">
      <dgm:prSet/>
      <dgm:spPr/>
      <dgm:t>
        <a:bodyPr/>
        <a:lstStyle/>
        <a:p>
          <a:endParaRPr lang="en-US"/>
        </a:p>
      </dgm:t>
    </dgm:pt>
    <dgm:pt modelId="{25B6003C-14DE-4C81-90EA-428425B9D014}" type="sibTrans" cxnId="{F13A9F8F-8B04-4510-A437-18CFD2532AFC}">
      <dgm:prSet/>
      <dgm:spPr/>
      <dgm:t>
        <a:bodyPr/>
        <a:lstStyle/>
        <a:p>
          <a:endParaRPr lang="en-US"/>
        </a:p>
      </dgm:t>
    </dgm:pt>
    <dgm:pt modelId="{8313F615-FCFA-4DCE-A118-7D46DA6257C4}">
      <dgm:prSet/>
      <dgm:spPr/>
      <dgm:t>
        <a:bodyPr/>
        <a:lstStyle/>
        <a:p>
          <a:r>
            <a:rPr lang="en-US" dirty="0"/>
            <a:t>Creating an Employee Performance  Scorecard in Excel</a:t>
          </a:r>
        </a:p>
      </dgm:t>
    </dgm:pt>
    <dgm:pt modelId="{99A03139-0B2A-4248-813F-ACDEC4E9D69C}" type="parTrans" cxnId="{2606A22F-C0F7-4F29-920F-2B3878981534}">
      <dgm:prSet/>
      <dgm:spPr/>
      <dgm:t>
        <a:bodyPr/>
        <a:lstStyle/>
        <a:p>
          <a:endParaRPr lang="en-US"/>
        </a:p>
      </dgm:t>
    </dgm:pt>
    <dgm:pt modelId="{653D2549-EC1D-4D74-B5D5-1A3114FB7F52}" type="sibTrans" cxnId="{2606A22F-C0F7-4F29-920F-2B3878981534}">
      <dgm:prSet/>
      <dgm:spPr/>
      <dgm:t>
        <a:bodyPr/>
        <a:lstStyle/>
        <a:p>
          <a:endParaRPr lang="en-US"/>
        </a:p>
      </dgm:t>
    </dgm:pt>
    <dgm:pt modelId="{70581E58-7468-47CD-A8EC-EF8002E95FC7}">
      <dgm:prSet/>
      <dgm:spPr/>
      <dgm:t>
        <a:bodyPr/>
        <a:lstStyle/>
        <a:p>
          <a:r>
            <a:rPr lang="en-US" dirty="0"/>
            <a:t>Using Pivot Tables for Employee Turnover Analysis </a:t>
          </a:r>
        </a:p>
      </dgm:t>
    </dgm:pt>
    <dgm:pt modelId="{81CE2BA7-FBC9-41B2-B071-47107FE5FCC4}" type="parTrans" cxnId="{BEF14E05-0C20-4C85-951D-3D723DE55486}">
      <dgm:prSet/>
      <dgm:spPr/>
      <dgm:t>
        <a:bodyPr/>
        <a:lstStyle/>
        <a:p>
          <a:endParaRPr lang="en-US"/>
        </a:p>
      </dgm:t>
    </dgm:pt>
    <dgm:pt modelId="{64872D31-A3E3-4096-962F-E505E7B7E6C8}" type="sibTrans" cxnId="{BEF14E05-0C20-4C85-951D-3D723DE55486}">
      <dgm:prSet/>
      <dgm:spPr/>
      <dgm:t>
        <a:bodyPr/>
        <a:lstStyle/>
        <a:p>
          <a:endParaRPr lang="en-US"/>
        </a:p>
      </dgm:t>
    </dgm:pt>
    <dgm:pt modelId="{319563BF-F25B-4D85-8566-93A5A8B607C9}">
      <dgm:prSet/>
      <dgm:spPr/>
      <dgm:t>
        <a:bodyPr/>
        <a:lstStyle/>
        <a:p>
          <a:r>
            <a:rPr lang="en-US" dirty="0"/>
            <a:t>Visualizing Employee Attendance Trends with Excel Charts </a:t>
          </a:r>
        </a:p>
      </dgm:t>
    </dgm:pt>
    <dgm:pt modelId="{CBD9A85B-08E7-4409-9EF7-6EF34EE38949}" type="parTrans" cxnId="{9779CFE7-C985-46E8-AC3E-7F1B4CC39BF0}">
      <dgm:prSet/>
      <dgm:spPr/>
      <dgm:t>
        <a:bodyPr/>
        <a:lstStyle/>
        <a:p>
          <a:endParaRPr lang="en-US"/>
        </a:p>
      </dgm:t>
    </dgm:pt>
    <dgm:pt modelId="{ECE6B411-D2CA-45A6-82B3-813C224A154C}" type="sibTrans" cxnId="{9779CFE7-C985-46E8-AC3E-7F1B4CC39BF0}">
      <dgm:prSet/>
      <dgm:spPr/>
      <dgm:t>
        <a:bodyPr/>
        <a:lstStyle/>
        <a:p>
          <a:endParaRPr lang="en-US"/>
        </a:p>
      </dgm:t>
    </dgm:pt>
    <dgm:pt modelId="{F165E559-64D1-41FA-8787-6779834396D0}" type="pres">
      <dgm:prSet presAssocID="{2CBEB532-9F71-4EC7-A9E3-779BF93FF0A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15F8ABF-92EB-4489-A2BE-0B817B3EBD3A}" type="pres">
      <dgm:prSet presAssocID="{2CBEB532-9F71-4EC7-A9E3-779BF93FF0A6}" presName="bkgdShp" presStyleLbl="alignAccFollowNode1" presStyleIdx="0" presStyleCnt="1"/>
      <dgm:spPr/>
    </dgm:pt>
    <dgm:pt modelId="{C908962C-32B6-47B7-95FE-9A5FADFB1D97}" type="pres">
      <dgm:prSet presAssocID="{2CBEB532-9F71-4EC7-A9E3-779BF93FF0A6}" presName="linComp" presStyleCnt="0"/>
      <dgm:spPr/>
    </dgm:pt>
    <dgm:pt modelId="{0FE793A4-371D-4B0E-BF70-8C23CE671B3C}" type="pres">
      <dgm:prSet presAssocID="{62410D27-D913-4F54-A3CC-133F95876F10}" presName="compNode" presStyleCnt="0"/>
      <dgm:spPr/>
    </dgm:pt>
    <dgm:pt modelId="{6C7A73A9-607A-4EA2-9066-76A03316B056}" type="pres">
      <dgm:prSet presAssocID="{62410D27-D913-4F54-A3CC-133F95876F1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9547382-955A-4ECE-93DB-4C4C3035EA2F}" type="pres">
      <dgm:prSet presAssocID="{62410D27-D913-4F54-A3CC-133F95876F10}" presName="invisiNode" presStyleLbl="node1" presStyleIdx="0" presStyleCnt="4"/>
      <dgm:spPr/>
    </dgm:pt>
    <dgm:pt modelId="{CCCC3CAD-B4A8-476E-B18E-2A6CEC63D66E}" type="pres">
      <dgm:prSet presAssocID="{62410D27-D913-4F54-A3CC-133F95876F10}" presName="imagNode" presStyleLbl="fgImgPlace1" presStyleIdx="0" presStyleCnt="4"/>
      <dgm:spPr>
        <a:blipFill>
          <a:blip xmlns:r="http://schemas.openxmlformats.org/officeDocument/2006/relationships" r:embed="rId1"/>
          <a:srcRect/>
          <a:stretch>
            <a:fillRect l="-18000" r="-18000"/>
          </a:stretch>
        </a:blipFill>
      </dgm:spPr>
      <dgm:t>
        <a:bodyPr/>
        <a:lstStyle/>
        <a:p>
          <a:endParaRPr lang="en-IN"/>
        </a:p>
      </dgm:t>
    </dgm:pt>
    <dgm:pt modelId="{3C28A3A8-22FA-4ECC-83FB-989430546D94}" type="pres">
      <dgm:prSet presAssocID="{25B6003C-14DE-4C81-90EA-428425B9D014}" presName="sibTrans" presStyleLbl="sibTrans2D1" presStyleIdx="0" presStyleCnt="0"/>
      <dgm:spPr/>
      <dgm:t>
        <a:bodyPr/>
        <a:lstStyle/>
        <a:p>
          <a:endParaRPr lang="en-IN"/>
        </a:p>
      </dgm:t>
    </dgm:pt>
    <dgm:pt modelId="{1F3C682D-946C-46BC-84BC-452274225549}" type="pres">
      <dgm:prSet presAssocID="{8313F615-FCFA-4DCE-A118-7D46DA6257C4}" presName="compNode" presStyleCnt="0"/>
      <dgm:spPr/>
    </dgm:pt>
    <dgm:pt modelId="{736CD9F3-8F62-4F12-8F14-BE5A97F3C0A0}" type="pres">
      <dgm:prSet presAssocID="{8313F615-FCFA-4DCE-A118-7D46DA6257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FD1A7F6-1574-4EE2-A871-1D262C9C6301}" type="pres">
      <dgm:prSet presAssocID="{8313F615-FCFA-4DCE-A118-7D46DA6257C4}" presName="invisiNode" presStyleLbl="node1" presStyleIdx="1" presStyleCnt="4"/>
      <dgm:spPr/>
    </dgm:pt>
    <dgm:pt modelId="{1C1B3582-50E9-4B5D-BAC5-0619856AF5F6}" type="pres">
      <dgm:prSet presAssocID="{8313F615-FCFA-4DCE-A118-7D46DA6257C4}" presName="imagNode" presStyleLbl="fgImgPlace1" presStyleIdx="1" presStyleCnt="4"/>
      <dgm:spPr>
        <a:blipFill>
          <a:blip xmlns:r="http://schemas.openxmlformats.org/officeDocument/2006/relationships" r:embed="rId1"/>
          <a:srcRect/>
          <a:stretch>
            <a:fillRect l="-18000" r="-18000"/>
          </a:stretch>
        </a:blipFill>
      </dgm:spPr>
      <dgm:t>
        <a:bodyPr/>
        <a:lstStyle/>
        <a:p>
          <a:endParaRPr lang="en-IN"/>
        </a:p>
      </dgm:t>
    </dgm:pt>
    <dgm:pt modelId="{B6F4E1C9-29FE-486D-83B4-29B103E1814E}" type="pres">
      <dgm:prSet presAssocID="{653D2549-EC1D-4D74-B5D5-1A3114FB7F52}" presName="sibTrans" presStyleLbl="sibTrans2D1" presStyleIdx="0" presStyleCnt="0"/>
      <dgm:spPr/>
      <dgm:t>
        <a:bodyPr/>
        <a:lstStyle/>
        <a:p>
          <a:endParaRPr lang="en-IN"/>
        </a:p>
      </dgm:t>
    </dgm:pt>
    <dgm:pt modelId="{0960FF98-C30D-445D-8A95-93D3D0F4F021}" type="pres">
      <dgm:prSet presAssocID="{70581E58-7468-47CD-A8EC-EF8002E95FC7}" presName="compNode" presStyleCnt="0"/>
      <dgm:spPr/>
    </dgm:pt>
    <dgm:pt modelId="{29DD6994-A35A-4892-A398-9843A910BE60}" type="pres">
      <dgm:prSet presAssocID="{70581E58-7468-47CD-A8EC-EF8002E95FC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B1E702-844E-42C9-AAF3-8B2AB3B829D1}" type="pres">
      <dgm:prSet presAssocID="{70581E58-7468-47CD-A8EC-EF8002E95FC7}" presName="invisiNode" presStyleLbl="node1" presStyleIdx="2" presStyleCnt="4"/>
      <dgm:spPr/>
    </dgm:pt>
    <dgm:pt modelId="{8ADF66DA-A583-47DE-B8A0-EE20A352BB5C}" type="pres">
      <dgm:prSet presAssocID="{70581E58-7468-47CD-A8EC-EF8002E95FC7}" presName="imagNode" presStyleLbl="fgImgPlace1" presStyleIdx="2" presStyleCnt="4"/>
      <dgm:spPr>
        <a:blipFill>
          <a:blip xmlns:r="http://schemas.openxmlformats.org/officeDocument/2006/relationships" r:embed="rId1"/>
          <a:srcRect/>
          <a:stretch>
            <a:fillRect l="-18000" r="-18000"/>
          </a:stretch>
        </a:blipFill>
      </dgm:spPr>
      <dgm:t>
        <a:bodyPr/>
        <a:lstStyle/>
        <a:p>
          <a:endParaRPr lang="en-IN"/>
        </a:p>
      </dgm:t>
    </dgm:pt>
    <dgm:pt modelId="{3BCB849E-E125-4AE7-B20C-7CD80BFAC282}" type="pres">
      <dgm:prSet presAssocID="{64872D31-A3E3-4096-962F-E505E7B7E6C8}" presName="sibTrans" presStyleLbl="sibTrans2D1" presStyleIdx="0" presStyleCnt="0"/>
      <dgm:spPr/>
      <dgm:t>
        <a:bodyPr/>
        <a:lstStyle/>
        <a:p>
          <a:endParaRPr lang="en-IN"/>
        </a:p>
      </dgm:t>
    </dgm:pt>
    <dgm:pt modelId="{74C5838F-2C66-464B-9697-38A5F4BED7D4}" type="pres">
      <dgm:prSet presAssocID="{319563BF-F25B-4D85-8566-93A5A8B607C9}" presName="compNode" presStyleCnt="0"/>
      <dgm:spPr/>
    </dgm:pt>
    <dgm:pt modelId="{678010D1-C93D-41C9-994E-8CF0182D7912}" type="pres">
      <dgm:prSet presAssocID="{319563BF-F25B-4D85-8566-93A5A8B607C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317FCC1-E42A-4AF8-A9BE-B4A6570206BC}" type="pres">
      <dgm:prSet presAssocID="{319563BF-F25B-4D85-8566-93A5A8B607C9}" presName="invisiNode" presStyleLbl="node1" presStyleIdx="3" presStyleCnt="4"/>
      <dgm:spPr/>
    </dgm:pt>
    <dgm:pt modelId="{8FAA4EAA-9B44-4B1A-988F-B633D69AB62A}" type="pres">
      <dgm:prSet presAssocID="{319563BF-F25B-4D85-8566-93A5A8B607C9}" presName="imagNode" presStyleLbl="fgImgPlace1" presStyleIdx="3" presStyleCnt="4"/>
      <dgm:spPr>
        <a:blipFill>
          <a:blip xmlns:r="http://schemas.openxmlformats.org/officeDocument/2006/relationships" r:embed="rId1"/>
          <a:srcRect/>
          <a:stretch>
            <a:fillRect l="-18000" r="-18000"/>
          </a:stretch>
        </a:blipFill>
      </dgm:spPr>
      <dgm:t>
        <a:bodyPr/>
        <a:lstStyle/>
        <a:p>
          <a:endParaRPr lang="en-IN"/>
        </a:p>
      </dgm:t>
    </dgm:pt>
  </dgm:ptLst>
  <dgm:cxnLst>
    <dgm:cxn modelId="{0633BE98-EC01-4420-8A75-4C169038FF77}" type="presOf" srcId="{25B6003C-14DE-4C81-90EA-428425B9D014}" destId="{3C28A3A8-22FA-4ECC-83FB-989430546D94}" srcOrd="0" destOrd="0" presId="urn:microsoft.com/office/officeart/2005/8/layout/pList2"/>
    <dgm:cxn modelId="{BFF0312B-1508-48BE-A12C-33CF3991886A}" type="presOf" srcId="{62410D27-D913-4F54-A3CC-133F95876F10}" destId="{6C7A73A9-607A-4EA2-9066-76A03316B056}" srcOrd="0" destOrd="0" presId="urn:microsoft.com/office/officeart/2005/8/layout/pList2"/>
    <dgm:cxn modelId="{9779CFE7-C985-46E8-AC3E-7F1B4CC39BF0}" srcId="{2CBEB532-9F71-4EC7-A9E3-779BF93FF0A6}" destId="{319563BF-F25B-4D85-8566-93A5A8B607C9}" srcOrd="3" destOrd="0" parTransId="{CBD9A85B-08E7-4409-9EF7-6EF34EE38949}" sibTransId="{ECE6B411-D2CA-45A6-82B3-813C224A154C}"/>
    <dgm:cxn modelId="{A72D7B18-2DEB-4028-811C-285A70FADD62}" type="presOf" srcId="{8313F615-FCFA-4DCE-A118-7D46DA6257C4}" destId="{736CD9F3-8F62-4F12-8F14-BE5A97F3C0A0}" srcOrd="0" destOrd="0" presId="urn:microsoft.com/office/officeart/2005/8/layout/pList2"/>
    <dgm:cxn modelId="{F13A9F8F-8B04-4510-A437-18CFD2532AFC}" srcId="{2CBEB532-9F71-4EC7-A9E3-779BF93FF0A6}" destId="{62410D27-D913-4F54-A3CC-133F95876F10}" srcOrd="0" destOrd="0" parTransId="{5AA1B2E2-99DE-4531-91B8-22650CE7E710}" sibTransId="{25B6003C-14DE-4C81-90EA-428425B9D014}"/>
    <dgm:cxn modelId="{A4A414A1-4E9F-4383-9220-A36C383C9447}" type="presOf" srcId="{64872D31-A3E3-4096-962F-E505E7B7E6C8}" destId="{3BCB849E-E125-4AE7-B20C-7CD80BFAC282}" srcOrd="0" destOrd="0" presId="urn:microsoft.com/office/officeart/2005/8/layout/pList2"/>
    <dgm:cxn modelId="{6F58F40C-2BEB-463C-9910-C7B40FDB2A0A}" type="presOf" srcId="{319563BF-F25B-4D85-8566-93A5A8B607C9}" destId="{678010D1-C93D-41C9-994E-8CF0182D7912}" srcOrd="0" destOrd="0" presId="urn:microsoft.com/office/officeart/2005/8/layout/pList2"/>
    <dgm:cxn modelId="{D0BF8224-AE62-400B-BD09-31D97AAC372D}" type="presOf" srcId="{2CBEB532-9F71-4EC7-A9E3-779BF93FF0A6}" destId="{F165E559-64D1-41FA-8787-6779834396D0}" srcOrd="0" destOrd="0" presId="urn:microsoft.com/office/officeart/2005/8/layout/pList2"/>
    <dgm:cxn modelId="{BEF14E05-0C20-4C85-951D-3D723DE55486}" srcId="{2CBEB532-9F71-4EC7-A9E3-779BF93FF0A6}" destId="{70581E58-7468-47CD-A8EC-EF8002E95FC7}" srcOrd="2" destOrd="0" parTransId="{81CE2BA7-FBC9-41B2-B071-47107FE5FCC4}" sibTransId="{64872D31-A3E3-4096-962F-E505E7B7E6C8}"/>
    <dgm:cxn modelId="{AF4786A5-D9F5-4B2D-9915-5FCD6B924A4E}" type="presOf" srcId="{70581E58-7468-47CD-A8EC-EF8002E95FC7}" destId="{29DD6994-A35A-4892-A398-9843A910BE60}" srcOrd="0" destOrd="0" presId="urn:microsoft.com/office/officeart/2005/8/layout/pList2"/>
    <dgm:cxn modelId="{2606A22F-C0F7-4F29-920F-2B3878981534}" srcId="{2CBEB532-9F71-4EC7-A9E3-779BF93FF0A6}" destId="{8313F615-FCFA-4DCE-A118-7D46DA6257C4}" srcOrd="1" destOrd="0" parTransId="{99A03139-0B2A-4248-813F-ACDEC4E9D69C}" sibTransId="{653D2549-EC1D-4D74-B5D5-1A3114FB7F52}"/>
    <dgm:cxn modelId="{34EFD03F-5F1B-4993-ADBF-E979F28FE843}" type="presOf" srcId="{653D2549-EC1D-4D74-B5D5-1A3114FB7F52}" destId="{B6F4E1C9-29FE-486D-83B4-29B103E1814E}" srcOrd="0" destOrd="0" presId="urn:microsoft.com/office/officeart/2005/8/layout/pList2"/>
    <dgm:cxn modelId="{9C8E65D6-CEAB-4C7D-B2CA-A4FE14B06872}" type="presParOf" srcId="{F165E559-64D1-41FA-8787-6779834396D0}" destId="{715F8ABF-92EB-4489-A2BE-0B817B3EBD3A}" srcOrd="0" destOrd="0" presId="urn:microsoft.com/office/officeart/2005/8/layout/pList2"/>
    <dgm:cxn modelId="{903C3C15-2860-4998-930C-679046F626E4}" type="presParOf" srcId="{F165E559-64D1-41FA-8787-6779834396D0}" destId="{C908962C-32B6-47B7-95FE-9A5FADFB1D97}" srcOrd="1" destOrd="0" presId="urn:microsoft.com/office/officeart/2005/8/layout/pList2"/>
    <dgm:cxn modelId="{D2139D97-B9F6-4502-8131-9A7274B0BC12}" type="presParOf" srcId="{C908962C-32B6-47B7-95FE-9A5FADFB1D97}" destId="{0FE793A4-371D-4B0E-BF70-8C23CE671B3C}" srcOrd="0" destOrd="0" presId="urn:microsoft.com/office/officeart/2005/8/layout/pList2"/>
    <dgm:cxn modelId="{DD5A7533-767A-4614-B59B-6B7984253CD5}" type="presParOf" srcId="{0FE793A4-371D-4B0E-BF70-8C23CE671B3C}" destId="{6C7A73A9-607A-4EA2-9066-76A03316B056}" srcOrd="0" destOrd="0" presId="urn:microsoft.com/office/officeart/2005/8/layout/pList2"/>
    <dgm:cxn modelId="{D8CF3172-577C-43DE-88D8-67279985EF8D}" type="presParOf" srcId="{0FE793A4-371D-4B0E-BF70-8C23CE671B3C}" destId="{C9547382-955A-4ECE-93DB-4C4C3035EA2F}" srcOrd="1" destOrd="0" presId="urn:microsoft.com/office/officeart/2005/8/layout/pList2"/>
    <dgm:cxn modelId="{E24DD58E-DB0E-419A-AD2E-DB1CBB3C2F13}" type="presParOf" srcId="{0FE793A4-371D-4B0E-BF70-8C23CE671B3C}" destId="{CCCC3CAD-B4A8-476E-B18E-2A6CEC63D66E}" srcOrd="2" destOrd="0" presId="urn:microsoft.com/office/officeart/2005/8/layout/pList2"/>
    <dgm:cxn modelId="{37274B3E-0ECE-4C3F-9BD7-D2DBA782D243}" type="presParOf" srcId="{C908962C-32B6-47B7-95FE-9A5FADFB1D97}" destId="{3C28A3A8-22FA-4ECC-83FB-989430546D94}" srcOrd="1" destOrd="0" presId="urn:microsoft.com/office/officeart/2005/8/layout/pList2"/>
    <dgm:cxn modelId="{4148BD61-4C1E-409D-8DB2-029DD36108FC}" type="presParOf" srcId="{C908962C-32B6-47B7-95FE-9A5FADFB1D97}" destId="{1F3C682D-946C-46BC-84BC-452274225549}" srcOrd="2" destOrd="0" presId="urn:microsoft.com/office/officeart/2005/8/layout/pList2"/>
    <dgm:cxn modelId="{8C8D9A3B-80AA-4B96-917B-A670A73A25C9}" type="presParOf" srcId="{1F3C682D-946C-46BC-84BC-452274225549}" destId="{736CD9F3-8F62-4F12-8F14-BE5A97F3C0A0}" srcOrd="0" destOrd="0" presId="urn:microsoft.com/office/officeart/2005/8/layout/pList2"/>
    <dgm:cxn modelId="{E20547CE-573F-4D7A-884F-18F03F740AF8}" type="presParOf" srcId="{1F3C682D-946C-46BC-84BC-452274225549}" destId="{0FD1A7F6-1574-4EE2-A871-1D262C9C6301}" srcOrd="1" destOrd="0" presId="urn:microsoft.com/office/officeart/2005/8/layout/pList2"/>
    <dgm:cxn modelId="{2F6D960B-1B0F-454A-B78A-1B64E9ABDDAF}" type="presParOf" srcId="{1F3C682D-946C-46BC-84BC-452274225549}" destId="{1C1B3582-50E9-4B5D-BAC5-0619856AF5F6}" srcOrd="2" destOrd="0" presId="urn:microsoft.com/office/officeart/2005/8/layout/pList2"/>
    <dgm:cxn modelId="{F8962990-81D5-40AF-87FA-6EA93CB9BDE5}" type="presParOf" srcId="{C908962C-32B6-47B7-95FE-9A5FADFB1D97}" destId="{B6F4E1C9-29FE-486D-83B4-29B103E1814E}" srcOrd="3" destOrd="0" presId="urn:microsoft.com/office/officeart/2005/8/layout/pList2"/>
    <dgm:cxn modelId="{E33B62BA-AD0B-465D-91BE-3101010E41E9}" type="presParOf" srcId="{C908962C-32B6-47B7-95FE-9A5FADFB1D97}" destId="{0960FF98-C30D-445D-8A95-93D3D0F4F021}" srcOrd="4" destOrd="0" presId="urn:microsoft.com/office/officeart/2005/8/layout/pList2"/>
    <dgm:cxn modelId="{DE6AAB8A-C26B-4B0F-9B5B-95A23DF77BAB}" type="presParOf" srcId="{0960FF98-C30D-445D-8A95-93D3D0F4F021}" destId="{29DD6994-A35A-4892-A398-9843A910BE60}" srcOrd="0" destOrd="0" presId="urn:microsoft.com/office/officeart/2005/8/layout/pList2"/>
    <dgm:cxn modelId="{B7D35F78-54AB-4472-ACA2-A53235A21083}" type="presParOf" srcId="{0960FF98-C30D-445D-8A95-93D3D0F4F021}" destId="{56B1E702-844E-42C9-AAF3-8B2AB3B829D1}" srcOrd="1" destOrd="0" presId="urn:microsoft.com/office/officeart/2005/8/layout/pList2"/>
    <dgm:cxn modelId="{982FEEE3-6A24-421E-8B3A-A3A3AE73AA1F}" type="presParOf" srcId="{0960FF98-C30D-445D-8A95-93D3D0F4F021}" destId="{8ADF66DA-A583-47DE-B8A0-EE20A352BB5C}" srcOrd="2" destOrd="0" presId="urn:microsoft.com/office/officeart/2005/8/layout/pList2"/>
    <dgm:cxn modelId="{472E960F-39E1-4342-98C7-1A72961EC2E6}" type="presParOf" srcId="{C908962C-32B6-47B7-95FE-9A5FADFB1D97}" destId="{3BCB849E-E125-4AE7-B20C-7CD80BFAC282}" srcOrd="5" destOrd="0" presId="urn:microsoft.com/office/officeart/2005/8/layout/pList2"/>
    <dgm:cxn modelId="{99FE1D0A-E076-4A64-AC8F-61D9CC8C5EBD}" type="presParOf" srcId="{C908962C-32B6-47B7-95FE-9A5FADFB1D97}" destId="{74C5838F-2C66-464B-9697-38A5F4BED7D4}" srcOrd="6" destOrd="0" presId="urn:microsoft.com/office/officeart/2005/8/layout/pList2"/>
    <dgm:cxn modelId="{C3C3B6FA-EE85-49DC-B877-74CE2411C7E9}" type="presParOf" srcId="{74C5838F-2C66-464B-9697-38A5F4BED7D4}" destId="{678010D1-C93D-41C9-994E-8CF0182D7912}" srcOrd="0" destOrd="0" presId="urn:microsoft.com/office/officeart/2005/8/layout/pList2"/>
    <dgm:cxn modelId="{42BFF0D0-F3A2-44F9-ADB3-CFD58D9CF7C7}" type="presParOf" srcId="{74C5838F-2C66-464B-9697-38A5F4BED7D4}" destId="{D317FCC1-E42A-4AF8-A9BE-B4A6570206BC}" srcOrd="1" destOrd="0" presId="urn:microsoft.com/office/officeart/2005/8/layout/pList2"/>
    <dgm:cxn modelId="{C3FBDBA2-FD63-4BFF-A43A-C5A933E87C5F}" type="presParOf" srcId="{74C5838F-2C66-464B-9697-38A5F4BED7D4}" destId="{8FAA4EAA-9B44-4B1A-988F-B633D69AB62A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8CD5FA-649D-409A-AB13-5590FFB290F1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66F0C3-EE89-4A00-9F86-DE76FA9C32F5}">
      <dgm:prSet/>
      <dgm:spPr/>
      <dgm:t>
        <a:bodyPr/>
        <a:lstStyle/>
        <a:p>
          <a:r>
            <a:rPr lang="en-US" dirty="0"/>
            <a:t>Human Resources (HR) Department  </a:t>
          </a:r>
        </a:p>
      </dgm:t>
    </dgm:pt>
    <dgm:pt modelId="{62BDF331-94DF-485C-BC5C-916C3905C7F2}" type="parTrans" cxnId="{04C3CC0C-CC39-4DCC-B31A-9C514DA9E01C}">
      <dgm:prSet/>
      <dgm:spPr/>
      <dgm:t>
        <a:bodyPr/>
        <a:lstStyle/>
        <a:p>
          <a:endParaRPr lang="en-US"/>
        </a:p>
      </dgm:t>
    </dgm:pt>
    <dgm:pt modelId="{C41F2E6E-50FC-41EC-AC54-A3C1CB5EB4A4}" type="sibTrans" cxnId="{04C3CC0C-CC39-4DCC-B31A-9C514DA9E01C}">
      <dgm:prSet/>
      <dgm:spPr/>
      <dgm:t>
        <a:bodyPr/>
        <a:lstStyle/>
        <a:p>
          <a:endParaRPr lang="en-US"/>
        </a:p>
      </dgm:t>
    </dgm:pt>
    <dgm:pt modelId="{1D244653-2238-4EA4-82F4-89DE61AD31BC}">
      <dgm:prSet/>
      <dgm:spPr/>
      <dgm:t>
        <a:bodyPr/>
        <a:lstStyle/>
        <a:p>
          <a:r>
            <a:rPr lang="en-US"/>
            <a:t>Department Managers (Sales &amp; Production)</a:t>
          </a:r>
        </a:p>
      </dgm:t>
    </dgm:pt>
    <dgm:pt modelId="{5153D895-3A1D-4D89-8A6C-394F2E5AFB08}" type="parTrans" cxnId="{AF62C59F-C9AB-4575-A5C9-0C85D4686674}">
      <dgm:prSet/>
      <dgm:spPr/>
      <dgm:t>
        <a:bodyPr/>
        <a:lstStyle/>
        <a:p>
          <a:endParaRPr lang="en-US"/>
        </a:p>
      </dgm:t>
    </dgm:pt>
    <dgm:pt modelId="{FA03C3EB-97DE-4D3A-873A-2775DEB4C561}" type="sibTrans" cxnId="{AF62C59F-C9AB-4575-A5C9-0C85D4686674}">
      <dgm:prSet/>
      <dgm:spPr/>
      <dgm:t>
        <a:bodyPr/>
        <a:lstStyle/>
        <a:p>
          <a:endParaRPr lang="en-US"/>
        </a:p>
      </dgm:t>
    </dgm:pt>
    <dgm:pt modelId="{FD41BEA5-4598-4803-B3D4-E724E987CACC}">
      <dgm:prSet/>
      <dgm:spPr/>
      <dgm:t>
        <a:bodyPr/>
        <a:lstStyle/>
        <a:p>
          <a:r>
            <a:rPr lang="en-US"/>
            <a:t>Senior Leadership/Executives</a:t>
          </a:r>
        </a:p>
      </dgm:t>
    </dgm:pt>
    <dgm:pt modelId="{B23E819B-5FA2-45C5-8FE4-17AB0D221F30}" type="parTrans" cxnId="{276476E9-938F-4116-96B7-BACAC8E8526E}">
      <dgm:prSet/>
      <dgm:spPr/>
      <dgm:t>
        <a:bodyPr/>
        <a:lstStyle/>
        <a:p>
          <a:endParaRPr lang="en-US"/>
        </a:p>
      </dgm:t>
    </dgm:pt>
    <dgm:pt modelId="{7932AE51-4A74-4458-BB40-3DA7A739400A}" type="sibTrans" cxnId="{276476E9-938F-4116-96B7-BACAC8E8526E}">
      <dgm:prSet/>
      <dgm:spPr/>
      <dgm:t>
        <a:bodyPr/>
        <a:lstStyle/>
        <a:p>
          <a:endParaRPr lang="en-US"/>
        </a:p>
      </dgm:t>
    </dgm:pt>
    <dgm:pt modelId="{38731D6D-5C8D-443E-A8A3-65A9E3716F3E}">
      <dgm:prSet/>
      <dgm:spPr/>
      <dgm:t>
        <a:bodyPr/>
        <a:lstStyle/>
        <a:p>
          <a:r>
            <a:rPr lang="en-US"/>
            <a:t>Employees</a:t>
          </a:r>
        </a:p>
      </dgm:t>
    </dgm:pt>
    <dgm:pt modelId="{DF36BC72-E341-4A43-8E0F-050A19CA0110}" type="parTrans" cxnId="{2E9293FF-BA3E-4C12-82D7-A8A2E8EA30A0}">
      <dgm:prSet/>
      <dgm:spPr/>
      <dgm:t>
        <a:bodyPr/>
        <a:lstStyle/>
        <a:p>
          <a:endParaRPr lang="en-US"/>
        </a:p>
      </dgm:t>
    </dgm:pt>
    <dgm:pt modelId="{A3B5EDA5-CFC0-476C-B16C-1EA19363EB90}" type="sibTrans" cxnId="{2E9293FF-BA3E-4C12-82D7-A8A2E8EA30A0}">
      <dgm:prSet/>
      <dgm:spPr/>
      <dgm:t>
        <a:bodyPr/>
        <a:lstStyle/>
        <a:p>
          <a:endParaRPr lang="en-US"/>
        </a:p>
      </dgm:t>
    </dgm:pt>
    <dgm:pt modelId="{F38AD4C5-235E-4450-BFD9-70E9C2CE6F84}">
      <dgm:prSet/>
      <dgm:spPr/>
      <dgm:t>
        <a:bodyPr/>
        <a:lstStyle/>
        <a:p>
          <a:r>
            <a:rPr lang="en-US"/>
            <a:t>Finance/Compensation Teams</a:t>
          </a:r>
        </a:p>
      </dgm:t>
    </dgm:pt>
    <dgm:pt modelId="{7B210181-429E-4DFD-9A75-5E75432756A9}" type="parTrans" cxnId="{59067D15-73B1-48AB-8F95-7CBE19997F41}">
      <dgm:prSet/>
      <dgm:spPr/>
      <dgm:t>
        <a:bodyPr/>
        <a:lstStyle/>
        <a:p>
          <a:endParaRPr lang="en-US"/>
        </a:p>
      </dgm:t>
    </dgm:pt>
    <dgm:pt modelId="{5F8ECA51-A9D8-41DE-A532-81DAECCDD3D2}" type="sibTrans" cxnId="{59067D15-73B1-48AB-8F95-7CBE19997F41}">
      <dgm:prSet/>
      <dgm:spPr/>
      <dgm:t>
        <a:bodyPr/>
        <a:lstStyle/>
        <a:p>
          <a:endParaRPr lang="en-US"/>
        </a:p>
      </dgm:t>
    </dgm:pt>
    <dgm:pt modelId="{C283E2E0-943B-4558-9933-1F8E2D4FE6C3}" type="pres">
      <dgm:prSet presAssocID="{658CD5FA-649D-409A-AB13-5590FFB290F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B8C887AF-0B90-4820-9BFE-2EF7CFDA060B}" type="pres">
      <dgm:prSet presAssocID="{A866F0C3-EE89-4A00-9F86-DE76FA9C32F5}" presName="root" presStyleCnt="0"/>
      <dgm:spPr/>
    </dgm:pt>
    <dgm:pt modelId="{F3E1D6B0-713F-4072-AB53-4E89D29ECAFE}" type="pres">
      <dgm:prSet presAssocID="{A866F0C3-EE89-4A00-9F86-DE76FA9C32F5}" presName="rootComposite" presStyleCnt="0"/>
      <dgm:spPr/>
    </dgm:pt>
    <dgm:pt modelId="{82EF00C3-9018-4858-A890-8218ECC46873}" type="pres">
      <dgm:prSet presAssocID="{A866F0C3-EE89-4A00-9F86-DE76FA9C32F5}" presName="rootText" presStyleLbl="node1" presStyleIdx="0" presStyleCnt="5" custScaleY="262679"/>
      <dgm:spPr/>
      <dgm:t>
        <a:bodyPr/>
        <a:lstStyle/>
        <a:p>
          <a:endParaRPr lang="en-IN"/>
        </a:p>
      </dgm:t>
    </dgm:pt>
    <dgm:pt modelId="{6236654F-0A21-4EB0-B45E-F0979C8D9D83}" type="pres">
      <dgm:prSet presAssocID="{A866F0C3-EE89-4A00-9F86-DE76FA9C32F5}" presName="rootConnector" presStyleLbl="node1" presStyleIdx="0" presStyleCnt="5"/>
      <dgm:spPr/>
      <dgm:t>
        <a:bodyPr/>
        <a:lstStyle/>
        <a:p>
          <a:endParaRPr lang="en-IN"/>
        </a:p>
      </dgm:t>
    </dgm:pt>
    <dgm:pt modelId="{B7174066-0C2B-49D1-B6D6-AD35A27FEAB5}" type="pres">
      <dgm:prSet presAssocID="{A866F0C3-EE89-4A00-9F86-DE76FA9C32F5}" presName="childShape" presStyleCnt="0"/>
      <dgm:spPr/>
    </dgm:pt>
    <dgm:pt modelId="{2380886C-2AAE-45FB-A6CB-5E366195A39F}" type="pres">
      <dgm:prSet presAssocID="{1D244653-2238-4EA4-82F4-89DE61AD31BC}" presName="root" presStyleCnt="0"/>
      <dgm:spPr/>
    </dgm:pt>
    <dgm:pt modelId="{09F92A19-C127-4172-B918-4563F37140D8}" type="pres">
      <dgm:prSet presAssocID="{1D244653-2238-4EA4-82F4-89DE61AD31BC}" presName="rootComposite" presStyleCnt="0"/>
      <dgm:spPr/>
    </dgm:pt>
    <dgm:pt modelId="{6D6E75E7-D5BF-4CF8-83D9-777D8C6ED42B}" type="pres">
      <dgm:prSet presAssocID="{1D244653-2238-4EA4-82F4-89DE61AD31BC}" presName="rootText" presStyleLbl="node1" presStyleIdx="1" presStyleCnt="5" custScaleY="250082"/>
      <dgm:spPr/>
      <dgm:t>
        <a:bodyPr/>
        <a:lstStyle/>
        <a:p>
          <a:endParaRPr lang="en-IN"/>
        </a:p>
      </dgm:t>
    </dgm:pt>
    <dgm:pt modelId="{94B8035C-CA36-4CD9-BA23-944261E064CD}" type="pres">
      <dgm:prSet presAssocID="{1D244653-2238-4EA4-82F4-89DE61AD31BC}" presName="rootConnector" presStyleLbl="node1" presStyleIdx="1" presStyleCnt="5"/>
      <dgm:spPr/>
      <dgm:t>
        <a:bodyPr/>
        <a:lstStyle/>
        <a:p>
          <a:endParaRPr lang="en-IN"/>
        </a:p>
      </dgm:t>
    </dgm:pt>
    <dgm:pt modelId="{122C92B6-6FE5-473E-A235-944F7D460976}" type="pres">
      <dgm:prSet presAssocID="{1D244653-2238-4EA4-82F4-89DE61AD31BC}" presName="childShape" presStyleCnt="0"/>
      <dgm:spPr/>
    </dgm:pt>
    <dgm:pt modelId="{292471A5-B4CD-4801-B149-2D6EF7EAC65A}" type="pres">
      <dgm:prSet presAssocID="{FD41BEA5-4598-4803-B3D4-E724E987CACC}" presName="root" presStyleCnt="0"/>
      <dgm:spPr/>
    </dgm:pt>
    <dgm:pt modelId="{9207A5E9-F055-4815-81FC-15D9A67D0C8C}" type="pres">
      <dgm:prSet presAssocID="{FD41BEA5-4598-4803-B3D4-E724E987CACC}" presName="rootComposite" presStyleCnt="0"/>
      <dgm:spPr/>
    </dgm:pt>
    <dgm:pt modelId="{91551745-A319-4813-B370-256E3E6542F1}" type="pres">
      <dgm:prSet presAssocID="{FD41BEA5-4598-4803-B3D4-E724E987CACC}" presName="rootText" presStyleLbl="node1" presStyleIdx="2" presStyleCnt="5" custScaleY="254281"/>
      <dgm:spPr/>
      <dgm:t>
        <a:bodyPr/>
        <a:lstStyle/>
        <a:p>
          <a:endParaRPr lang="en-IN"/>
        </a:p>
      </dgm:t>
    </dgm:pt>
    <dgm:pt modelId="{DD309A81-61C2-49C2-B307-9E9D854E7A07}" type="pres">
      <dgm:prSet presAssocID="{FD41BEA5-4598-4803-B3D4-E724E987CACC}" presName="rootConnector" presStyleLbl="node1" presStyleIdx="2" presStyleCnt="5"/>
      <dgm:spPr/>
      <dgm:t>
        <a:bodyPr/>
        <a:lstStyle/>
        <a:p>
          <a:endParaRPr lang="en-IN"/>
        </a:p>
      </dgm:t>
    </dgm:pt>
    <dgm:pt modelId="{E33077B4-92F0-478C-9492-B98831B23836}" type="pres">
      <dgm:prSet presAssocID="{FD41BEA5-4598-4803-B3D4-E724E987CACC}" presName="childShape" presStyleCnt="0"/>
      <dgm:spPr/>
    </dgm:pt>
    <dgm:pt modelId="{9E4CC82F-65D9-42CA-9D9F-B25472E07033}" type="pres">
      <dgm:prSet presAssocID="{38731D6D-5C8D-443E-A8A3-65A9E3716F3E}" presName="root" presStyleCnt="0"/>
      <dgm:spPr/>
    </dgm:pt>
    <dgm:pt modelId="{7852E9DF-AA84-4AB9-A1D1-F8C64625E9D2}" type="pres">
      <dgm:prSet presAssocID="{38731D6D-5C8D-443E-A8A3-65A9E3716F3E}" presName="rootComposite" presStyleCnt="0"/>
      <dgm:spPr/>
    </dgm:pt>
    <dgm:pt modelId="{B6BD6997-AF87-4FAD-9871-09341496B54E}" type="pres">
      <dgm:prSet presAssocID="{38731D6D-5C8D-443E-A8A3-65A9E3716F3E}" presName="rootText" presStyleLbl="node1" presStyleIdx="3" presStyleCnt="5" custScaleY="237485"/>
      <dgm:spPr/>
      <dgm:t>
        <a:bodyPr/>
        <a:lstStyle/>
        <a:p>
          <a:endParaRPr lang="en-IN"/>
        </a:p>
      </dgm:t>
    </dgm:pt>
    <dgm:pt modelId="{1652B09A-B246-4F98-9CCE-4F30C4B258F6}" type="pres">
      <dgm:prSet presAssocID="{38731D6D-5C8D-443E-A8A3-65A9E3716F3E}" presName="rootConnector" presStyleLbl="node1" presStyleIdx="3" presStyleCnt="5"/>
      <dgm:spPr/>
      <dgm:t>
        <a:bodyPr/>
        <a:lstStyle/>
        <a:p>
          <a:endParaRPr lang="en-IN"/>
        </a:p>
      </dgm:t>
    </dgm:pt>
    <dgm:pt modelId="{5F18573E-0E00-4BC5-B1E0-7A4457E6D031}" type="pres">
      <dgm:prSet presAssocID="{38731D6D-5C8D-443E-A8A3-65A9E3716F3E}" presName="childShape" presStyleCnt="0"/>
      <dgm:spPr/>
    </dgm:pt>
    <dgm:pt modelId="{93C2D1D5-125B-4494-A8E8-7D30DBF8F9CA}" type="pres">
      <dgm:prSet presAssocID="{F38AD4C5-235E-4450-BFD9-70E9C2CE6F84}" presName="root" presStyleCnt="0"/>
      <dgm:spPr/>
    </dgm:pt>
    <dgm:pt modelId="{894C0221-192C-4C02-B86B-FFC17DD024B4}" type="pres">
      <dgm:prSet presAssocID="{F38AD4C5-235E-4450-BFD9-70E9C2CE6F84}" presName="rootComposite" presStyleCnt="0"/>
      <dgm:spPr/>
    </dgm:pt>
    <dgm:pt modelId="{19C8E424-A47E-4B55-922F-6679A332D3BE}" type="pres">
      <dgm:prSet presAssocID="{F38AD4C5-235E-4450-BFD9-70E9C2CE6F84}" presName="rootText" presStyleLbl="node1" presStyleIdx="4" presStyleCnt="5" custScaleY="249606" custLinFactNeighborX="-1050" custLinFactNeighborY="6298"/>
      <dgm:spPr/>
      <dgm:t>
        <a:bodyPr/>
        <a:lstStyle/>
        <a:p>
          <a:endParaRPr lang="en-IN"/>
        </a:p>
      </dgm:t>
    </dgm:pt>
    <dgm:pt modelId="{3E6ED3F6-117B-4952-9483-FEBF29EF362C}" type="pres">
      <dgm:prSet presAssocID="{F38AD4C5-235E-4450-BFD9-70E9C2CE6F84}" presName="rootConnector" presStyleLbl="node1" presStyleIdx="4" presStyleCnt="5"/>
      <dgm:spPr/>
      <dgm:t>
        <a:bodyPr/>
        <a:lstStyle/>
        <a:p>
          <a:endParaRPr lang="en-IN"/>
        </a:p>
      </dgm:t>
    </dgm:pt>
    <dgm:pt modelId="{BFF56BA2-FCA7-4C89-A788-F522C6A349A8}" type="pres">
      <dgm:prSet presAssocID="{F38AD4C5-235E-4450-BFD9-70E9C2CE6F84}" presName="childShape" presStyleCnt="0"/>
      <dgm:spPr/>
    </dgm:pt>
  </dgm:ptLst>
  <dgm:cxnLst>
    <dgm:cxn modelId="{F14F4D05-0A73-46A7-A647-11D63359C41C}" type="presOf" srcId="{1D244653-2238-4EA4-82F4-89DE61AD31BC}" destId="{94B8035C-CA36-4CD9-BA23-944261E064CD}" srcOrd="1" destOrd="0" presId="urn:microsoft.com/office/officeart/2005/8/layout/hierarchy3"/>
    <dgm:cxn modelId="{418C9150-1BD9-45D5-B325-BF7083C72EEA}" type="presOf" srcId="{1D244653-2238-4EA4-82F4-89DE61AD31BC}" destId="{6D6E75E7-D5BF-4CF8-83D9-777D8C6ED42B}" srcOrd="0" destOrd="0" presId="urn:microsoft.com/office/officeart/2005/8/layout/hierarchy3"/>
    <dgm:cxn modelId="{6D4902F3-A35D-4B70-A763-90DC65F94904}" type="presOf" srcId="{38731D6D-5C8D-443E-A8A3-65A9E3716F3E}" destId="{B6BD6997-AF87-4FAD-9871-09341496B54E}" srcOrd="0" destOrd="0" presId="urn:microsoft.com/office/officeart/2005/8/layout/hierarchy3"/>
    <dgm:cxn modelId="{AF62C59F-C9AB-4575-A5C9-0C85D4686674}" srcId="{658CD5FA-649D-409A-AB13-5590FFB290F1}" destId="{1D244653-2238-4EA4-82F4-89DE61AD31BC}" srcOrd="1" destOrd="0" parTransId="{5153D895-3A1D-4D89-8A6C-394F2E5AFB08}" sibTransId="{FA03C3EB-97DE-4D3A-873A-2775DEB4C561}"/>
    <dgm:cxn modelId="{0665C7AF-8C7A-4095-9C23-845564C2B7F8}" type="presOf" srcId="{FD41BEA5-4598-4803-B3D4-E724E987CACC}" destId="{91551745-A319-4813-B370-256E3E6542F1}" srcOrd="0" destOrd="0" presId="urn:microsoft.com/office/officeart/2005/8/layout/hierarchy3"/>
    <dgm:cxn modelId="{2E9293FF-BA3E-4C12-82D7-A8A2E8EA30A0}" srcId="{658CD5FA-649D-409A-AB13-5590FFB290F1}" destId="{38731D6D-5C8D-443E-A8A3-65A9E3716F3E}" srcOrd="3" destOrd="0" parTransId="{DF36BC72-E341-4A43-8E0F-050A19CA0110}" sibTransId="{A3B5EDA5-CFC0-476C-B16C-1EA19363EB90}"/>
    <dgm:cxn modelId="{04C3CC0C-CC39-4DCC-B31A-9C514DA9E01C}" srcId="{658CD5FA-649D-409A-AB13-5590FFB290F1}" destId="{A866F0C3-EE89-4A00-9F86-DE76FA9C32F5}" srcOrd="0" destOrd="0" parTransId="{62BDF331-94DF-485C-BC5C-916C3905C7F2}" sibTransId="{C41F2E6E-50FC-41EC-AC54-A3C1CB5EB4A4}"/>
    <dgm:cxn modelId="{B1A265F7-AC09-4FEA-89B7-9803959DCA28}" type="presOf" srcId="{F38AD4C5-235E-4450-BFD9-70E9C2CE6F84}" destId="{3E6ED3F6-117B-4952-9483-FEBF29EF362C}" srcOrd="1" destOrd="0" presId="urn:microsoft.com/office/officeart/2005/8/layout/hierarchy3"/>
    <dgm:cxn modelId="{EF241C78-2C7E-419D-932D-F8CB9DDBE83D}" type="presOf" srcId="{A866F0C3-EE89-4A00-9F86-DE76FA9C32F5}" destId="{6236654F-0A21-4EB0-B45E-F0979C8D9D83}" srcOrd="1" destOrd="0" presId="urn:microsoft.com/office/officeart/2005/8/layout/hierarchy3"/>
    <dgm:cxn modelId="{1F06BC6B-0EE8-4022-B89C-8713021CA668}" type="presOf" srcId="{A866F0C3-EE89-4A00-9F86-DE76FA9C32F5}" destId="{82EF00C3-9018-4858-A890-8218ECC46873}" srcOrd="0" destOrd="0" presId="urn:microsoft.com/office/officeart/2005/8/layout/hierarchy3"/>
    <dgm:cxn modelId="{1ED3E70B-AFCD-45A6-A5F3-8F9C6C1D3DC8}" type="presOf" srcId="{FD41BEA5-4598-4803-B3D4-E724E987CACC}" destId="{DD309A81-61C2-49C2-B307-9E9D854E7A07}" srcOrd="1" destOrd="0" presId="urn:microsoft.com/office/officeart/2005/8/layout/hierarchy3"/>
    <dgm:cxn modelId="{59067D15-73B1-48AB-8F95-7CBE19997F41}" srcId="{658CD5FA-649D-409A-AB13-5590FFB290F1}" destId="{F38AD4C5-235E-4450-BFD9-70E9C2CE6F84}" srcOrd="4" destOrd="0" parTransId="{7B210181-429E-4DFD-9A75-5E75432756A9}" sibTransId="{5F8ECA51-A9D8-41DE-A532-81DAECCDD3D2}"/>
    <dgm:cxn modelId="{A386E70D-0CA9-44DD-9F9C-F4BE5265549A}" type="presOf" srcId="{38731D6D-5C8D-443E-A8A3-65A9E3716F3E}" destId="{1652B09A-B246-4F98-9CCE-4F30C4B258F6}" srcOrd="1" destOrd="0" presId="urn:microsoft.com/office/officeart/2005/8/layout/hierarchy3"/>
    <dgm:cxn modelId="{F7552F7F-1066-4D81-BA8C-33EE6431653C}" type="presOf" srcId="{F38AD4C5-235E-4450-BFD9-70E9C2CE6F84}" destId="{19C8E424-A47E-4B55-922F-6679A332D3BE}" srcOrd="0" destOrd="0" presId="urn:microsoft.com/office/officeart/2005/8/layout/hierarchy3"/>
    <dgm:cxn modelId="{8DD4F9A8-FA79-40D2-8C09-B7EB63E95EBA}" type="presOf" srcId="{658CD5FA-649D-409A-AB13-5590FFB290F1}" destId="{C283E2E0-943B-4558-9933-1F8E2D4FE6C3}" srcOrd="0" destOrd="0" presId="urn:microsoft.com/office/officeart/2005/8/layout/hierarchy3"/>
    <dgm:cxn modelId="{276476E9-938F-4116-96B7-BACAC8E8526E}" srcId="{658CD5FA-649D-409A-AB13-5590FFB290F1}" destId="{FD41BEA5-4598-4803-B3D4-E724E987CACC}" srcOrd="2" destOrd="0" parTransId="{B23E819B-5FA2-45C5-8FE4-17AB0D221F30}" sibTransId="{7932AE51-4A74-4458-BB40-3DA7A739400A}"/>
    <dgm:cxn modelId="{031B64B5-0EAC-4929-B3B2-62DABDE402B0}" type="presParOf" srcId="{C283E2E0-943B-4558-9933-1F8E2D4FE6C3}" destId="{B8C887AF-0B90-4820-9BFE-2EF7CFDA060B}" srcOrd="0" destOrd="0" presId="urn:microsoft.com/office/officeart/2005/8/layout/hierarchy3"/>
    <dgm:cxn modelId="{BB16AD1E-DDFC-494A-B3A4-2310FE2DDBF3}" type="presParOf" srcId="{B8C887AF-0B90-4820-9BFE-2EF7CFDA060B}" destId="{F3E1D6B0-713F-4072-AB53-4E89D29ECAFE}" srcOrd="0" destOrd="0" presId="urn:microsoft.com/office/officeart/2005/8/layout/hierarchy3"/>
    <dgm:cxn modelId="{6E836B38-AB8B-4DBE-AA64-8DC2884869EA}" type="presParOf" srcId="{F3E1D6B0-713F-4072-AB53-4E89D29ECAFE}" destId="{82EF00C3-9018-4858-A890-8218ECC46873}" srcOrd="0" destOrd="0" presId="urn:microsoft.com/office/officeart/2005/8/layout/hierarchy3"/>
    <dgm:cxn modelId="{887AEF8E-5551-4F7B-A87A-80810C5D2758}" type="presParOf" srcId="{F3E1D6B0-713F-4072-AB53-4E89D29ECAFE}" destId="{6236654F-0A21-4EB0-B45E-F0979C8D9D83}" srcOrd="1" destOrd="0" presId="urn:microsoft.com/office/officeart/2005/8/layout/hierarchy3"/>
    <dgm:cxn modelId="{60AE5623-1E3C-4843-8048-7107AF3B6E19}" type="presParOf" srcId="{B8C887AF-0B90-4820-9BFE-2EF7CFDA060B}" destId="{B7174066-0C2B-49D1-B6D6-AD35A27FEAB5}" srcOrd="1" destOrd="0" presId="urn:microsoft.com/office/officeart/2005/8/layout/hierarchy3"/>
    <dgm:cxn modelId="{093451AF-2E04-4516-AF9A-260713CE2275}" type="presParOf" srcId="{C283E2E0-943B-4558-9933-1F8E2D4FE6C3}" destId="{2380886C-2AAE-45FB-A6CB-5E366195A39F}" srcOrd="1" destOrd="0" presId="urn:microsoft.com/office/officeart/2005/8/layout/hierarchy3"/>
    <dgm:cxn modelId="{9F26E996-17E0-41AC-B05F-2B2CCCA2030E}" type="presParOf" srcId="{2380886C-2AAE-45FB-A6CB-5E366195A39F}" destId="{09F92A19-C127-4172-B918-4563F37140D8}" srcOrd="0" destOrd="0" presId="urn:microsoft.com/office/officeart/2005/8/layout/hierarchy3"/>
    <dgm:cxn modelId="{4C550D2F-947E-4812-8192-472F4EEB5189}" type="presParOf" srcId="{09F92A19-C127-4172-B918-4563F37140D8}" destId="{6D6E75E7-D5BF-4CF8-83D9-777D8C6ED42B}" srcOrd="0" destOrd="0" presId="urn:microsoft.com/office/officeart/2005/8/layout/hierarchy3"/>
    <dgm:cxn modelId="{69E26C97-65ED-456A-B9A5-D4A0ADA7B3F7}" type="presParOf" srcId="{09F92A19-C127-4172-B918-4563F37140D8}" destId="{94B8035C-CA36-4CD9-BA23-944261E064CD}" srcOrd="1" destOrd="0" presId="urn:microsoft.com/office/officeart/2005/8/layout/hierarchy3"/>
    <dgm:cxn modelId="{D96DC8D2-8413-4818-BC0C-C58903BD0B10}" type="presParOf" srcId="{2380886C-2AAE-45FB-A6CB-5E366195A39F}" destId="{122C92B6-6FE5-473E-A235-944F7D460976}" srcOrd="1" destOrd="0" presId="urn:microsoft.com/office/officeart/2005/8/layout/hierarchy3"/>
    <dgm:cxn modelId="{D383F6A6-01F3-4220-895A-A148C52E639D}" type="presParOf" srcId="{C283E2E0-943B-4558-9933-1F8E2D4FE6C3}" destId="{292471A5-B4CD-4801-B149-2D6EF7EAC65A}" srcOrd="2" destOrd="0" presId="urn:microsoft.com/office/officeart/2005/8/layout/hierarchy3"/>
    <dgm:cxn modelId="{471E665F-9B69-4084-B492-705914DA7D4F}" type="presParOf" srcId="{292471A5-B4CD-4801-B149-2D6EF7EAC65A}" destId="{9207A5E9-F055-4815-81FC-15D9A67D0C8C}" srcOrd="0" destOrd="0" presId="urn:microsoft.com/office/officeart/2005/8/layout/hierarchy3"/>
    <dgm:cxn modelId="{CB5FF23E-7B88-420C-8085-F345545DF9EC}" type="presParOf" srcId="{9207A5E9-F055-4815-81FC-15D9A67D0C8C}" destId="{91551745-A319-4813-B370-256E3E6542F1}" srcOrd="0" destOrd="0" presId="urn:microsoft.com/office/officeart/2005/8/layout/hierarchy3"/>
    <dgm:cxn modelId="{65EA8682-8D17-4243-A32C-B877F65166B6}" type="presParOf" srcId="{9207A5E9-F055-4815-81FC-15D9A67D0C8C}" destId="{DD309A81-61C2-49C2-B307-9E9D854E7A07}" srcOrd="1" destOrd="0" presId="urn:microsoft.com/office/officeart/2005/8/layout/hierarchy3"/>
    <dgm:cxn modelId="{484F2C8C-6F27-4933-83AC-03C9AB39395B}" type="presParOf" srcId="{292471A5-B4CD-4801-B149-2D6EF7EAC65A}" destId="{E33077B4-92F0-478C-9492-B98831B23836}" srcOrd="1" destOrd="0" presId="urn:microsoft.com/office/officeart/2005/8/layout/hierarchy3"/>
    <dgm:cxn modelId="{9D70FAB9-A2CC-4C97-8CD1-790E9193378A}" type="presParOf" srcId="{C283E2E0-943B-4558-9933-1F8E2D4FE6C3}" destId="{9E4CC82F-65D9-42CA-9D9F-B25472E07033}" srcOrd="3" destOrd="0" presId="urn:microsoft.com/office/officeart/2005/8/layout/hierarchy3"/>
    <dgm:cxn modelId="{866085A7-E09C-4A96-B6E9-82E45D086941}" type="presParOf" srcId="{9E4CC82F-65D9-42CA-9D9F-B25472E07033}" destId="{7852E9DF-AA84-4AB9-A1D1-F8C64625E9D2}" srcOrd="0" destOrd="0" presId="urn:microsoft.com/office/officeart/2005/8/layout/hierarchy3"/>
    <dgm:cxn modelId="{3B6A2063-C2FB-4334-BD25-7725200B2186}" type="presParOf" srcId="{7852E9DF-AA84-4AB9-A1D1-F8C64625E9D2}" destId="{B6BD6997-AF87-4FAD-9871-09341496B54E}" srcOrd="0" destOrd="0" presId="urn:microsoft.com/office/officeart/2005/8/layout/hierarchy3"/>
    <dgm:cxn modelId="{F25B42ED-2A85-40C6-9580-C8E38A8F41CA}" type="presParOf" srcId="{7852E9DF-AA84-4AB9-A1D1-F8C64625E9D2}" destId="{1652B09A-B246-4F98-9CCE-4F30C4B258F6}" srcOrd="1" destOrd="0" presId="urn:microsoft.com/office/officeart/2005/8/layout/hierarchy3"/>
    <dgm:cxn modelId="{1ED7EB9A-ECF2-43F9-BA93-04021A36CBB4}" type="presParOf" srcId="{9E4CC82F-65D9-42CA-9D9F-B25472E07033}" destId="{5F18573E-0E00-4BC5-B1E0-7A4457E6D031}" srcOrd="1" destOrd="0" presId="urn:microsoft.com/office/officeart/2005/8/layout/hierarchy3"/>
    <dgm:cxn modelId="{9A9E1E34-EF06-48A2-A672-564FF0ECD76A}" type="presParOf" srcId="{C283E2E0-943B-4558-9933-1F8E2D4FE6C3}" destId="{93C2D1D5-125B-4494-A8E8-7D30DBF8F9CA}" srcOrd="4" destOrd="0" presId="urn:microsoft.com/office/officeart/2005/8/layout/hierarchy3"/>
    <dgm:cxn modelId="{CADA1A78-CD30-4CB7-9964-C1ACD58203C5}" type="presParOf" srcId="{93C2D1D5-125B-4494-A8E8-7D30DBF8F9CA}" destId="{894C0221-192C-4C02-B86B-FFC17DD024B4}" srcOrd="0" destOrd="0" presId="urn:microsoft.com/office/officeart/2005/8/layout/hierarchy3"/>
    <dgm:cxn modelId="{2F295F0B-F8E5-416C-8D56-B91DA8976BE0}" type="presParOf" srcId="{894C0221-192C-4C02-B86B-FFC17DD024B4}" destId="{19C8E424-A47E-4B55-922F-6679A332D3BE}" srcOrd="0" destOrd="0" presId="urn:microsoft.com/office/officeart/2005/8/layout/hierarchy3"/>
    <dgm:cxn modelId="{460FBD06-5A9F-4BBA-847C-7D38006059C2}" type="presParOf" srcId="{894C0221-192C-4C02-B86B-FFC17DD024B4}" destId="{3E6ED3F6-117B-4952-9483-FEBF29EF362C}" srcOrd="1" destOrd="0" presId="urn:microsoft.com/office/officeart/2005/8/layout/hierarchy3"/>
    <dgm:cxn modelId="{0591216D-6CAD-47FA-8035-F61E47652AF5}" type="presParOf" srcId="{93C2D1D5-125B-4494-A8E8-7D30DBF8F9CA}" destId="{BFF56BA2-FCA7-4C89-A788-F522C6A349A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48CF63-4909-4556-9E24-7A2F9A3A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763" y="549229"/>
            <a:ext cx="7766936" cy="164630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Employee Performance Analysis Using Excel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6C0DC77-6FCD-4E97-8B20-7DFFCCC886B8}"/>
              </a:ext>
            </a:extLst>
          </p:cNvPr>
          <p:cNvSpPr txBox="1"/>
          <p:nvPr/>
        </p:nvSpPr>
        <p:spPr>
          <a:xfrm>
            <a:off x="821634" y="3452191"/>
            <a:ext cx="99193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PRESENTED BY</a:t>
            </a:r>
            <a:r>
              <a:rPr lang="en-US" sz="2800" dirty="0" smtClean="0"/>
              <a:t>: SANJEEVEERAYAN K</a:t>
            </a:r>
            <a:endParaRPr lang="en-US" sz="2800" dirty="0"/>
          </a:p>
          <a:p>
            <a:r>
              <a:rPr lang="en-US" sz="2800" dirty="0"/>
              <a:t>REGISTER NO</a:t>
            </a:r>
            <a:r>
              <a:rPr lang="en-US" sz="2800" dirty="0" smtClean="0"/>
              <a:t>: 312204524</a:t>
            </a:r>
            <a:endParaRPr lang="en-US" sz="2800" dirty="0"/>
          </a:p>
          <a:p>
            <a:r>
              <a:rPr lang="en-US" sz="2800" dirty="0"/>
              <a:t>DEPARTMENT</a:t>
            </a:r>
            <a:r>
              <a:rPr lang="en-US" sz="2800" dirty="0" smtClean="0"/>
              <a:t>: COMMERCE</a:t>
            </a:r>
            <a:endParaRPr lang="en-US" sz="2800" dirty="0"/>
          </a:p>
          <a:p>
            <a:r>
              <a:rPr lang="en-US" sz="2800" dirty="0"/>
              <a:t>COLLEGE: </a:t>
            </a:r>
            <a:r>
              <a:rPr lang="en-US" sz="2800" dirty="0" smtClean="0"/>
              <a:t> K </a:t>
            </a:r>
            <a:r>
              <a:rPr lang="en-US" sz="2800" dirty="0"/>
              <a:t>C S KASI NADAR COLLEGE OF ARTS AND SCIENCE</a:t>
            </a:r>
          </a:p>
        </p:txBody>
      </p:sp>
    </p:spTree>
    <p:extLst>
      <p:ext uri="{BB962C8B-B14F-4D97-AF65-F5344CB8AC3E}">
        <p14:creationId xmlns:p14="http://schemas.microsoft.com/office/powerpoint/2010/main" val="124472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6971A61-1921-4D79-8305-570547918C79}"/>
              </a:ext>
            </a:extLst>
          </p:cNvPr>
          <p:cNvSpPr txBox="1"/>
          <p:nvPr/>
        </p:nvSpPr>
        <p:spPr>
          <a:xfrm>
            <a:off x="583095" y="598509"/>
            <a:ext cx="6944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RESULTS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1950073"/>
              </p:ext>
            </p:extLst>
          </p:nvPr>
        </p:nvGraphicFramePr>
        <p:xfrm>
          <a:off x="1300767" y="2099256"/>
          <a:ext cx="6709892" cy="3477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463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E153F82-799B-4002-ABF4-BE71AAF75CE4}"/>
              </a:ext>
            </a:extLst>
          </p:cNvPr>
          <p:cNvSpPr txBox="1"/>
          <p:nvPr/>
        </p:nvSpPr>
        <p:spPr>
          <a:xfrm>
            <a:off x="596348" y="437321"/>
            <a:ext cx="5658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8F81060-0014-4B65-9A40-3816E13FC2E4}"/>
              </a:ext>
            </a:extLst>
          </p:cNvPr>
          <p:cNvSpPr txBox="1"/>
          <p:nvPr/>
        </p:nvSpPr>
        <p:spPr>
          <a:xfrm>
            <a:off x="596348" y="1711698"/>
            <a:ext cx="987286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project focuses on improving employee performance and aligning compensation through data analysis and strategic interventions. Using Excel as a primary tool provides an accessible, cost-effective, and flexible solution for analyzing employee performance, Pay Zones, and departmental efficiency.</a:t>
            </a:r>
          </a:p>
          <a:p>
            <a:endParaRPr lang="en-US" sz="2000" dirty="0"/>
          </a:p>
          <a:p>
            <a:r>
              <a:rPr lang="en-US" sz="2000" dirty="0"/>
              <a:t> By identifying performance gaps, creating targeted improvement plans, and adjusting compensation strategies, the company can: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 Boost overall productivity.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 Increase employee satisfaction and retention.-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 Ensure fair and equitable compensation across Pay Zones.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r>
              <a:rPr lang="en-US" sz="2000" dirty="0"/>
              <a:t>Excel's powerful data analysis, visualization, and scenario planning capabilities enable real-time tracking, informed decision-making, and clear communication of insights to stakeholders. This solution offers a comprehensive approach to enhancing workforce performance and aligning it with organizational goals.</a:t>
            </a:r>
          </a:p>
        </p:txBody>
      </p:sp>
    </p:spTree>
    <p:extLst>
      <p:ext uri="{BB962C8B-B14F-4D97-AF65-F5344CB8AC3E}">
        <p14:creationId xmlns:p14="http://schemas.microsoft.com/office/powerpoint/2010/main" val="371291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9AACD40-77A2-453C-9FE7-D0F1EE96C215}"/>
              </a:ext>
            </a:extLst>
          </p:cNvPr>
          <p:cNvSpPr txBox="1"/>
          <p:nvPr/>
        </p:nvSpPr>
        <p:spPr>
          <a:xfrm>
            <a:off x="848139" y="834887"/>
            <a:ext cx="549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REFERENCE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" y="1854557"/>
            <a:ext cx="8167072" cy="485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BEA975-0899-40E1-9413-7C506C05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47" y="715617"/>
            <a:ext cx="8596668" cy="896353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PROJECT TITLE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4E5EB0A6-F07D-4593-8357-94CDB9D84C4F}"/>
              </a:ext>
            </a:extLst>
          </p:cNvPr>
          <p:cNvGraphicFramePr/>
          <p:nvPr/>
        </p:nvGraphicFramePr>
        <p:xfrm>
          <a:off x="702365" y="2623930"/>
          <a:ext cx="7368209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027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A301E9-FC28-4A1F-948D-0BC35DF3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05" y="795130"/>
            <a:ext cx="8596668" cy="96261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1D123A-1F5E-4065-BB7E-E533E9B52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4546" y="2168561"/>
            <a:ext cx="5551186" cy="371540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1.Problem Statement</a:t>
            </a:r>
          </a:p>
          <a:p>
            <a:r>
              <a:rPr lang="en-US" b="1" dirty="0">
                <a:solidFill>
                  <a:schemeClr val="tx1"/>
                </a:solidFill>
              </a:rPr>
              <a:t>2. Project Overview</a:t>
            </a:r>
          </a:p>
          <a:p>
            <a:r>
              <a:rPr lang="en-US" b="1" dirty="0">
                <a:solidFill>
                  <a:schemeClr val="tx1"/>
                </a:solidFill>
              </a:rPr>
              <a:t>3.End Users</a:t>
            </a:r>
          </a:p>
          <a:p>
            <a:r>
              <a:rPr lang="en-US" b="1" dirty="0">
                <a:solidFill>
                  <a:schemeClr val="tx1"/>
                </a:solidFill>
              </a:rPr>
              <a:t>4.Our Solution and Proposition</a:t>
            </a:r>
          </a:p>
          <a:p>
            <a:r>
              <a:rPr lang="en-US" b="1" dirty="0">
                <a:solidFill>
                  <a:schemeClr val="tx1"/>
                </a:solidFill>
              </a:rPr>
              <a:t>5. Dataset Description</a:t>
            </a:r>
          </a:p>
          <a:p>
            <a:r>
              <a:rPr lang="en-US" b="1" dirty="0">
                <a:solidFill>
                  <a:schemeClr val="tx1"/>
                </a:solidFill>
              </a:rPr>
              <a:t>6. Modelling Approach</a:t>
            </a:r>
          </a:p>
          <a:p>
            <a:r>
              <a:rPr lang="en-US" b="1" dirty="0">
                <a:solidFill>
                  <a:schemeClr val="tx1"/>
                </a:solidFill>
              </a:rPr>
              <a:t>7. Results and Discussion</a:t>
            </a:r>
          </a:p>
          <a:p>
            <a:r>
              <a:rPr lang="en-US" b="1" dirty="0">
                <a:solidFill>
                  <a:schemeClr val="tx1"/>
                </a:solidFill>
              </a:rPr>
              <a:t>8.Conclusion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C8D1232B-4206-4CDB-8CD4-62D9F62B4B9C}"/>
              </a:ext>
            </a:extLst>
          </p:cNvPr>
          <p:cNvCxnSpPr>
            <a:cxnSpLocks/>
          </p:cNvCxnSpPr>
          <p:nvPr/>
        </p:nvCxnSpPr>
        <p:spPr>
          <a:xfrm flipV="1">
            <a:off x="1789043" y="1963151"/>
            <a:ext cx="4717774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97826FE1-CA3D-4FC7-A097-320CF74FC5FE}"/>
              </a:ext>
            </a:extLst>
          </p:cNvPr>
          <p:cNvCxnSpPr>
            <a:cxnSpLocks/>
          </p:cNvCxnSpPr>
          <p:nvPr/>
        </p:nvCxnSpPr>
        <p:spPr>
          <a:xfrm flipV="1">
            <a:off x="1789043" y="5773151"/>
            <a:ext cx="4717774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41808149-5223-4262-A253-876333913399}"/>
              </a:ext>
            </a:extLst>
          </p:cNvPr>
          <p:cNvCxnSpPr>
            <a:cxnSpLocks/>
          </p:cNvCxnSpPr>
          <p:nvPr/>
        </p:nvCxnSpPr>
        <p:spPr>
          <a:xfrm>
            <a:off x="1789043" y="1963151"/>
            <a:ext cx="0" cy="381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C556CFB6-1042-4311-AB8A-5E0D9B0FAF82}"/>
              </a:ext>
            </a:extLst>
          </p:cNvPr>
          <p:cNvCxnSpPr>
            <a:cxnSpLocks/>
          </p:cNvCxnSpPr>
          <p:nvPr/>
        </p:nvCxnSpPr>
        <p:spPr>
          <a:xfrm>
            <a:off x="6506817" y="1963151"/>
            <a:ext cx="0" cy="381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D1FDAD-BB8C-476B-B26C-45CF7C03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96" y="609752"/>
            <a:ext cx="8596668" cy="860400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PROBLEM</a:t>
            </a:r>
            <a:r>
              <a:rPr lang="en-US" sz="5400" b="1" dirty="0">
                <a:solidFill>
                  <a:schemeClr val="tx1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STATEMENT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7334" y="1817885"/>
            <a:ext cx="9290913" cy="4209431"/>
          </a:xfrm>
        </p:spPr>
        <p:txBody>
          <a:bodyPr>
            <a:normAutofit fontScale="25000" lnSpcReduction="20000"/>
          </a:bodyPr>
          <a:lstStyle/>
          <a:p>
            <a:r>
              <a:rPr lang="en-GB" sz="8000" dirty="0">
                <a:solidFill>
                  <a:schemeClr val="bg2">
                    <a:lumMod val="10000"/>
                  </a:schemeClr>
                </a:solidFill>
              </a:rPr>
              <a:t>You are </a:t>
            </a:r>
            <a:r>
              <a:rPr lang="en-GB" sz="8000" dirty="0" err="1">
                <a:solidFill>
                  <a:schemeClr val="bg2">
                    <a:lumMod val="10000"/>
                  </a:schemeClr>
                </a:solidFill>
              </a:rPr>
              <a:t>analyzing</a:t>
            </a:r>
            <a:r>
              <a:rPr lang="en-GB" sz="8000" dirty="0">
                <a:solidFill>
                  <a:schemeClr val="bg2">
                    <a:lumMod val="10000"/>
                  </a:schemeClr>
                </a:solidFill>
              </a:rPr>
              <a:t> employee performance data, and you have a pivot table summarizing the evaluation results for a group of employees. The table includes the total performance scores of employees under different evaluation categories.</a:t>
            </a:r>
          </a:p>
          <a:p>
            <a:r>
              <a:rPr lang="en-GB" sz="8000" dirty="0">
                <a:solidFill>
                  <a:schemeClr val="bg2">
                    <a:lumMod val="10000"/>
                  </a:schemeClr>
                </a:solidFill>
              </a:rPr>
              <a:t>The table is organized with employee names listed as row labels and evaluation categories as column labels, which include:</a:t>
            </a:r>
          </a:p>
          <a:p>
            <a:r>
              <a:rPr lang="en-GB" sz="8000" b="1" dirty="0">
                <a:solidFill>
                  <a:schemeClr val="bg2">
                    <a:lumMod val="10000"/>
                  </a:schemeClr>
                </a:solidFill>
              </a:rPr>
              <a:t>Fully Meets</a:t>
            </a:r>
            <a:r>
              <a:rPr lang="en-GB" sz="8000" dirty="0">
                <a:solidFill>
                  <a:schemeClr val="bg2">
                    <a:lumMod val="10000"/>
                  </a:schemeClr>
                </a:solidFill>
              </a:rPr>
              <a:t>: Performance scores where the employee fully meets expectations.</a:t>
            </a:r>
          </a:p>
          <a:p>
            <a:r>
              <a:rPr lang="en-GB" sz="8000" b="1" dirty="0">
                <a:solidFill>
                  <a:schemeClr val="bg2">
                    <a:lumMod val="10000"/>
                  </a:schemeClr>
                </a:solidFill>
              </a:rPr>
              <a:t>Needs Improvement</a:t>
            </a:r>
            <a:r>
              <a:rPr lang="en-GB" sz="8000" dirty="0">
                <a:solidFill>
                  <a:schemeClr val="bg2">
                    <a:lumMod val="10000"/>
                  </a:schemeClr>
                </a:solidFill>
              </a:rPr>
              <a:t>: Performance scores where the employee needs improvement.</a:t>
            </a:r>
          </a:p>
          <a:p>
            <a:r>
              <a:rPr lang="en-GB" sz="8000" b="1" dirty="0">
                <a:solidFill>
                  <a:schemeClr val="bg2">
                    <a:lumMod val="10000"/>
                  </a:schemeClr>
                </a:solidFill>
              </a:rPr>
              <a:t>(blank)</a:t>
            </a:r>
            <a:r>
              <a:rPr lang="en-GB" sz="8000" dirty="0">
                <a:solidFill>
                  <a:schemeClr val="bg2">
                    <a:lumMod val="10000"/>
                  </a:schemeClr>
                </a:solidFill>
              </a:rPr>
              <a:t>: Represents cases where there is no score provided or the score is missing.</a:t>
            </a:r>
          </a:p>
          <a:p>
            <a:r>
              <a:rPr lang="en-GB" sz="8000" dirty="0">
                <a:solidFill>
                  <a:schemeClr val="bg2">
                    <a:lumMod val="10000"/>
                  </a:schemeClr>
                </a:solidFill>
              </a:rPr>
              <a:t>The table also contains a Grand Total for each row and column, showing the aggregate scores across all evaluation categories and employees.</a:t>
            </a:r>
          </a:p>
          <a:p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25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918CFE5-0653-4482-B62E-94211AAB30DA}"/>
              </a:ext>
            </a:extLst>
          </p:cNvPr>
          <p:cNvSpPr txBox="1"/>
          <p:nvPr/>
        </p:nvSpPr>
        <p:spPr>
          <a:xfrm>
            <a:off x="351182" y="272240"/>
            <a:ext cx="7142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PROJECT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48EE540-A719-4638-BDB1-988C8E52931C}"/>
              </a:ext>
            </a:extLst>
          </p:cNvPr>
          <p:cNvSpPr txBox="1"/>
          <p:nvPr/>
        </p:nvSpPr>
        <p:spPr>
          <a:xfrm>
            <a:off x="397565" y="1084085"/>
            <a:ext cx="723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[Employee Performance Improvement and Pay Zone Optimization]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="" xmlns:a16="http://schemas.microsoft.com/office/drawing/2014/main" id="{3D9A1EB8-B17F-42CE-8CCE-B278C0DC10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4038805"/>
              </p:ext>
            </p:extLst>
          </p:nvPr>
        </p:nvGraphicFramePr>
        <p:xfrm>
          <a:off x="530089" y="1722783"/>
          <a:ext cx="8852451" cy="4862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578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17BB780-F307-40F6-ABEF-1D33C56CEFD3}"/>
              </a:ext>
            </a:extLst>
          </p:cNvPr>
          <p:cNvSpPr txBox="1"/>
          <p:nvPr/>
        </p:nvSpPr>
        <p:spPr>
          <a:xfrm>
            <a:off x="225287" y="463826"/>
            <a:ext cx="8865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WHO ARE THE END USERS?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="" xmlns:a16="http://schemas.microsoft.com/office/drawing/2014/main" id="{81764151-B9B3-4C8D-937B-F049C9C4FE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6299450"/>
              </p:ext>
            </p:extLst>
          </p:nvPr>
        </p:nvGraphicFramePr>
        <p:xfrm>
          <a:off x="609601" y="2063017"/>
          <a:ext cx="7368208" cy="258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67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91BCA9C-8236-4147-BF6C-F5298B94D063}"/>
              </a:ext>
            </a:extLst>
          </p:cNvPr>
          <p:cNvSpPr txBox="1"/>
          <p:nvPr/>
        </p:nvSpPr>
        <p:spPr>
          <a:xfrm>
            <a:off x="225287" y="291548"/>
            <a:ext cx="9037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OUR SOLUTION AND ITS VALUE PROPOSITION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71471" y="2593436"/>
            <a:ext cx="686873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Filtering - Remove missing values.</a:t>
            </a:r>
          </a:p>
          <a:p>
            <a:endParaRPr lang="en-GB" dirty="0"/>
          </a:p>
          <a:p>
            <a:r>
              <a:rPr lang="en-GB" dirty="0"/>
              <a:t>Conditional Formatting - Blanks, Background </a:t>
            </a:r>
            <a:r>
              <a:rPr lang="en-GB" dirty="0" err="1"/>
              <a:t>Color</a:t>
            </a:r>
            <a:r>
              <a:rPr lang="en-GB" dirty="0"/>
              <a:t> Shading, Data Bars, Values.</a:t>
            </a:r>
          </a:p>
          <a:p>
            <a:endParaRPr lang="en-GB" dirty="0"/>
          </a:p>
          <a:p>
            <a:r>
              <a:rPr lang="en-GB" dirty="0"/>
              <a:t>Data Filtering and Sorting - Identify specific employee groups, such as those with exceeds, needs improvements and fully meets.</a:t>
            </a:r>
          </a:p>
          <a:p>
            <a:endParaRPr lang="en-GB" dirty="0"/>
          </a:p>
          <a:p>
            <a:r>
              <a:rPr lang="en-GB" dirty="0"/>
              <a:t>Pivot table - Summary of employee performance under their current rating 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Graphs </a:t>
            </a:r>
            <a:r>
              <a:rPr lang="en-GB" dirty="0"/>
              <a:t>- Final Report.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891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0FC406E-B70B-4880-897A-54BCA87C4898}"/>
              </a:ext>
            </a:extLst>
          </p:cNvPr>
          <p:cNvSpPr txBox="1"/>
          <p:nvPr/>
        </p:nvSpPr>
        <p:spPr>
          <a:xfrm>
            <a:off x="490330" y="397565"/>
            <a:ext cx="800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63B5082-0A41-445E-9740-6C8E96B1D281}"/>
              </a:ext>
            </a:extLst>
          </p:cNvPr>
          <p:cNvSpPr txBox="1"/>
          <p:nvPr/>
        </p:nvSpPr>
        <p:spPr>
          <a:xfrm>
            <a:off x="743614" y="2157304"/>
            <a:ext cx="79882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ID</a:t>
            </a:r>
            <a:r>
              <a:rPr lang="en-US" sz="2000" dirty="0"/>
              <a:t>: Unique identifier for each employee in the    organization.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NAME</a:t>
            </a:r>
            <a:r>
              <a:rPr lang="en-US" sz="2000" dirty="0"/>
              <a:t>: The first name of the employee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GB" sz="2000" dirty="0" smtClean="0"/>
              <a:t>PERFORMANCE </a:t>
            </a:r>
            <a:r>
              <a:rPr lang="en-GB" sz="2000" b="1" dirty="0" smtClean="0"/>
              <a:t>SCORE</a:t>
            </a:r>
            <a:r>
              <a:rPr lang="en-GB" sz="2000" dirty="0" smtClean="0"/>
              <a:t>: </a:t>
            </a:r>
            <a:r>
              <a:rPr lang="en-GB" sz="2000" dirty="0"/>
              <a:t>A score indicating the employee's performance level (e.g., Excellent, Satisfactory, Needs Improvement).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897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22B2DF1-83AA-4207-BD42-5AFF1EB4E4B2}"/>
              </a:ext>
            </a:extLst>
          </p:cNvPr>
          <p:cNvSpPr txBox="1"/>
          <p:nvPr/>
        </p:nvSpPr>
        <p:spPr>
          <a:xfrm>
            <a:off x="543338" y="320213"/>
            <a:ext cx="6520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MODELLING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15D1BE8-D50D-445F-BF7A-D1E5619C1381}"/>
              </a:ext>
            </a:extLst>
          </p:cNvPr>
          <p:cNvSpPr txBox="1"/>
          <p:nvPr/>
        </p:nvSpPr>
        <p:spPr>
          <a:xfrm>
            <a:off x="1038709" y="1920072"/>
            <a:ext cx="89584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set</a:t>
            </a:r>
            <a:r>
              <a:rPr lang="en-US" sz="2000" dirty="0"/>
              <a:t>: Kaggle, Employee </a:t>
            </a:r>
            <a:r>
              <a:rPr lang="en-US" sz="2000" dirty="0" smtClean="0"/>
              <a:t>dataset</a:t>
            </a:r>
          </a:p>
          <a:p>
            <a:endParaRPr lang="en-US" sz="2000" dirty="0"/>
          </a:p>
          <a:p>
            <a:r>
              <a:rPr lang="en-US" sz="2000" b="1" dirty="0"/>
              <a:t>Feature Selection</a:t>
            </a:r>
            <a:r>
              <a:rPr lang="en-US" sz="2000" dirty="0"/>
              <a:t>: Slicer, Conditional Formatting, Designing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b="1" dirty="0"/>
              <a:t>Data Cleaning</a:t>
            </a:r>
            <a:r>
              <a:rPr lang="en-US" sz="2000" dirty="0"/>
              <a:t>: Missing values, </a:t>
            </a:r>
            <a:r>
              <a:rPr lang="en-US" sz="2000" dirty="0" smtClean="0"/>
              <a:t>Irrelevant data, correct errors.</a:t>
            </a:r>
          </a:p>
          <a:p>
            <a:endParaRPr lang="en-US" sz="2000" dirty="0"/>
          </a:p>
          <a:p>
            <a:r>
              <a:rPr lang="en-US" sz="2000" b="1" dirty="0"/>
              <a:t>Pivot Table</a:t>
            </a:r>
            <a:r>
              <a:rPr lang="en-US" sz="2000" dirty="0"/>
              <a:t>: Employee ID, First Name, P</a:t>
            </a:r>
            <a:r>
              <a:rPr lang="en-US" sz="2000" dirty="0" smtClean="0"/>
              <a:t>erformance score.  </a:t>
            </a:r>
          </a:p>
          <a:p>
            <a:endParaRPr lang="en-US" sz="2000" dirty="0"/>
          </a:p>
          <a:p>
            <a:r>
              <a:rPr lang="en-US" sz="2000" b="1" dirty="0" smtClean="0"/>
              <a:t>Chart</a:t>
            </a:r>
            <a:r>
              <a:rPr lang="en-US" sz="2000" dirty="0" smtClean="0"/>
              <a:t>:  fully meets, Needs improvement.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77063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338</TotalTime>
  <Words>540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Employee Performance Analysis Using Excel</vt:lpstr>
      <vt:lpstr>PROJECT TITLE</vt:lpstr>
      <vt:lpstr>AGENDA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23</cp:revision>
  <dcterms:created xsi:type="dcterms:W3CDTF">2024-08-21T00:32:52Z</dcterms:created>
  <dcterms:modified xsi:type="dcterms:W3CDTF">2024-08-27T06:20:25Z</dcterms:modified>
</cp:coreProperties>
</file>