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1. </a:t>
            </a:r>
            <a:r>
              <a:rPr altLang="zh-CN" b="1" sz="2000" lang="en-US">
                <a:solidFill>
                  <a:schemeClr val="accent1">
                    <a:lumMod val="75000"/>
                  </a:schemeClr>
                </a:solidFill>
                <a:latin typeface="Arial" panose="020B0604020202020204"/>
                <a:cs typeface="Arial" panose="020B0604020202020204"/>
              </a:rPr>
              <a:t>S</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N</a:t>
            </a:r>
            <a:r>
              <a:rPr altLang="zh-CN" b="1" sz="2000" lang="en-US">
                <a:solidFill>
                  <a:schemeClr val="accent1">
                    <a:lumMod val="75000"/>
                  </a:schemeClr>
                </a:solidFill>
                <a:latin typeface="Arial" panose="020B0604020202020204"/>
                <a:cs typeface="Arial" panose="020B0604020202020204"/>
              </a:rPr>
              <a:t>J</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Y</a:t>
            </a:r>
            <a:r>
              <a:rPr altLang="zh-CN" b="1" sz="2000" lang="en-US">
                <a:solidFill>
                  <a:schemeClr val="accent1">
                    <a:lumMod val="75000"/>
                  </a:schemeClr>
                </a:solidFill>
                <a:latin typeface="Arial" panose="020B0604020202020204"/>
                <a:cs typeface="Arial" panose="020B0604020202020204"/>
              </a:rPr>
              <a:t>.</a:t>
            </a:r>
            <a:r>
              <a:rPr altLang="zh-CN"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2024-04-09T07:09:44Z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b6da66002d5f472a8d7906f2f4e44c10</vt:lpwstr>
  </property>
  <property fmtid="{D5CDD505-2E9C-101B-9397-08002B2CF9AE}" pid="4" name="KSOProductBuildVer">
    <vt:lpwstr>1033-0.0.0.0</vt:lpwstr>
  </property>
</Properties>
</file>