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1871956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a:t>
            </a:r>
            <a:r>
              <a:rPr lang="en-US" sz="2400" dirty="0" err="1"/>
              <a:t>R.Sanjay</a:t>
            </a:r>
            <a:r>
              <a:rPr lang="en-US" sz="2400" dirty="0"/>
              <a:t> </a:t>
            </a:r>
          </a:p>
          <a:p>
            <a:r>
              <a:rPr lang="en-US" sz="2400" dirty="0"/>
              <a:t>REGISTER NO: 31</a:t>
            </a:r>
            <a:r>
              <a:rPr lang="en-GB" sz="2400" dirty="0"/>
              <a:t>22004</a:t>
            </a:r>
            <a:r>
              <a:rPr lang="en-US" sz="2400"/>
              <a:t>42</a:t>
            </a:r>
            <a:endParaRPr lang="en-US" sz="2400" dirty="0"/>
          </a:p>
          <a:p>
            <a:r>
              <a:rPr lang="en-US" sz="2400" dirty="0"/>
              <a:t>DEPARTMENT: </a:t>
            </a:r>
            <a:r>
              <a:rPr lang="en-US" sz="2400" dirty="0" err="1"/>
              <a:t>B.com</a:t>
            </a:r>
            <a:r>
              <a:rPr lang="en-US" sz="2400" dirty="0"/>
              <a:t> CA</a:t>
            </a:r>
            <a:r>
              <a:rPr lang="en-GB" sz="2400" dirty="0"/>
              <a:t>³</a:t>
            </a:r>
            <a:r>
              <a:rPr lang="en-US" sz="2400" baseline="30000" dirty="0"/>
              <a:t>d</a:t>
            </a:r>
            <a:r>
              <a:rPr lang="en-US" sz="2400" dirty="0"/>
              <a:t> year</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E3E4EC4B-6CF6-10E5-C783-2790A17998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875" y="1049337"/>
            <a:ext cx="7131843" cy="61420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89555C5-4AFE-A2A8-3DCB-7D521EB5317A}"/>
              </a:ext>
            </a:extLst>
          </p:cNvPr>
          <p:cNvSpPr txBox="1"/>
          <p:nvPr/>
        </p:nvSpPr>
        <p:spPr>
          <a:xfrm>
            <a:off x="755332" y="1756294"/>
            <a:ext cx="6100980" cy="1569660"/>
          </a:xfrm>
          <a:prstGeom prst="rect">
            <a:avLst/>
          </a:prstGeom>
          <a:noFill/>
        </p:spPr>
        <p:txBody>
          <a:bodyPr wrap="square">
            <a:spAutoFit/>
          </a:bodyPr>
          <a:lstStyle/>
          <a:p>
            <a:r>
              <a:rPr lang="en-US" sz="2400" b="1"/>
              <a:t>Create a Results Sheet: Set up a dedicated sheet for displaying results and summaries.Use Clear Labels: Clearly label each section of the output for easy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9F2300-E8E4-FE5D-01F8-15DCE0A595FB}"/>
              </a:ext>
            </a:extLst>
          </p:cNvPr>
          <p:cNvSpPr txBox="1"/>
          <p:nvPr/>
        </p:nvSpPr>
        <p:spPr>
          <a:xfrm>
            <a:off x="544828" y="1720840"/>
            <a:ext cx="6100980" cy="341632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3B14D94-ADDF-6994-0929-E041B1F45848}"/>
              </a:ext>
            </a:extLst>
          </p:cNvPr>
          <p:cNvSpPr txBox="1"/>
          <p:nvPr/>
        </p:nvSpPr>
        <p:spPr>
          <a:xfrm>
            <a:off x="676275" y="1857375"/>
            <a:ext cx="6104256" cy="2677656"/>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07214" y="2258978"/>
            <a:ext cx="700450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E2FF77F-AEE1-57F1-92F5-8E722FA29A15}"/>
              </a:ext>
            </a:extLst>
          </p:cNvPr>
          <p:cNvSpPr txBox="1"/>
          <p:nvPr/>
        </p:nvSpPr>
        <p:spPr>
          <a:xfrm>
            <a:off x="519008" y="1409952"/>
            <a:ext cx="5195039" cy="4154984"/>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1C25A82-C6AB-0680-0A14-91256D7FD671}"/>
              </a:ext>
            </a:extLst>
          </p:cNvPr>
          <p:cNvSpPr txBox="1"/>
          <p:nvPr/>
        </p:nvSpPr>
        <p:spPr>
          <a:xfrm>
            <a:off x="2913530" y="2243723"/>
            <a:ext cx="5904320" cy="1938992"/>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D48A497-8D82-5CB5-1B3B-5CCDEE43BC2B}"/>
              </a:ext>
            </a:extLst>
          </p:cNvPr>
          <p:cNvSpPr txBox="1"/>
          <p:nvPr/>
        </p:nvSpPr>
        <p:spPr>
          <a:xfrm>
            <a:off x="-282507" y="1991343"/>
            <a:ext cx="6104256" cy="2954655"/>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86533" y="2136047"/>
            <a:ext cx="7347992" cy="1938992"/>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Kalai Selvan</cp:lastModifiedBy>
  <cp:revision>18</cp:revision>
  <dcterms:created xsi:type="dcterms:W3CDTF">2024-03-29T15:07:22Z</dcterms:created>
  <dcterms:modified xsi:type="dcterms:W3CDTF">2024-09-05T04:07:25Z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