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DA3C7D-0E88-4970-B297-5C755BD54653}" v="3" dt="2024-03-31T17:16:38.34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37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ay rajan" userId="a030848745adfe42" providerId="LiveId" clId="{CFDA3C7D-0E88-4970-B297-5C755BD54653}"/>
    <pc:docChg chg="undo redo custSel modSld">
      <pc:chgData name="sanjay rajan" userId="a030848745adfe42" providerId="LiveId" clId="{CFDA3C7D-0E88-4970-B297-5C755BD54653}" dt="2024-03-31T18:14:38.112" v="614"/>
      <pc:docMkLst>
        <pc:docMk/>
      </pc:docMkLst>
      <pc:sldChg chg="delSp modSp mod">
        <pc:chgData name="sanjay rajan" userId="a030848745adfe42" providerId="LiveId" clId="{CFDA3C7D-0E88-4970-B297-5C755BD54653}" dt="2024-03-31T18:13:22.292" v="391" actId="478"/>
        <pc:sldMkLst>
          <pc:docMk/>
          <pc:sldMk cId="0" sldId="256"/>
        </pc:sldMkLst>
        <pc:spChg chg="del mod">
          <ac:chgData name="sanjay rajan" userId="a030848745adfe42" providerId="LiveId" clId="{CFDA3C7D-0E88-4970-B297-5C755BD54653}" dt="2024-03-31T18:13:22.292" v="391" actId="478"/>
          <ac:spMkLst>
            <pc:docMk/>
            <pc:sldMk cId="0" sldId="256"/>
            <ac:spMk id="10" creationId="{00000000-0000-0000-0000-000000000000}"/>
          </ac:spMkLst>
        </pc:spChg>
      </pc:sldChg>
      <pc:sldChg chg="delSp modSp mod">
        <pc:chgData name="sanjay rajan" userId="a030848745adfe42" providerId="LiveId" clId="{CFDA3C7D-0E88-4970-B297-5C755BD54653}" dt="2024-03-31T18:13:45.811" v="419"/>
        <pc:sldMkLst>
          <pc:docMk/>
          <pc:sldMk cId="0" sldId="257"/>
        </pc:sldMkLst>
        <pc:spChg chg="del">
          <ac:chgData name="sanjay rajan" userId="a030848745adfe42" providerId="LiveId" clId="{CFDA3C7D-0E88-4970-B297-5C755BD54653}" dt="2024-03-31T18:13:38.531" v="394" actId="478"/>
          <ac:spMkLst>
            <pc:docMk/>
            <pc:sldMk cId="0" sldId="257"/>
            <ac:spMk id="2" creationId="{00000000-0000-0000-0000-000000000000}"/>
          </ac:spMkLst>
        </pc:spChg>
        <pc:spChg chg="mod">
          <ac:chgData name="sanjay rajan" userId="a030848745adfe42" providerId="LiveId" clId="{CFDA3C7D-0E88-4970-B297-5C755BD54653}" dt="2024-03-31T16:41:41.024" v="76" actId="20577"/>
          <ac:spMkLst>
            <pc:docMk/>
            <pc:sldMk cId="0" sldId="257"/>
            <ac:spMk id="17" creationId="{00000000-0000-0000-0000-000000000000}"/>
          </ac:spMkLst>
        </pc:spChg>
        <pc:spChg chg="del mod">
          <ac:chgData name="sanjay rajan" userId="a030848745adfe42" providerId="LiveId" clId="{CFDA3C7D-0E88-4970-B297-5C755BD54653}" dt="2024-03-31T18:13:45.811" v="419"/>
          <ac:spMkLst>
            <pc:docMk/>
            <pc:sldMk cId="0" sldId="257"/>
            <ac:spMk id="21" creationId="{00000000-0000-0000-0000-000000000000}"/>
          </ac:spMkLst>
        </pc:spChg>
        <pc:spChg chg="mod">
          <ac:chgData name="sanjay rajan" userId="a030848745adfe42" providerId="LiveId" clId="{CFDA3C7D-0E88-4970-B297-5C755BD54653}" dt="2024-03-31T16:54:42.400" v="91"/>
          <ac:spMkLst>
            <pc:docMk/>
            <pc:sldMk cId="0" sldId="257"/>
            <ac:spMk id="23" creationId="{00000000-0000-0000-0000-000000000000}"/>
          </ac:spMkLst>
        </pc:spChg>
        <pc:grpChg chg="del">
          <ac:chgData name="sanjay rajan" userId="a030848745adfe42" providerId="LiveId" clId="{CFDA3C7D-0E88-4970-B297-5C755BD54653}" dt="2024-03-31T18:13:29.353" v="393" actId="478"/>
          <ac:grpSpMkLst>
            <pc:docMk/>
            <pc:sldMk cId="0" sldId="257"/>
            <ac:grpSpMk id="18" creationId="{00000000-0000-0000-0000-000000000000}"/>
          </ac:grpSpMkLst>
        </pc:grpChg>
      </pc:sldChg>
      <pc:sldChg chg="addSp delSp modSp mod">
        <pc:chgData name="sanjay rajan" userId="a030848745adfe42" providerId="LiveId" clId="{CFDA3C7D-0E88-4970-B297-5C755BD54653}" dt="2024-03-31T18:13:57.749" v="446"/>
        <pc:sldMkLst>
          <pc:docMk/>
          <pc:sldMk cId="0" sldId="259"/>
        </pc:sldMkLst>
        <pc:spChg chg="add mod">
          <ac:chgData name="sanjay rajan" userId="a030848745adfe42" providerId="LiveId" clId="{CFDA3C7D-0E88-4970-B297-5C755BD54653}" dt="2024-03-31T17:16:18.569" v="289" actId="12"/>
          <ac:spMkLst>
            <pc:docMk/>
            <pc:sldMk cId="0" sldId="259"/>
            <ac:spMk id="6" creationId="{13B70959-5726-72A8-683C-9AEF5C75CA0A}"/>
          </ac:spMkLst>
        </pc:spChg>
        <pc:spChg chg="del mod">
          <ac:chgData name="sanjay rajan" userId="a030848745adfe42" providerId="LiveId" clId="{CFDA3C7D-0E88-4970-B297-5C755BD54653}" dt="2024-03-31T18:13:57.749" v="446"/>
          <ac:spMkLst>
            <pc:docMk/>
            <pc:sldMk cId="0" sldId="259"/>
            <ac:spMk id="9" creationId="{00000000-0000-0000-0000-000000000000}"/>
          </ac:spMkLst>
        </pc:spChg>
        <pc:spChg chg="del mod">
          <ac:chgData name="sanjay rajan" userId="a030848745adfe42" providerId="LiveId" clId="{CFDA3C7D-0E88-4970-B297-5C755BD54653}" dt="2024-03-31T17:07:38.719" v="94"/>
          <ac:spMkLst>
            <pc:docMk/>
            <pc:sldMk cId="0" sldId="259"/>
            <ac:spMk id="11" creationId="{00000000-0000-0000-0000-000000000000}"/>
          </ac:spMkLst>
        </pc:spChg>
        <pc:spChg chg="add del mod">
          <ac:chgData name="sanjay rajan" userId="a030848745adfe42" providerId="LiveId" clId="{CFDA3C7D-0E88-4970-B297-5C755BD54653}" dt="2024-03-31T17:14:27.279" v="162"/>
          <ac:spMkLst>
            <pc:docMk/>
            <pc:sldMk cId="0" sldId="259"/>
            <ac:spMk id="12" creationId="{DBD61FD1-47FD-C408-58ED-DCA3723D21F6}"/>
          </ac:spMkLst>
        </pc:spChg>
        <pc:spChg chg="add mod">
          <ac:chgData name="sanjay rajan" userId="a030848745adfe42" providerId="LiveId" clId="{CFDA3C7D-0E88-4970-B297-5C755BD54653}" dt="2024-03-31T17:19:14.554" v="327"/>
          <ac:spMkLst>
            <pc:docMk/>
            <pc:sldMk cId="0" sldId="259"/>
            <ac:spMk id="13" creationId="{0CE456B3-F564-D06F-469B-9095417A8815}"/>
          </ac:spMkLst>
        </pc:spChg>
        <pc:picChg chg="del">
          <ac:chgData name="sanjay rajan" userId="a030848745adfe42" providerId="LiveId" clId="{CFDA3C7D-0E88-4970-B297-5C755BD54653}" dt="2024-03-31T18:13:52.387" v="420" actId="478"/>
          <ac:picMkLst>
            <pc:docMk/>
            <pc:sldMk cId="0" sldId="259"/>
            <ac:picMk id="8" creationId="{00000000-0000-0000-0000-000000000000}"/>
          </ac:picMkLst>
        </pc:picChg>
      </pc:sldChg>
      <pc:sldChg chg="delSp modSp mod">
        <pc:chgData name="sanjay rajan" userId="a030848745adfe42" providerId="LiveId" clId="{CFDA3C7D-0E88-4970-B297-5C755BD54653}" dt="2024-03-31T18:14:03.522" v="472"/>
        <pc:sldMkLst>
          <pc:docMk/>
          <pc:sldMk cId="0" sldId="260"/>
        </pc:sldMkLst>
        <pc:spChg chg="del mod">
          <ac:chgData name="sanjay rajan" userId="a030848745adfe42" providerId="LiveId" clId="{CFDA3C7D-0E88-4970-B297-5C755BD54653}" dt="2024-03-31T18:14:03.522" v="472"/>
          <ac:spMkLst>
            <pc:docMk/>
            <pc:sldMk cId="0" sldId="260"/>
            <ac:spMk id="9" creationId="{00000000-0000-0000-0000-000000000000}"/>
          </ac:spMkLst>
        </pc:spChg>
        <pc:spChg chg="mod">
          <ac:chgData name="sanjay rajan" userId="a030848745adfe42" providerId="LiveId" clId="{CFDA3C7D-0E88-4970-B297-5C755BD54653}" dt="2024-03-31T17:29:08.745" v="334" actId="14100"/>
          <ac:spMkLst>
            <pc:docMk/>
            <pc:sldMk cId="0" sldId="260"/>
            <ac:spMk id="11" creationId="{00000000-0000-0000-0000-000000000000}"/>
          </ac:spMkLst>
        </pc:spChg>
      </pc:sldChg>
      <pc:sldChg chg="delSp modSp mod">
        <pc:chgData name="sanjay rajan" userId="a030848745adfe42" providerId="LiveId" clId="{CFDA3C7D-0E88-4970-B297-5C755BD54653}" dt="2024-03-31T18:14:09.254" v="498"/>
        <pc:sldMkLst>
          <pc:docMk/>
          <pc:sldMk cId="0" sldId="261"/>
        </pc:sldMkLst>
        <pc:spChg chg="del mod">
          <ac:chgData name="sanjay rajan" userId="a030848745adfe42" providerId="LiveId" clId="{CFDA3C7D-0E88-4970-B297-5C755BD54653}" dt="2024-03-31T18:14:09.254" v="498"/>
          <ac:spMkLst>
            <pc:docMk/>
            <pc:sldMk cId="0" sldId="261"/>
            <ac:spMk id="7" creationId="{00000000-0000-0000-0000-000000000000}"/>
          </ac:spMkLst>
        </pc:spChg>
        <pc:spChg chg="mod">
          <ac:chgData name="sanjay rajan" userId="a030848745adfe42" providerId="LiveId" clId="{CFDA3C7D-0E88-4970-B297-5C755BD54653}" dt="2024-03-31T17:34:19.757" v="339" actId="255"/>
          <ac:spMkLst>
            <pc:docMk/>
            <pc:sldMk cId="0" sldId="261"/>
            <ac:spMk id="9" creationId="{00000000-0000-0000-0000-000000000000}"/>
          </ac:spMkLst>
        </pc:spChg>
      </pc:sldChg>
      <pc:sldChg chg="delSp modSp mod">
        <pc:chgData name="sanjay rajan" userId="a030848745adfe42" providerId="LiveId" clId="{CFDA3C7D-0E88-4970-B297-5C755BD54653}" dt="2024-03-31T18:14:38.112" v="614"/>
        <pc:sldMkLst>
          <pc:docMk/>
          <pc:sldMk cId="0" sldId="262"/>
        </pc:sldMkLst>
        <pc:spChg chg="del mod">
          <ac:chgData name="sanjay rajan" userId="a030848745adfe42" providerId="LiveId" clId="{CFDA3C7D-0E88-4970-B297-5C755BD54653}" dt="2024-03-31T18:14:38.112" v="614"/>
          <ac:spMkLst>
            <pc:docMk/>
            <pc:sldMk cId="0" sldId="262"/>
            <ac:spMk id="8" creationId="{00000000-0000-0000-0000-000000000000}"/>
          </ac:spMkLst>
        </pc:spChg>
        <pc:spChg chg="mod">
          <ac:chgData name="sanjay rajan" userId="a030848745adfe42" providerId="LiveId" clId="{CFDA3C7D-0E88-4970-B297-5C755BD54653}" dt="2024-03-31T17:43:38.455" v="345" actId="14100"/>
          <ac:spMkLst>
            <pc:docMk/>
            <pc:sldMk cId="0" sldId="262"/>
            <ac:spMk id="10" creationId="{00000000-0000-0000-0000-000000000000}"/>
          </ac:spMkLst>
        </pc:spChg>
      </pc:sldChg>
      <pc:sldChg chg="delSp modSp mod">
        <pc:chgData name="sanjay rajan" userId="a030848745adfe42" providerId="LiveId" clId="{CFDA3C7D-0E88-4970-B297-5C755BD54653}" dt="2024-03-31T18:14:32.169" v="588"/>
        <pc:sldMkLst>
          <pc:docMk/>
          <pc:sldMk cId="0" sldId="263"/>
        </pc:sldMkLst>
        <pc:spChg chg="del mod">
          <ac:chgData name="sanjay rajan" userId="a030848745adfe42" providerId="LiveId" clId="{CFDA3C7D-0E88-4970-B297-5C755BD54653}" dt="2024-03-31T18:14:32.169" v="588"/>
          <ac:spMkLst>
            <pc:docMk/>
            <pc:sldMk cId="0" sldId="263"/>
            <ac:spMk id="2" creationId="{00000000-0000-0000-0000-000000000000}"/>
          </ac:spMkLst>
        </pc:spChg>
        <pc:spChg chg="mod">
          <ac:chgData name="sanjay rajan" userId="a030848745adfe42" providerId="LiveId" clId="{CFDA3C7D-0E88-4970-B297-5C755BD54653}" dt="2024-03-31T17:56:19.515" v="353" actId="14100"/>
          <ac:spMkLst>
            <pc:docMk/>
            <pc:sldMk cId="0" sldId="263"/>
            <ac:spMk id="9" creationId="{00000000-0000-0000-0000-000000000000}"/>
          </ac:spMkLst>
        </pc:spChg>
        <pc:picChg chg="mod">
          <ac:chgData name="sanjay rajan" userId="a030848745adfe42" providerId="LiveId" clId="{CFDA3C7D-0E88-4970-B297-5C755BD54653}" dt="2024-03-31T17:56:13.251" v="352" actId="1076"/>
          <ac:picMkLst>
            <pc:docMk/>
            <pc:sldMk cId="0" sldId="263"/>
            <ac:picMk id="6" creationId="{00000000-0000-0000-0000-000000000000}"/>
          </ac:picMkLst>
        </pc:picChg>
      </pc:sldChg>
      <pc:sldChg chg="delSp modSp mod">
        <pc:chgData name="sanjay rajan" userId="a030848745adfe42" providerId="LiveId" clId="{CFDA3C7D-0E88-4970-B297-5C755BD54653}" dt="2024-03-31T18:14:27.031" v="562"/>
        <pc:sldMkLst>
          <pc:docMk/>
          <pc:sldMk cId="0" sldId="264"/>
        </pc:sldMkLst>
        <pc:spChg chg="del mod">
          <ac:chgData name="sanjay rajan" userId="a030848745adfe42" providerId="LiveId" clId="{CFDA3C7D-0E88-4970-B297-5C755BD54653}" dt="2024-03-31T18:14:27.031" v="562"/>
          <ac:spMkLst>
            <pc:docMk/>
            <pc:sldMk cId="0" sldId="264"/>
            <ac:spMk id="2" creationId="{00000000-0000-0000-0000-000000000000}"/>
          </ac:spMkLst>
        </pc:spChg>
        <pc:spChg chg="del mod">
          <ac:chgData name="sanjay rajan" userId="a030848745adfe42" providerId="LiveId" clId="{CFDA3C7D-0E88-4970-B297-5C755BD54653}" dt="2024-03-31T18:02:06.478" v="384"/>
          <ac:spMkLst>
            <pc:docMk/>
            <pc:sldMk cId="0" sldId="264"/>
            <ac:spMk id="7" creationId="{00000000-0000-0000-0000-000000000000}"/>
          </ac:spMkLst>
        </pc:spChg>
        <pc:spChg chg="mod">
          <ac:chgData name="sanjay rajan" userId="a030848745adfe42" providerId="LiveId" clId="{CFDA3C7D-0E88-4970-B297-5C755BD54653}" dt="2024-03-31T18:02:01.882" v="382" actId="1076"/>
          <ac:spMkLst>
            <pc:docMk/>
            <pc:sldMk cId="0" sldId="264"/>
            <ac:spMk id="10" creationId="{00000000-0000-0000-0000-000000000000}"/>
          </ac:spMkLst>
        </pc:spChg>
      </pc:sldChg>
      <pc:sldChg chg="delSp modSp mod">
        <pc:chgData name="sanjay rajan" userId="a030848745adfe42" providerId="LiveId" clId="{CFDA3C7D-0E88-4970-B297-5C755BD54653}" dt="2024-03-31T18:14:21.153" v="536"/>
        <pc:sldMkLst>
          <pc:docMk/>
          <pc:sldMk cId="0" sldId="265"/>
        </pc:sldMkLst>
        <pc:spChg chg="del mod">
          <ac:chgData name="sanjay rajan" userId="a030848745adfe42" providerId="LiveId" clId="{CFDA3C7D-0E88-4970-B297-5C755BD54653}" dt="2024-03-31T18:14:21.152" v="534"/>
          <ac:spMkLst>
            <pc:docMk/>
            <pc:sldMk cId="0" sldId="265"/>
            <ac:spMk id="2" creationId="{00000000-0000-0000-0000-000000000000}"/>
          </ac:spMkLst>
        </pc:spChg>
        <pc:spChg chg="del mod">
          <ac:chgData name="sanjay rajan" userId="a030848745adfe42" providerId="LiveId" clId="{CFDA3C7D-0E88-4970-B297-5C755BD54653}" dt="2024-03-31T18:14:21.153" v="536"/>
          <ac:spMkLst>
            <pc:docMk/>
            <pc:sldMk cId="0" sldId="265"/>
            <ac:spMk id="8" creationId="{00000000-0000-0000-0000-000000000000}"/>
          </ac:spMkLst>
        </pc:spChg>
        <pc:spChg chg="mod">
          <ac:chgData name="sanjay rajan" userId="a030848745adfe42" providerId="LiveId" clId="{CFDA3C7D-0E88-4970-B297-5C755BD54653}" dt="2024-03-31T18:05:23.813" v="387" actId="255"/>
          <ac:spMkLst>
            <pc:docMk/>
            <pc:sldMk cId="0" sldId="265"/>
            <ac:spMk id="1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43A37A64-9E72-4405-B170-405C54C5774B}" type="datetimeFigureOut">
              <a:rPr lang="en-IN" smtClean="0"/>
              <a:t>31-03-2024</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078A6504-6ECE-40AF-99ED-52AC48EFDBF1}" type="slidenum">
              <a:rPr lang="en-IN" smtClean="0"/>
              <a:t>‹#›</a:t>
            </a:fld>
            <a:endParaRPr lang="en-IN"/>
          </a:p>
        </p:txBody>
      </p:sp>
    </p:spTree>
    <p:extLst>
      <p:ext uri="{BB962C8B-B14F-4D97-AF65-F5344CB8AC3E}">
        <p14:creationId xmlns:p14="http://schemas.microsoft.com/office/powerpoint/2010/main" val="1582414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78A6504-6ECE-40AF-99ED-52AC48EFDBF1}" type="slidenum">
              <a:rPr lang="en-IN" smtClean="0"/>
              <a:t>2</a:t>
            </a:fld>
            <a:endParaRPr lang="en-IN"/>
          </a:p>
        </p:txBody>
      </p:sp>
    </p:spTree>
    <p:extLst>
      <p:ext uri="{BB962C8B-B14F-4D97-AF65-F5344CB8AC3E}">
        <p14:creationId xmlns:p14="http://schemas.microsoft.com/office/powerpoint/2010/main" val="1401745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SANJAY N</a:t>
            </a:r>
            <a:endParaRPr sz="3200" dirty="0">
              <a:latin typeface="Trebuchet MS"/>
              <a:cs typeface="Trebuchet MS"/>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0" name="TextBox 9"/>
          <p:cNvSpPr txBox="1"/>
          <p:nvPr/>
        </p:nvSpPr>
        <p:spPr>
          <a:xfrm>
            <a:off x="1219200" y="1447800"/>
            <a:ext cx="8224837" cy="1938992"/>
          </a:xfrm>
          <a:prstGeom prst="rect">
            <a:avLst/>
          </a:prstGeom>
          <a:noFill/>
        </p:spPr>
        <p:txBody>
          <a:bodyPr wrap="square" rtlCol="0">
            <a:spAutoFit/>
          </a:bodyPr>
          <a:lstStyle/>
          <a:p>
            <a:pPr algn="just"/>
            <a:r>
              <a:rPr lang="en-US" sz="2000" dirty="0">
                <a:latin typeface="Arial" pitchFamily="34" charset="0"/>
                <a:cs typeface="Arial" pitchFamily="34" charset="0"/>
              </a:rPr>
              <a:t>The project yields hyper-realistic lion images resembling real ones, validated through rigorous evaluation. These images find applications in wildlife conservation, education, digital media, and art, enriching experiences and inspiring creativity. The outcome underscores the potential of AI-driven image generation while emphasizing ethical considerations in its application.</a:t>
            </a:r>
            <a:endParaRPr lang="en-IN" sz="2000" dirty="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58165" y="385444"/>
            <a:ext cx="9764395" cy="1326965"/>
          </a:xfrm>
          <a:prstGeom prst="rect">
            <a:avLst/>
          </a:prstGeom>
        </p:spPr>
        <p:txBody>
          <a:bodyPr vert="horz" wrap="square" lIns="0" tIns="460692" rIns="0" bIns="0" rtlCol="0">
            <a:spAutoFit/>
          </a:bodyPr>
          <a:lstStyle/>
          <a:p>
            <a:pPr marL="193675">
              <a:lnSpc>
                <a:spcPct val="100000"/>
              </a:lnSpc>
              <a:spcBef>
                <a:spcPts val="130"/>
              </a:spcBef>
            </a:pPr>
            <a:r>
              <a:rPr lang="en-IN" sz="2800" dirty="0"/>
              <a:t>GENERATING LION IMAGE USING GENERATIVE ADVERSARIAL NETWORK(GAN):</a:t>
            </a:r>
            <a:endParaRPr sz="28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1143000" y="2590800"/>
            <a:ext cx="8234426" cy="3046988"/>
          </a:xfrm>
          <a:prstGeom prst="rect">
            <a:avLst/>
          </a:prstGeom>
          <a:noFill/>
        </p:spPr>
        <p:txBody>
          <a:bodyPr wrap="square" rtlCol="0">
            <a:spAutoFit/>
          </a:bodyPr>
          <a:lstStyle/>
          <a:p>
            <a:pPr algn="just"/>
            <a:r>
              <a:rPr lang="en-US" sz="1600" dirty="0">
                <a:latin typeface="Arial" pitchFamily="34" charset="0"/>
                <a:cs typeface="Arial" pitchFamily="34" charset="0"/>
              </a:rPr>
              <a:t>"Generating Lion Image Using Generative Adversarial Network" is an ambitious project that delves into the realm of artificial intelligence and computer vision to create realistic depictions of lions. Leveraging the power of Generative Adversarial Networks (GANs), this endeavor seeks to overcome the challenges inherent in replicating the intricate features and majestic presence of these iconic creatures. At its core, the project employs a GAN architecture comprising a generator network and a discriminator network. The generator network takes random noise as input and learns to synthesize images that closely resemble lions, while the discriminator network evaluates the authenticity of these generated images. Through an iterative process of training and refinement, the generator network improves its ability to produce convincing lion images, while the discriminator network becomes increasingly adept at distinguishing between real and generated images.</a:t>
            </a:r>
            <a:endParaRPr lang="en-IN" sz="1600"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51" y="-44908"/>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5" name="TextBox 24"/>
          <p:cNvSpPr txBox="1"/>
          <p:nvPr/>
        </p:nvSpPr>
        <p:spPr>
          <a:xfrm>
            <a:off x="1639252" y="1676400"/>
            <a:ext cx="7809548" cy="2031325"/>
          </a:xfrm>
          <a:prstGeom prst="rect">
            <a:avLst/>
          </a:prstGeom>
          <a:noFill/>
        </p:spPr>
        <p:txBody>
          <a:bodyPr wrap="square" rtlCol="0">
            <a:spAutoFit/>
          </a:bodyPr>
          <a:lstStyle/>
          <a:p>
            <a:pPr marL="342900" indent="-342900">
              <a:buAutoNum type="arabicPeriod"/>
            </a:pPr>
            <a:r>
              <a:rPr lang="en-US" dirty="0"/>
              <a:t>Problem Statement</a:t>
            </a:r>
          </a:p>
          <a:p>
            <a:pPr marL="342900" indent="-342900">
              <a:buAutoNum type="arabicPeriod"/>
            </a:pPr>
            <a:r>
              <a:rPr lang="en-US" dirty="0"/>
              <a:t>Project Overview</a:t>
            </a:r>
          </a:p>
          <a:p>
            <a:pPr marL="342900" indent="-342900">
              <a:buAutoNum type="arabicPeriod"/>
            </a:pPr>
            <a:r>
              <a:rPr lang="en-US" dirty="0"/>
              <a:t>Who Are The End Users?</a:t>
            </a:r>
          </a:p>
          <a:p>
            <a:pPr marL="342900" indent="-342900">
              <a:buAutoNum type="arabicPeriod"/>
            </a:pPr>
            <a:r>
              <a:rPr lang="en-US" dirty="0"/>
              <a:t>Your</a:t>
            </a:r>
            <a:r>
              <a:rPr lang="en-US" spc="-95" dirty="0"/>
              <a:t> </a:t>
            </a:r>
            <a:r>
              <a:rPr lang="en-US" spc="-10" dirty="0"/>
              <a:t>Solution </a:t>
            </a:r>
            <a:r>
              <a:rPr lang="en-US" spc="-345" dirty="0"/>
              <a:t> And </a:t>
            </a:r>
            <a:r>
              <a:rPr lang="en-US" spc="-20" dirty="0"/>
              <a:t> </a:t>
            </a:r>
            <a:r>
              <a:rPr lang="en-US" dirty="0"/>
              <a:t>Its </a:t>
            </a:r>
            <a:r>
              <a:rPr lang="en-US" spc="-20" dirty="0"/>
              <a:t>Value</a:t>
            </a:r>
            <a:r>
              <a:rPr lang="en-US" spc="-120" dirty="0"/>
              <a:t> </a:t>
            </a:r>
            <a:r>
              <a:rPr lang="en-US" spc="-10" dirty="0"/>
              <a:t>Proposition</a:t>
            </a:r>
          </a:p>
          <a:p>
            <a:pPr marL="342900" indent="-342900">
              <a:buAutoNum type="arabicPeriod"/>
            </a:pPr>
            <a:r>
              <a:rPr lang="en-US" dirty="0"/>
              <a:t>The Wow In Your Solution</a:t>
            </a:r>
          </a:p>
          <a:p>
            <a:pPr marL="342900" indent="-342900">
              <a:buAutoNum type="arabicPeriod"/>
            </a:pPr>
            <a:r>
              <a:rPr lang="en-US" dirty="0"/>
              <a:t>Modeling</a:t>
            </a:r>
          </a:p>
          <a:p>
            <a:pPr marL="342900" indent="-342900">
              <a:buAutoNum type="arabicPeriod"/>
            </a:pPr>
            <a:r>
              <a:rPr lang="en-US" dirty="0"/>
              <a:t>Result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6" name="TextBox 5">
            <a:extLst>
              <a:ext uri="{FF2B5EF4-FFF2-40B4-BE49-F238E27FC236}">
                <a16:creationId xmlns:a16="http://schemas.microsoft.com/office/drawing/2014/main" id="{13B70959-5726-72A8-683C-9AEF5C75CA0A}"/>
              </a:ext>
            </a:extLst>
          </p:cNvPr>
          <p:cNvSpPr txBox="1"/>
          <p:nvPr/>
        </p:nvSpPr>
        <p:spPr>
          <a:xfrm>
            <a:off x="714375" y="1559689"/>
            <a:ext cx="990599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problem addressed by this project revolves around the difficulty of faithfully recreating realistic representations of lions through artificial intelligence techniques. Despite the advancements in image generation enabled by Generative Adversarial Networks (GANs), generating lifelike and diverse lion images presents several challenges:</a:t>
            </a:r>
          </a:p>
          <a:p>
            <a:r>
              <a:rPr lang="en-US" dirty="0"/>
              <a:t>                                               </a:t>
            </a:r>
            <a:endParaRPr lang="en-IN" dirty="0"/>
          </a:p>
        </p:txBody>
      </p:sp>
      <p:sp>
        <p:nvSpPr>
          <p:cNvPr id="13" name="TextBox 12">
            <a:extLst>
              <a:ext uri="{FF2B5EF4-FFF2-40B4-BE49-F238E27FC236}">
                <a16:creationId xmlns:a16="http://schemas.microsoft.com/office/drawing/2014/main" id="{0CE456B3-F564-D06F-469B-9095417A8815}"/>
              </a:ext>
            </a:extLst>
          </p:cNvPr>
          <p:cNvSpPr txBox="1"/>
          <p:nvPr/>
        </p:nvSpPr>
        <p:spPr>
          <a:xfrm>
            <a:off x="2133600" y="3200399"/>
            <a:ext cx="5410200" cy="1477328"/>
          </a:xfrm>
          <a:prstGeom prst="rect">
            <a:avLst/>
          </a:prstGeom>
          <a:noFill/>
        </p:spPr>
        <p:txBody>
          <a:bodyPr wrap="square" rtlCol="0">
            <a:spAutoFit/>
          </a:bodyPr>
          <a:lstStyle/>
          <a:p>
            <a:pPr marL="285750" indent="-285750">
              <a:buFont typeface="Arial" panose="020B0604020202020204" pitchFamily="34" charset="0"/>
              <a:buChar char="•"/>
            </a:pPr>
            <a:r>
              <a:rPr lang="en-IN" dirty="0"/>
              <a:t>Complexity of Lion Features</a:t>
            </a:r>
          </a:p>
          <a:p>
            <a:pPr marL="285750" indent="-285750">
              <a:buFont typeface="Arial" panose="020B0604020202020204" pitchFamily="34" charset="0"/>
              <a:buChar char="•"/>
            </a:pPr>
            <a:r>
              <a:rPr lang="en-US" dirty="0"/>
              <a:t>Limited Availability of High-Quality Lion Datasets</a:t>
            </a:r>
          </a:p>
          <a:p>
            <a:pPr marL="285750" indent="-285750">
              <a:buFont typeface="Arial" panose="020B0604020202020204" pitchFamily="34" charset="0"/>
              <a:buChar char="•"/>
            </a:pPr>
            <a:r>
              <a:rPr lang="en-US" dirty="0"/>
              <a:t>Balancing Realism and Diversity</a:t>
            </a:r>
          </a:p>
          <a:p>
            <a:pPr marL="285750" indent="-285750">
              <a:buFont typeface="Arial" panose="020B0604020202020204" pitchFamily="34" charset="0"/>
              <a:buChar char="•"/>
            </a:pPr>
            <a:r>
              <a:rPr lang="en-US" dirty="0"/>
              <a:t>Evaluation of Image Quality and Fidelity</a:t>
            </a:r>
          </a:p>
          <a:p>
            <a:pPr marL="285750" indent="-285750">
              <a:buFont typeface="Arial" panose="020B0604020202020204" pitchFamily="34" charset="0"/>
              <a:buChar char="•"/>
            </a:pPr>
            <a:r>
              <a:rPr lang="en-US" dirty="0"/>
              <a:t>Applicability and Generalization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676275" y="1752600"/>
            <a:ext cx="8467725" cy="2062103"/>
          </a:xfrm>
          <a:prstGeom prst="rect">
            <a:avLst/>
          </a:prstGeom>
          <a:noFill/>
        </p:spPr>
        <p:txBody>
          <a:bodyPr wrap="square" rtlCol="0">
            <a:spAutoFit/>
          </a:bodyPr>
          <a:lstStyle/>
          <a:p>
            <a:pPr algn="just"/>
            <a:r>
              <a:rPr lang="en-US" sz="1600" dirty="0">
                <a:latin typeface="Arial" pitchFamily="34" charset="0"/>
                <a:cs typeface="Arial" pitchFamily="34" charset="0"/>
              </a:rPr>
              <a:t>Project Overview:</a:t>
            </a:r>
          </a:p>
          <a:p>
            <a:pPr algn="just"/>
            <a:endParaRPr lang="en-US" sz="1600" dirty="0">
              <a:latin typeface="Arial" pitchFamily="34" charset="0"/>
              <a:cs typeface="Arial" pitchFamily="34" charset="0"/>
            </a:endParaRPr>
          </a:p>
          <a:p>
            <a:pPr algn="just"/>
            <a:r>
              <a:rPr lang="en-US" sz="1600" dirty="0">
                <a:latin typeface="Arial" pitchFamily="34" charset="0"/>
                <a:cs typeface="Arial" pitchFamily="34" charset="0"/>
              </a:rPr>
              <a:t>The project aims to create realistic lion images using advanced computer techniques called Generative Adversarial Networks. We'll collect lots of lion pictures, train the computer to make its own, and then check if they look real. These images can be used for learning about lions, making educational materials, and creating artwork. We'll also make sure our project is fair and doesn't cause any problems. Finally, we'll share what we've learned and think about how to improve in the future.</a:t>
            </a:r>
            <a:endParaRPr lang="en-IN" sz="1600" dirty="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838200" y="2057400"/>
            <a:ext cx="8696325" cy="2862322"/>
          </a:xfrm>
          <a:prstGeom prst="rect">
            <a:avLst/>
          </a:prstGeom>
          <a:noFill/>
        </p:spPr>
        <p:txBody>
          <a:bodyPr wrap="square" rtlCol="0">
            <a:spAutoFit/>
          </a:bodyPr>
          <a:lstStyle/>
          <a:p>
            <a:pPr algn="just"/>
            <a:r>
              <a:rPr lang="en-US" sz="2000" dirty="0">
                <a:latin typeface="Arial" pitchFamily="34" charset="0"/>
                <a:cs typeface="Arial" pitchFamily="34" charset="0"/>
              </a:rPr>
              <a:t>1. Wildlife Conservation Organizations: Utilize images for education and conservation campaigns.</a:t>
            </a:r>
          </a:p>
          <a:p>
            <a:pPr algn="just"/>
            <a:r>
              <a:rPr lang="en-US" sz="2000" dirty="0">
                <a:latin typeface="Arial" pitchFamily="34" charset="0"/>
                <a:cs typeface="Arial" pitchFamily="34" charset="0"/>
              </a:rPr>
              <a:t>2. Educational Institutions: Enhance biology and environmental studies with realistic lion images.</a:t>
            </a:r>
          </a:p>
          <a:p>
            <a:pPr algn="just"/>
            <a:r>
              <a:rPr lang="en-US" sz="2000" dirty="0">
                <a:latin typeface="Arial" pitchFamily="34" charset="0"/>
                <a:cs typeface="Arial" pitchFamily="34" charset="0"/>
              </a:rPr>
              <a:t>3. Digital Media and Entertainment Industry: Incorporate images for authenticity in films and games.</a:t>
            </a:r>
          </a:p>
          <a:p>
            <a:pPr algn="just"/>
            <a:r>
              <a:rPr lang="en-US" sz="2000" dirty="0">
                <a:latin typeface="Arial" pitchFamily="34" charset="0"/>
                <a:cs typeface="Arial" pitchFamily="34" charset="0"/>
              </a:rPr>
              <a:t>4. Artists and Creatives: Use images as references for artwork and designs.</a:t>
            </a:r>
          </a:p>
          <a:p>
            <a:pPr algn="just"/>
            <a:r>
              <a:rPr lang="en-US" sz="2000" dirty="0">
                <a:latin typeface="Arial" pitchFamily="34" charset="0"/>
                <a:cs typeface="Arial" pitchFamily="34" charset="0"/>
              </a:rPr>
              <a:t>5. General Public: Enjoy and share high-quality lion images for personal use.</a:t>
            </a:r>
            <a:endParaRPr lang="en-IN" sz="2000"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3124200" y="1584006"/>
            <a:ext cx="6410325" cy="3785652"/>
          </a:xfrm>
          <a:prstGeom prst="rect">
            <a:avLst/>
          </a:prstGeom>
          <a:noFill/>
        </p:spPr>
        <p:txBody>
          <a:bodyPr wrap="square" rtlCol="0">
            <a:spAutoFit/>
          </a:bodyPr>
          <a:lstStyle/>
          <a:p>
            <a:pPr algn="just"/>
            <a:r>
              <a:rPr lang="en-US" sz="1600" dirty="0">
                <a:latin typeface="Arial" pitchFamily="34" charset="0"/>
                <a:cs typeface="Arial" pitchFamily="34" charset="0"/>
              </a:rPr>
              <a:t>Our solution leverages advanced Generative Adversarial Networks (GANs) to generate highly realistic and diverse images of lions. By collecting a comprehensive dataset of lion images and training our GAN model, we are able to produce lifelike representations of lions that closely resemble real-world counterparts. The value proposition of our solution lies in its ability to provide high-quality and diverse lion images for a wide range of applications, including wildlife conservation, education, digital media, and art. These images can be used to raise awareness about lion conservation efforts, enrich educational materials, enhance the authenticity of digital media productions, inspire creative endeavors, and foster appreciation for wildlife among the general public. By offering a reliable and accessible source of realistic lion images, our solution empowers various stakeholders to engage with and contribute to efforts aimed at protecting and preserving these majestic creatures.</a:t>
            </a:r>
            <a:endParaRPr lang="en-IN" sz="1600" dirty="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23283" y="3537730"/>
            <a:ext cx="2076450" cy="27336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2099733" y="1507806"/>
            <a:ext cx="7120467" cy="5000686"/>
          </a:xfrm>
          <a:prstGeom prst="rect">
            <a:avLst/>
          </a:prstGeom>
          <a:noFill/>
        </p:spPr>
        <p:txBody>
          <a:bodyPr wrap="square" rtlCol="0">
            <a:spAutoFit/>
          </a:bodyPr>
          <a:lstStyle/>
          <a:p>
            <a:r>
              <a:rPr lang="en-US" sz="1400" dirty="0"/>
              <a:t>1. **Hyper-Realistic Images**: Our solution produces lion images that are incredibly lifelike, capturing the smallest details of lion features with astonishing accuracy.</a:t>
            </a:r>
          </a:p>
          <a:p>
            <a:endParaRPr lang="en-US" sz="1400" dirty="0"/>
          </a:p>
          <a:p>
            <a:r>
              <a:rPr lang="en-US" sz="1400" dirty="0"/>
              <a:t>2. **Diverse Representation**: The generated images encompass a wide range of lion variations, including different poses, expressions, and environmental contexts, providing a comprehensive portrayal of lion diversity.</a:t>
            </a:r>
          </a:p>
          <a:p>
            <a:endParaRPr lang="en-US" sz="1400" dirty="0"/>
          </a:p>
          <a:p>
            <a:r>
              <a:rPr lang="en-US" sz="1400" dirty="0"/>
              <a:t>3. **Seamless Integration**: These images seamlessly integrate into various applications and media, enhancing authenticity and immersion without compromising visual fidelity.</a:t>
            </a:r>
          </a:p>
          <a:p>
            <a:endParaRPr lang="en-US" sz="1400" dirty="0"/>
          </a:p>
          <a:p>
            <a:r>
              <a:rPr lang="en-US" sz="1400" dirty="0"/>
              <a:t>4. **Unprecedented Realism**: The level of realism achieved by our solution exceeds expectations, captivating audiences and inspiring appreciation for the beauty and majesty of lions.</a:t>
            </a:r>
          </a:p>
          <a:p>
            <a:endParaRPr lang="en-US" sz="1400" dirty="0"/>
          </a:p>
          <a:p>
            <a:r>
              <a:rPr lang="en-US" sz="1400" dirty="0"/>
              <a:t>5. **Versatile Utility**: From wildlife conservation to digital entertainment, the generated images find applications across diverse domains, demonstrating their versatility and practical value.</a:t>
            </a:r>
          </a:p>
          <a:p>
            <a:endParaRPr lang="en-US" sz="1400" dirty="0"/>
          </a:p>
          <a:p>
            <a:r>
              <a:rPr lang="en-US" sz="1400" dirty="0"/>
              <a:t>6. **Engagement and Impact**: The wow factor of our solution lies in its ability to engage and inspire audiences, sparking curiosity, empathy, and action towards lion conservation and appreciation.</a:t>
            </a:r>
            <a:endParaRPr lang="en-IN"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MODELING</a:t>
            </a:r>
          </a:p>
        </p:txBody>
      </p:sp>
      <p:sp>
        <p:nvSpPr>
          <p:cNvPr id="10" name="TextBox 9"/>
          <p:cNvSpPr txBox="1"/>
          <p:nvPr/>
        </p:nvSpPr>
        <p:spPr>
          <a:xfrm>
            <a:off x="1447800" y="1367853"/>
            <a:ext cx="7276148" cy="3785652"/>
          </a:xfrm>
          <a:prstGeom prst="rect">
            <a:avLst/>
          </a:prstGeom>
          <a:noFill/>
        </p:spPr>
        <p:txBody>
          <a:bodyPr wrap="square" rtlCol="0">
            <a:spAutoFit/>
          </a:bodyPr>
          <a:lstStyle/>
          <a:p>
            <a:r>
              <a:rPr lang="en-US" sz="2000" dirty="0"/>
              <a:t>1. Use Generative Adversarial Network (GAN) for image generation.</a:t>
            </a:r>
          </a:p>
          <a:p>
            <a:r>
              <a:rPr lang="en-US" sz="2000" dirty="0"/>
              <a:t>2. Apply Deep Convolutional Neural Networks (CNNs) for feature extraction.</a:t>
            </a:r>
          </a:p>
          <a:p>
            <a:r>
              <a:rPr lang="en-US" sz="2000" dirty="0"/>
              <a:t>3. Implement feature matching to enhance image quality.</a:t>
            </a:r>
          </a:p>
          <a:p>
            <a:r>
              <a:rPr lang="en-US" sz="2000" dirty="0"/>
              <a:t>4. Augment and curate dataset for diversity and representativeness.</a:t>
            </a:r>
          </a:p>
          <a:p>
            <a:r>
              <a:rPr lang="en-US" sz="2000" dirty="0"/>
              <a:t>5. Fine-tune hyperparameters for optimized training.</a:t>
            </a:r>
          </a:p>
          <a:p>
            <a:r>
              <a:rPr lang="en-US" sz="2000" dirty="0"/>
              <a:t>6. Define evaluation metrics for objective assessment.</a:t>
            </a:r>
          </a:p>
          <a:p>
            <a:r>
              <a:rPr lang="en-US" sz="2000" dirty="0"/>
              <a:t>7. Explore transfer learning for improved generalization.</a:t>
            </a:r>
          </a:p>
          <a:p>
            <a:r>
              <a:rPr lang="en-US" sz="2000" dirty="0"/>
              <a:t>8. Consider ethical implications throughout the modeling process.</a:t>
            </a:r>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178</TotalTime>
  <Words>939</Words>
  <Application>Microsoft Office PowerPoint</Application>
  <PresentationFormat>Widescreen</PresentationFormat>
  <Paragraphs>67</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PowerPoint Presentation</vt:lpstr>
      <vt:lpstr>GENERATING LION IMAGE USING GENERATIVE ADVERSARIAL NETWORK(GAN):</vt:lpstr>
      <vt:lpstr>AGENDA</vt:lpstr>
      <vt:lpstr>PROBLEM STATEMENT</vt:lpstr>
      <vt:lpstr>PROJECT OVERVIEW</vt:lpstr>
      <vt:lpstr>WHO ARE THE END USERS?</vt:lpstr>
      <vt:lpstr>YOUR SOLUTION AND ITS VALUE PROPOSITION</vt:lpstr>
      <vt:lpstr>THE WOW IN YOUR SOLUTION</vt:lpstr>
      <vt:lpstr>MODELING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sanjay rajan</cp:lastModifiedBy>
  <cp:revision>5</cp:revision>
  <dcterms:created xsi:type="dcterms:W3CDTF">2024-03-28T04:06:34Z</dcterms:created>
  <dcterms:modified xsi:type="dcterms:W3CDTF">2024-03-31T18:14:46Z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y fmtid="{D5CDD505-2E9C-101B-9397-08002B2CF9AE}" pid="4" name="Producer">
    <vt:lpwstr>3-Heights(TM) PDF Security Shell 4.8.25.2 (http://www.pdf-tools.com)</vt:lpwstr>
  </property>
</Properties>
</file>