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2" r:id="rId13"/>
    <p:sldId id="267" r:id="rId14"/>
    <p:sldId id="268"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4.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8/26/2024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77500" lnSpcReduction="20000"/>
          </a:bodyPr>
          <a:lstStyle/>
          <a:p>
            <a:r>
              <a:rPr lang="en-US" b="1" dirty="0"/>
              <a:t>Name : K. Sanjay</a:t>
            </a:r>
          </a:p>
          <a:p>
            <a:r>
              <a:rPr lang="en-US" b="1" dirty="0"/>
              <a:t>Register No : User ID – autunm110312201273</a:t>
            </a:r>
          </a:p>
          <a:p>
            <a:r>
              <a:rPr lang="en-US" b="1" dirty="0"/>
              <a:t>E4B037D9C067FF994DA4BAE59BF401BE</a:t>
            </a:r>
          </a:p>
          <a:p>
            <a:r>
              <a:rPr lang="en-US" b="1" dirty="0"/>
              <a:t>Department : III B. Com (General)</a:t>
            </a:r>
          </a:p>
          <a:p>
            <a:r>
              <a:rPr lang="en-US" b="1" dirty="0"/>
              <a:t>College : DRBCCC Hindu College, Pattabiram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D99F5A-251B-90BB-A6A5-13F43490C194}"/>
              </a:ext>
            </a:extLst>
          </p:cNvPr>
          <p:cNvPicPr>
            <a:picLocks noChangeAspect="1"/>
          </p:cNvPicPr>
          <p:nvPr/>
        </p:nvPicPr>
        <p:blipFill>
          <a:blip r:embed="rId2"/>
          <a:stretch>
            <a:fillRect/>
          </a:stretch>
        </p:blipFill>
        <p:spPr>
          <a:xfrm>
            <a:off x="1251832" y="719666"/>
            <a:ext cx="7121601" cy="5418667"/>
          </a:xfrm>
          <a:prstGeom prst="rect">
            <a:avLst/>
          </a:prstGeom>
        </p:spPr>
      </p:pic>
      <p:sp>
        <p:nvSpPr>
          <p:cNvPr id="6" name="TextBox 5">
            <a:extLst>
              <a:ext uri="{FF2B5EF4-FFF2-40B4-BE49-F238E27FC236}">
                <a16:creationId xmlns:a16="http://schemas.microsoft.com/office/drawing/2014/main" id="{FB193AF6-2181-830B-E72A-BF521E608F9C}"/>
              </a:ext>
            </a:extLst>
          </p:cNvPr>
          <p:cNvSpPr txBox="1"/>
          <p:nvPr/>
        </p:nvSpPr>
        <p:spPr>
          <a:xfrm>
            <a:off x="8524943" y="4673128"/>
            <a:ext cx="2936250" cy="1384995"/>
          </a:xfrm>
          <a:prstGeom prst="rect">
            <a:avLst/>
          </a:prstGeom>
          <a:noFill/>
        </p:spPr>
        <p:txBody>
          <a:bodyPr wrap="square" rtlCol="0">
            <a:spAutoFit/>
          </a:bodyPr>
          <a:lstStyle/>
          <a:p>
            <a:pPr algn="l"/>
            <a:r>
              <a:rPr lang="en-US" sz="2800" b="1" u="sng" dirty="0"/>
              <a:t>Employee Type Analysis Using Chart</a:t>
            </a:r>
          </a:p>
        </p:txBody>
      </p:sp>
      <p:sp>
        <p:nvSpPr>
          <p:cNvPr id="3" name="TextBox 2">
            <a:extLst>
              <a:ext uri="{FF2B5EF4-FFF2-40B4-BE49-F238E27FC236}">
                <a16:creationId xmlns:a16="http://schemas.microsoft.com/office/drawing/2014/main"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184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9948864-22B4-6806-B993-B71391345C58}"/>
              </a:ext>
            </a:extLst>
          </p:cNvPr>
          <p:cNvPicPr>
            <a:picLocks noChangeAspect="1"/>
          </p:cNvPicPr>
          <p:nvPr/>
        </p:nvPicPr>
        <p:blipFill>
          <a:blip r:embed="rId2"/>
          <a:stretch>
            <a:fillRect/>
          </a:stretch>
        </p:blipFill>
        <p:spPr>
          <a:xfrm>
            <a:off x="855579" y="839036"/>
            <a:ext cx="8128000" cy="5179927"/>
          </a:xfrm>
          <a:prstGeom prst="rect">
            <a:avLst/>
          </a:prstGeom>
        </p:spPr>
      </p:pic>
      <p:sp>
        <p:nvSpPr>
          <p:cNvPr id="4" name="TextBox 3">
            <a:extLst>
              <a:ext uri="{FF2B5EF4-FFF2-40B4-BE49-F238E27FC236}">
                <a16:creationId xmlns:a16="http://schemas.microsoft.com/office/drawing/2014/main" id="{018ADC2A-829B-CD9A-1100-0310520ABDCB}"/>
              </a:ext>
            </a:extLst>
          </p:cNvPr>
          <p:cNvSpPr txBox="1"/>
          <p:nvPr/>
        </p:nvSpPr>
        <p:spPr>
          <a:xfrm>
            <a:off x="9151130" y="4203081"/>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983579" y="775368"/>
            <a:ext cx="2620210" cy="1033825"/>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372203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096980-5ACA-4FA7-7294-EF1806F56191}"/>
              </a:ext>
            </a:extLst>
          </p:cNvPr>
          <p:cNvPicPr>
            <a:picLocks noChangeAspect="1"/>
          </p:cNvPicPr>
          <p:nvPr/>
        </p:nvPicPr>
        <p:blipFill>
          <a:blip r:embed="rId2"/>
          <a:stretch>
            <a:fillRect/>
          </a:stretch>
        </p:blipFill>
        <p:spPr>
          <a:xfrm>
            <a:off x="1258909" y="719666"/>
            <a:ext cx="7499586" cy="5418667"/>
          </a:xfrm>
          <a:prstGeom prst="rect">
            <a:avLst/>
          </a:prstGeom>
        </p:spPr>
      </p:pic>
      <p:sp>
        <p:nvSpPr>
          <p:cNvPr id="3" name="TextBox 2">
            <a:extLst>
              <a:ext uri="{FF2B5EF4-FFF2-40B4-BE49-F238E27FC236}">
                <a16:creationId xmlns:a16="http://schemas.microsoft.com/office/drawing/2014/main" id="{C9BF0F91-4413-1321-E558-6F1B6C543EC7}"/>
              </a:ext>
            </a:extLst>
          </p:cNvPr>
          <p:cNvSpPr txBox="1"/>
          <p:nvPr/>
        </p:nvSpPr>
        <p:spPr>
          <a:xfrm>
            <a:off x="8836429" y="4158708"/>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44555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Organic</vt:lpstr>
      <vt:lpstr>Employee Data Analysis Using Excel</vt:lpstr>
      <vt:lpstr>Project Title</vt:lpstr>
      <vt:lpstr>Ajenda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sanjaykannadasan1712@gmail.com</cp:lastModifiedBy>
  <cp:revision>9</cp:revision>
  <dcterms:created xsi:type="dcterms:W3CDTF">2024-08-24T08:00:27Z</dcterms:created>
  <dcterms:modified xsi:type="dcterms:W3CDTF">2024-08-26T05:51:54Z</dcterms:modified>
</cp:coreProperties>
</file>