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1051"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ome\Downloads\NM%20EXCEL.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Home\Downloads\NM%20EXCEL.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r>
              <a:rPr lang="en-IN">
                <a:latin typeface="Times New Roman" panose="02020603050405020304" pitchFamily="18" charset="0"/>
                <a:cs typeface="Times New Roman" panose="02020603050405020304" pitchFamily="18" charset="0"/>
              </a:rPr>
              <a:t>EMPLOYEE PERFORMANCE ANALYSIS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gradFill rotWithShape="1">
              <a:gsLst>
                <a:gs pos="0">
                  <a:schemeClr val="accent6">
                    <a:shade val="58000"/>
                    <a:tint val="96000"/>
                    <a:satMod val="100000"/>
                    <a:lumMod val="104000"/>
                  </a:schemeClr>
                </a:gs>
                <a:gs pos="78000">
                  <a:schemeClr val="accent6">
                    <a:shade val="5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6.0</c:v>
              </c:pt>
              <c:pt idx="2">
                <c:v>9.0</c:v>
              </c:pt>
              <c:pt idx="3">
                <c:v>8.0</c:v>
              </c:pt>
              <c:pt idx="4">
                <c:v>9.0</c:v>
              </c:pt>
              <c:pt idx="5">
                <c:v>9.0</c:v>
              </c:pt>
              <c:pt idx="6">
                <c:v>8.0</c:v>
              </c:pt>
              <c:pt idx="7">
                <c:v>7.0</c:v>
              </c:pt>
              <c:pt idx="8">
                <c:v>3.0</c:v>
              </c:pt>
              <c:pt idx="9">
                <c:v>6.0</c:v>
              </c:pt>
            </c:numLit>
          </c:val>
        </c:ser>
        <c:ser>
          <c:idx val="1"/>
          <c:order val="1"/>
          <c:tx>
            <c:v>LOW</c:v>
          </c:tx>
          <c:spPr>
            <a:gradFill rotWithShape="1">
              <a:gsLst>
                <a:gs pos="0">
                  <a:schemeClr val="accent6">
                    <a:shade val="86000"/>
                    <a:tint val="96000"/>
                    <a:satMod val="100000"/>
                    <a:lumMod val="104000"/>
                  </a:schemeClr>
                </a:gs>
                <a:gs pos="78000">
                  <a:schemeClr val="accent6">
                    <a:shade val="8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invertIfNegative val="0"/>
          <c:trendline>
            <c:spPr>
              <a:ln w="19050" cap="rnd">
                <a:solidFill>
                  <a:schemeClr val="accent6">
                    <a:shade val="86000"/>
                  </a:schemeClr>
                </a:solidFill>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6.0</c:v>
              </c:pt>
              <c:pt idx="1">
                <c:v>17.0</c:v>
              </c:pt>
              <c:pt idx="2">
                <c:v>14.0</c:v>
              </c:pt>
              <c:pt idx="3">
                <c:v>15.0</c:v>
              </c:pt>
              <c:pt idx="4">
                <c:v>18.0</c:v>
              </c:pt>
              <c:pt idx="5">
                <c:v>8.0</c:v>
              </c:pt>
              <c:pt idx="6">
                <c:v>10.0</c:v>
              </c:pt>
              <c:pt idx="7">
                <c:v>15.0</c:v>
              </c:pt>
              <c:pt idx="8">
                <c:v>14.0</c:v>
              </c:pt>
              <c:pt idx="9">
                <c:v>13.0</c:v>
              </c:pt>
            </c:numLit>
          </c:val>
        </c:ser>
        <c:ser>
          <c:idx val="2"/>
          <c:order val="2"/>
          <c:tx>
            <c:v>MEDIUM</c:v>
          </c:tx>
          <c:spPr>
            <a:gradFill rotWithShape="1">
              <a:gsLst>
                <a:gs pos="0">
                  <a:schemeClr val="accent6">
                    <a:tint val="86000"/>
                    <a:tint val="96000"/>
                    <a:satMod val="100000"/>
                    <a:lumMod val="104000"/>
                  </a:schemeClr>
                </a:gs>
                <a:gs pos="78000">
                  <a:schemeClr val="accent6">
                    <a:tint val="8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invertIfNegative val="0"/>
          <c:trendline>
            <c:spPr>
              <a:ln w="19050" cap="rnd">
                <a:solidFill>
                  <a:schemeClr val="accent6">
                    <a:tint val="86000"/>
                  </a:schemeClr>
                </a:solidFill>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26.0</c:v>
              </c:pt>
              <c:pt idx="1">
                <c:v>22.0</c:v>
              </c:pt>
              <c:pt idx="2">
                <c:v>24.0</c:v>
              </c:pt>
              <c:pt idx="3">
                <c:v>31.0</c:v>
              </c:pt>
              <c:pt idx="4">
                <c:v>30.0</c:v>
              </c:pt>
              <c:pt idx="5">
                <c:v>23.0</c:v>
              </c:pt>
              <c:pt idx="6">
                <c:v>19.0</c:v>
              </c:pt>
              <c:pt idx="7">
                <c:v>30.0</c:v>
              </c:pt>
              <c:pt idx="8">
                <c:v>25.0</c:v>
              </c:pt>
              <c:pt idx="9">
                <c:v>33.0</c:v>
              </c:pt>
            </c:numLit>
          </c:val>
        </c:ser>
        <c:ser>
          <c:idx val="3"/>
          <c:order val="3"/>
          <c:tx>
            <c:v>VERY HIGH</c:v>
          </c:tx>
          <c:spPr>
            <a:gradFill rotWithShape="1">
              <a:gsLst>
                <a:gs pos="0">
                  <a:schemeClr val="accent6">
                    <a:tint val="58000"/>
                    <a:tint val="96000"/>
                    <a:satMod val="100000"/>
                    <a:lumMod val="104000"/>
                  </a:schemeClr>
                </a:gs>
                <a:gs pos="78000">
                  <a:schemeClr val="accent6">
                    <a:tint val="5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3.0</c:v>
              </c:pt>
              <c:pt idx="2">
                <c:v>5.0</c:v>
              </c:pt>
              <c:pt idx="3">
                <c:v>3.0</c:v>
              </c:pt>
              <c:pt idx="4">
                <c:v>7.0</c:v>
              </c:pt>
              <c:pt idx="5">
                <c:v>7.0</c:v>
              </c:pt>
              <c:pt idx="6">
                <c:v>5.0</c:v>
              </c:pt>
              <c:pt idx="7">
                <c:v>5.0</c:v>
              </c:pt>
              <c:pt idx="8">
                <c:v>9.0</c:v>
              </c:pt>
              <c:pt idx="9">
                <c:v>6.0</c:v>
              </c:pt>
            </c:numLit>
          </c:val>
        </c:ser>
        <c:dLbls>
          <c:showLegendKey val="0"/>
          <c:showVal val="0"/>
          <c:showCatName val="0"/>
          <c:showSerName val="0"/>
          <c:showPercent val="0"/>
          <c:showBubbleSize val="0"/>
        </c:dLbls>
        <c:gapWidth val="100"/>
        <c:overlap val="-24"/>
        <c:axId val="496598936"/>
        <c:axId val="496599656"/>
      </c:barChart>
      <c:catAx>
        <c:axId val="4965989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lt1">
                  <a:lumMod val="95000"/>
                  <a:alpha val="10000"/>
                </a:schemeClr>
              </a:solidFill>
              <a:round/>
            </a:ln>
            <a:effectLst/>
          </c:spPr>
        </c:majorGridlines>
        <c:title>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crossAx val="496598936"/>
        <c:crosses val="autoZero"/>
        <c:crossBetween val="between"/>
      </c:valAx>
      <c:dTable>
        <c:showHorzBorder val="1"/>
        <c:showVertBorder val="1"/>
        <c:showOutline val="1"/>
        <c:showKeys val="0"/>
        <c:spPr>
          <a:noFill/>
          <a:ln w="9525">
            <a:solidFill>
              <a:schemeClr val="lt1">
                <a:lumMod val="95000"/>
                <a:alpha val="54000"/>
              </a:schemeClr>
            </a:solidFill>
          </a:ln>
          <a:effectLst/>
        </c:spPr>
        <c:txPr>
          <a:bodyPr rot="0" spcFirstLastPara="1" vertOverflow="ellipsis" vert="horz" wrap="square" anchor="ctr" anchorCtr="1"/>
          <a:lstStyle/>
          <a:p>
            <a:pPr rtl="0">
              <a:defRPr sz="1197" b="1"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9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9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MEDIUM</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9" name=""/>
        <p:cNvGrpSpPr/>
        <p:nvPr/>
      </p:nvGrpSpPr>
      <p:grpSpPr>
        <a:xfrm>
          <a:off x="0" y="0"/>
          <a:ext cx="0" cy="0"/>
          <a:chOff x="0" y="0"/>
          <a:chExt cx="0" cy="0"/>
        </a:xfrm>
      </p:grpSpPr>
      <p:sp>
        <p:nvSpPr>
          <p:cNvPr id="104873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3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3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3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4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89" name="Slide Image Placeholder 1"/>
          <p:cNvSpPr>
            <a:spLocks noChangeAspect="1" noRot="1" noGrp="1"/>
          </p:cNvSpPr>
          <p:nvPr>
            <p:ph type="sldImg"/>
          </p:nvPr>
        </p:nvSpPr>
        <p:spPr/>
      </p:sp>
      <p:sp>
        <p:nvSpPr>
          <p:cNvPr id="1048590" name="Notes Placeholder 2"/>
          <p:cNvSpPr>
            <a:spLocks noGrp="1"/>
          </p:cNvSpPr>
          <p:nvPr>
            <p:ph type="body" idx="1"/>
          </p:nvPr>
        </p:nvSpPr>
        <p:spPr/>
        <p:txBody>
          <a:bodyPr/>
          <a:p>
            <a:endParaRPr dirty="0" lang="en-IN"/>
          </a:p>
        </p:txBody>
      </p:sp>
      <p:sp>
        <p:nvSpPr>
          <p:cNvPr id="104859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4" name=""/>
        <p:cNvGrpSpPr/>
        <p:nvPr/>
      </p:nvGrpSpPr>
      <p:grpSpPr>
        <a:xfrm>
          <a:off x="0" y="0"/>
          <a:ext cx="0" cy="0"/>
          <a:chOff x="0" y="0"/>
          <a:chExt cx="0" cy="0"/>
        </a:xfrm>
      </p:grpSpPr>
      <p:pic>
        <p:nvPicPr>
          <p:cNvPr id="2097155" name="Picture 6"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40"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dirty="0" lang="en-US"/>
          </a:p>
        </p:txBody>
      </p:sp>
      <p:sp>
        <p:nvSpPr>
          <p:cNvPr id="1048641" name="Subtitle 2"/>
          <p:cNvSpPr>
            <a:spLocks noGrp="1"/>
          </p:cNvSpPr>
          <p:nvPr>
            <p:ph type="subTitle" idx="1"/>
          </p:nvPr>
        </p:nvSpPr>
        <p:spPr>
          <a:xfrm>
            <a:off x="1371600" y="3632201"/>
            <a:ext cx="9448800" cy="685800"/>
          </a:xfrm>
        </p:spPr>
        <p:txBody>
          <a:bodyPr>
            <a:normAutofit/>
          </a:bodyPr>
          <a:lstStyle>
            <a:lvl1pPr algn="l" indent="0" marL="0">
              <a:buNone/>
              <a:defRPr sz="20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42" name="Date Placeholder 3"/>
          <p:cNvSpPr>
            <a:spLocks noGrp="1"/>
          </p:cNvSpPr>
          <p:nvPr>
            <p:ph type="dt" sz="half" idx="10"/>
          </p:nvPr>
        </p:nvSpPr>
        <p:spPr>
          <a:xfrm>
            <a:off x="7909561" y="4314328"/>
            <a:ext cx="2910840" cy="374642"/>
          </a:xfrm>
        </p:spPr>
        <p:txBody>
          <a:bodyPr/>
          <a:p>
            <a:fld id="{1D8BD707-D9CF-40AE-B4C6-C98DA3205C09}" type="datetimeFigureOut">
              <a:rPr lang="en-US" smtClean="0"/>
              <a:t>8/31/2024</a:t>
            </a:fld>
            <a:endParaRPr lang="en-US"/>
          </a:p>
        </p:txBody>
      </p:sp>
      <p:sp>
        <p:nvSpPr>
          <p:cNvPr id="1048643" name="Footer Placeholder 4"/>
          <p:cNvSpPr>
            <a:spLocks noGrp="1"/>
          </p:cNvSpPr>
          <p:nvPr>
            <p:ph type="ftr" sz="quarter" idx="11"/>
          </p:nvPr>
        </p:nvSpPr>
        <p:spPr>
          <a:xfrm>
            <a:off x="1371600" y="4323845"/>
            <a:ext cx="6400800" cy="365125"/>
          </a:xfrm>
        </p:spPr>
        <p:txBody>
          <a:bodyPr/>
          <a:p>
            <a:endParaRPr lang="en-IN"/>
          </a:p>
        </p:txBody>
      </p:sp>
      <p:sp>
        <p:nvSpPr>
          <p:cNvPr id="1048644" name="Slide Number Placeholder 5"/>
          <p:cNvSpPr>
            <a:spLocks noGrp="1"/>
          </p:cNvSpPr>
          <p:nvPr>
            <p:ph type="sldNum" sz="quarter" idx="12"/>
          </p:nvPr>
        </p:nvSpPr>
        <p:spPr>
          <a:xfrm>
            <a:off x="8077200" y="1430866"/>
            <a:ext cx="2743200"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4" name=""/>
        <p:cNvGrpSpPr/>
        <p:nvPr/>
      </p:nvGrpSpPr>
      <p:grpSpPr>
        <a:xfrm>
          <a:off x="0" y="0"/>
          <a:ext cx="0" cy="0"/>
          <a:chOff x="0" y="0"/>
          <a:chExt cx="0" cy="0"/>
        </a:xfrm>
      </p:grpSpPr>
      <p:sp>
        <p:nvSpPr>
          <p:cNvPr id="1048703"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dirty="0" lang="en-US"/>
          </a:p>
        </p:txBody>
      </p:sp>
      <p:sp>
        <p:nvSpPr>
          <p:cNvPr id="1048704" name="Picture Placeholder 2"/>
          <p:cNvSpPr>
            <a:spLocks noChangeAspect="1" noGrp="1"/>
          </p:cNvSpPr>
          <p:nvPr>
            <p:ph type="pic" idx="1"/>
          </p:nvPr>
        </p:nvSpPr>
        <p:spPr>
          <a:xfrm>
            <a:off x="681727" y="941439"/>
            <a:ext cx="10821840" cy="3478161"/>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05" name="Text Placeholder 3"/>
          <p:cNvSpPr>
            <a:spLocks noGrp="1"/>
          </p:cNvSpPr>
          <p:nvPr>
            <p:ph type="body" sz="half" idx="2"/>
          </p:nvPr>
        </p:nvSpPr>
        <p:spPr>
          <a:xfrm>
            <a:off x="685800" y="5516715"/>
            <a:ext cx="10820400" cy="701969"/>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6"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07" name="Footer Placeholder 5"/>
          <p:cNvSpPr>
            <a:spLocks noGrp="1"/>
          </p:cNvSpPr>
          <p:nvPr>
            <p:ph type="ftr" sz="quarter" idx="11"/>
          </p:nvPr>
        </p:nvSpPr>
        <p:spPr/>
        <p:txBody>
          <a:bodyPr/>
          <a:p>
            <a:endParaRPr lang="en-IN"/>
          </a:p>
        </p:txBody>
      </p:sp>
      <p:sp>
        <p:nvSpPr>
          <p:cNvPr id="1048708"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6" name=""/>
        <p:cNvGrpSpPr/>
        <p:nvPr/>
      </p:nvGrpSpPr>
      <p:grpSpPr>
        <a:xfrm>
          <a:off x="0" y="0"/>
          <a:ext cx="0" cy="0"/>
          <a:chOff x="0" y="0"/>
          <a:chExt cx="0" cy="0"/>
        </a:xfrm>
      </p:grpSpPr>
      <p:pic>
        <p:nvPicPr>
          <p:cNvPr id="2097157" name="Picture 7"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50"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dirty="0" lang="en-US"/>
          </a:p>
        </p:txBody>
      </p:sp>
      <p:sp>
        <p:nvSpPr>
          <p:cNvPr id="1048651" name="Text Placeholder 3"/>
          <p:cNvSpPr>
            <a:spLocks noGrp="1"/>
          </p:cNvSpPr>
          <p:nvPr>
            <p:ph type="body" sz="half" idx="2"/>
          </p:nvPr>
        </p:nvSpPr>
        <p:spPr>
          <a:xfrm>
            <a:off x="1024467" y="3649133"/>
            <a:ext cx="10130516" cy="999067"/>
          </a:xfrm>
        </p:spPr>
        <p:txBody>
          <a:bodyPr anchor="ct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2"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8/31/2024</a:t>
            </a:fld>
            <a:endParaRPr lang="en-US"/>
          </a:p>
        </p:txBody>
      </p:sp>
      <p:sp>
        <p:nvSpPr>
          <p:cNvPr id="1048653" name="Footer Placeholder 5"/>
          <p:cNvSpPr>
            <a:spLocks noGrp="1"/>
          </p:cNvSpPr>
          <p:nvPr>
            <p:ph type="ftr" sz="quarter" idx="11"/>
          </p:nvPr>
        </p:nvSpPr>
        <p:spPr>
          <a:xfrm>
            <a:off x="685800" y="379941"/>
            <a:ext cx="6991492" cy="365125"/>
          </a:xfrm>
        </p:spPr>
        <p:txBody>
          <a:bodyPr/>
          <a:p>
            <a:endParaRPr lang="en-IN"/>
          </a:p>
        </p:txBody>
      </p:sp>
      <p:sp>
        <p:nvSpPr>
          <p:cNvPr id="1048654"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63" name=""/>
        <p:cNvGrpSpPr/>
        <p:nvPr/>
      </p:nvGrpSpPr>
      <p:grpSpPr>
        <a:xfrm>
          <a:off x="0" y="0"/>
          <a:ext cx="0" cy="0"/>
          <a:chOff x="0" y="0"/>
          <a:chExt cx="0" cy="0"/>
        </a:xfrm>
      </p:grpSpPr>
      <p:pic>
        <p:nvPicPr>
          <p:cNvPr id="2097160" name="Picture 12"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95"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dirty="0" lang="en-US"/>
          </a:p>
        </p:txBody>
      </p:sp>
      <p:sp>
        <p:nvSpPr>
          <p:cNvPr id="1048696" name="Text Placeholder 3"/>
          <p:cNvSpPr>
            <a:spLocks noGrp="1"/>
          </p:cNvSpPr>
          <p:nvPr>
            <p:ph type="body" sz="half" idx="13"/>
          </p:nvPr>
        </p:nvSpPr>
        <p:spPr>
          <a:xfrm>
            <a:off x="1303865" y="3365556"/>
            <a:ext cx="9592736" cy="444443"/>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7" name="Text Placeholder 3"/>
          <p:cNvSpPr>
            <a:spLocks noGrp="1"/>
          </p:cNvSpPr>
          <p:nvPr>
            <p:ph type="body" sz="half" idx="2"/>
          </p:nvPr>
        </p:nvSpPr>
        <p:spPr>
          <a:xfrm>
            <a:off x="1024467" y="3959862"/>
            <a:ext cx="10151533" cy="679871"/>
          </a:xfrm>
        </p:spPr>
        <p:txBody>
          <a:bodyPr anchor="ctr">
            <a:norm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8"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8/31/2024</a:t>
            </a:fld>
            <a:endParaRPr lang="en-US"/>
          </a:p>
        </p:txBody>
      </p:sp>
      <p:sp>
        <p:nvSpPr>
          <p:cNvPr id="1048699" name="Footer Placeholder 5"/>
          <p:cNvSpPr>
            <a:spLocks noGrp="1"/>
          </p:cNvSpPr>
          <p:nvPr>
            <p:ph type="ftr" sz="quarter" idx="11"/>
          </p:nvPr>
        </p:nvSpPr>
        <p:spPr>
          <a:xfrm>
            <a:off x="685800" y="379941"/>
            <a:ext cx="6991492" cy="365125"/>
          </a:xfrm>
        </p:spPr>
        <p:txBody>
          <a:bodyPr/>
          <a:p>
            <a:endParaRPr lang="en-IN"/>
          </a:p>
        </p:txBody>
      </p:sp>
      <p:sp>
        <p:nvSpPr>
          <p:cNvPr id="1048700"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
        <p:nvSpPr>
          <p:cNvPr id="1048701" name="TextBox 8"/>
          <p:cNvSpPr txBox="1"/>
          <p:nvPr/>
        </p:nvSpPr>
        <p:spPr>
          <a:xfrm>
            <a:off x="476250" y="93345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02" name="TextBox 9"/>
          <p:cNvSpPr txBox="1"/>
          <p:nvPr/>
        </p:nvSpPr>
        <p:spPr>
          <a:xfrm>
            <a:off x="10984230" y="270129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5" name=""/>
        <p:cNvGrpSpPr/>
        <p:nvPr/>
      </p:nvGrpSpPr>
      <p:grpSpPr>
        <a:xfrm>
          <a:off x="0" y="0"/>
          <a:ext cx="0" cy="0"/>
          <a:chOff x="0" y="0"/>
          <a:chExt cx="0" cy="0"/>
        </a:xfrm>
      </p:grpSpPr>
      <p:pic>
        <p:nvPicPr>
          <p:cNvPr id="2097156" name="Picture 8"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45"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dirty="0" lang="en-US"/>
          </a:p>
        </p:txBody>
      </p:sp>
      <p:sp>
        <p:nvSpPr>
          <p:cNvPr id="1048646" name="Text Placeholder 3"/>
          <p:cNvSpPr>
            <a:spLocks noGrp="1"/>
          </p:cNvSpPr>
          <p:nvPr>
            <p:ph type="body" sz="half" idx="2"/>
          </p:nvPr>
        </p:nvSpPr>
        <p:spPr>
          <a:xfrm>
            <a:off x="1024467" y="3648315"/>
            <a:ext cx="10144654" cy="999885"/>
          </a:xfrm>
        </p:spPr>
        <p:txBody>
          <a:bodyPr anchor="t"/>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7" name="Date Placeholder 4"/>
          <p:cNvSpPr>
            <a:spLocks noGrp="1"/>
          </p:cNvSpPr>
          <p:nvPr>
            <p:ph type="dt" sz="half" idx="10"/>
          </p:nvPr>
        </p:nvSpPr>
        <p:spPr>
          <a:xfrm>
            <a:off x="7814452" y="378883"/>
            <a:ext cx="2910840" cy="365125"/>
          </a:xfrm>
        </p:spPr>
        <p:txBody>
          <a:bodyPr/>
          <a:lstStyle>
            <a:lvl1pPr algn="r"/>
          </a:lstStyle>
          <a:p>
            <a:fld id="{1D8BD707-D9CF-40AE-B4C6-C98DA3205C09}" type="datetimeFigureOut">
              <a:rPr lang="en-US" smtClean="0"/>
              <a:t>8/31/2024</a:t>
            </a:fld>
            <a:endParaRPr lang="en-US"/>
          </a:p>
        </p:txBody>
      </p:sp>
      <p:sp>
        <p:nvSpPr>
          <p:cNvPr id="1048648" name="Footer Placeholder 5"/>
          <p:cNvSpPr>
            <a:spLocks noGrp="1"/>
          </p:cNvSpPr>
          <p:nvPr>
            <p:ph type="ftr" sz="quarter" idx="11"/>
          </p:nvPr>
        </p:nvSpPr>
        <p:spPr>
          <a:xfrm>
            <a:off x="685800" y="378883"/>
            <a:ext cx="6991492" cy="365125"/>
          </a:xfrm>
        </p:spPr>
        <p:txBody>
          <a:bodyPr/>
          <a:p>
            <a:endParaRPr lang="en-IN"/>
          </a:p>
        </p:txBody>
      </p:sp>
      <p:sp>
        <p:nvSpPr>
          <p:cNvPr id="1048649"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6" name=""/>
        <p:cNvGrpSpPr/>
        <p:nvPr/>
      </p:nvGrpSpPr>
      <p:grpSpPr>
        <a:xfrm>
          <a:off x="0" y="0"/>
          <a:ext cx="0" cy="0"/>
          <a:chOff x="0" y="0"/>
          <a:chExt cx="0" cy="0"/>
        </a:xfrm>
      </p:grpSpPr>
      <p:sp>
        <p:nvSpPr>
          <p:cNvPr id="1048715" name="Title 1"/>
          <p:cNvSpPr>
            <a:spLocks noGrp="1"/>
          </p:cNvSpPr>
          <p:nvPr>
            <p:ph type="title"/>
          </p:nvPr>
        </p:nvSpPr>
        <p:spPr>
          <a:xfrm>
            <a:off x="2895600" y="761999"/>
            <a:ext cx="8610599" cy="1303867"/>
          </a:xfrm>
        </p:spPr>
        <p:txBody>
          <a:bodyPr/>
          <a:p>
            <a:r>
              <a:rPr lang="en-US"/>
              <a:t>Click to edit Master title style</a:t>
            </a:r>
            <a:endParaRPr dirty="0" lang="en-US"/>
          </a:p>
        </p:txBody>
      </p:sp>
      <p:sp>
        <p:nvSpPr>
          <p:cNvPr id="1048716" name="Text Placeholder 2"/>
          <p:cNvSpPr>
            <a:spLocks noGrp="1"/>
          </p:cNvSpPr>
          <p:nvPr>
            <p:ph type="body" idx="1"/>
          </p:nvPr>
        </p:nvSpPr>
        <p:spPr>
          <a:xfrm>
            <a:off x="685800" y="2202080"/>
            <a:ext cx="3456432" cy="617320"/>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7" name="Text Placeholder 3"/>
          <p:cNvSpPr>
            <a:spLocks noGrp="1"/>
          </p:cNvSpPr>
          <p:nvPr>
            <p:ph type="body" sz="half" idx="15"/>
          </p:nvPr>
        </p:nvSpPr>
        <p:spPr>
          <a:xfrm>
            <a:off x="685799"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8" name="Text Placeholder 4"/>
          <p:cNvSpPr>
            <a:spLocks noGrp="1"/>
          </p:cNvSpPr>
          <p:nvPr>
            <p:ph type="body" sz="quarter" idx="3"/>
          </p:nvPr>
        </p:nvSpPr>
        <p:spPr>
          <a:xfrm>
            <a:off x="4368800" y="2201333"/>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9" name="Text Placeholder 3"/>
          <p:cNvSpPr>
            <a:spLocks noGrp="1"/>
          </p:cNvSpPr>
          <p:nvPr>
            <p:ph type="body" sz="half" idx="16"/>
          </p:nvPr>
        </p:nvSpPr>
        <p:spPr>
          <a:xfrm>
            <a:off x="4366858" y="2904067"/>
            <a:ext cx="3456432" cy="331461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0" name="Text Placeholder 4"/>
          <p:cNvSpPr>
            <a:spLocks noGrp="1"/>
          </p:cNvSpPr>
          <p:nvPr>
            <p:ph type="body" sz="quarter" idx="13"/>
          </p:nvPr>
        </p:nvSpPr>
        <p:spPr>
          <a:xfrm>
            <a:off x="8051800" y="2192866"/>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1" name="Text Placeholder 3"/>
          <p:cNvSpPr>
            <a:spLocks noGrp="1"/>
          </p:cNvSpPr>
          <p:nvPr>
            <p:ph type="body" sz="half" idx="17"/>
          </p:nvPr>
        </p:nvSpPr>
        <p:spPr>
          <a:xfrm>
            <a:off x="8051801"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2"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723" name="Footer Placeholder 3"/>
          <p:cNvSpPr>
            <a:spLocks noGrp="1"/>
          </p:cNvSpPr>
          <p:nvPr>
            <p:ph type="ftr" sz="quarter" idx="11"/>
          </p:nvPr>
        </p:nvSpPr>
        <p:spPr/>
        <p:txBody>
          <a:bodyPr/>
          <a:p>
            <a:endParaRPr lang="en-IN"/>
          </a:p>
        </p:txBody>
      </p:sp>
      <p:sp>
        <p:nvSpPr>
          <p:cNvPr id="1048724"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8" name=""/>
        <p:cNvGrpSpPr/>
        <p:nvPr/>
      </p:nvGrpSpPr>
      <p:grpSpPr>
        <a:xfrm>
          <a:off x="0" y="0"/>
          <a:ext cx="0" cy="0"/>
          <a:chOff x="0" y="0"/>
          <a:chExt cx="0" cy="0"/>
        </a:xfrm>
      </p:grpSpPr>
      <p:sp>
        <p:nvSpPr>
          <p:cNvPr id="1048661" name="Title 1"/>
          <p:cNvSpPr>
            <a:spLocks noGrp="1"/>
          </p:cNvSpPr>
          <p:nvPr>
            <p:ph type="title"/>
          </p:nvPr>
        </p:nvSpPr>
        <p:spPr>
          <a:xfrm>
            <a:off x="2895600" y="762000"/>
            <a:ext cx="8610599" cy="1295400"/>
          </a:xfrm>
        </p:spPr>
        <p:txBody>
          <a:bodyPr/>
          <a:p>
            <a:r>
              <a:rPr lang="en-US"/>
              <a:t>Click to edit Master title style</a:t>
            </a:r>
            <a:endParaRPr dirty="0" lang="en-US"/>
          </a:p>
        </p:txBody>
      </p:sp>
      <p:sp>
        <p:nvSpPr>
          <p:cNvPr id="1048662" name="Text Placeholder 2"/>
          <p:cNvSpPr>
            <a:spLocks noGrp="1"/>
          </p:cNvSpPr>
          <p:nvPr>
            <p:ph type="body" idx="1"/>
          </p:nvPr>
        </p:nvSpPr>
        <p:spPr>
          <a:xfrm>
            <a:off x="688618" y="4191000"/>
            <a:ext cx="3451582"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3" name="Picture Placeholder 2"/>
          <p:cNvSpPr>
            <a:spLocks noChangeAspect="1" noGrp="1"/>
          </p:cNvSpPr>
          <p:nvPr>
            <p:ph type="pic" idx="15"/>
          </p:nvPr>
        </p:nvSpPr>
        <p:spPr>
          <a:xfrm>
            <a:off x="688618" y="2362200"/>
            <a:ext cx="3451582"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4" name="Text Placeholder 3"/>
          <p:cNvSpPr>
            <a:spLocks noGrp="1"/>
          </p:cNvSpPr>
          <p:nvPr>
            <p:ph type="body" sz="half" idx="18"/>
          </p:nvPr>
        </p:nvSpPr>
        <p:spPr>
          <a:xfrm>
            <a:off x="688618" y="4873764"/>
            <a:ext cx="3451582"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Text Placeholder 4"/>
          <p:cNvSpPr>
            <a:spLocks noGrp="1"/>
          </p:cNvSpPr>
          <p:nvPr>
            <p:ph type="body" sz="quarter" idx="3"/>
          </p:nvPr>
        </p:nvSpPr>
        <p:spPr>
          <a:xfrm>
            <a:off x="4374263" y="4191000"/>
            <a:ext cx="3448935"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6" name="Picture Placeholder 2"/>
          <p:cNvSpPr>
            <a:spLocks noChangeAspect="1" noGrp="1"/>
          </p:cNvSpPr>
          <p:nvPr>
            <p:ph type="pic" idx="21"/>
          </p:nvPr>
        </p:nvSpPr>
        <p:spPr>
          <a:xfrm>
            <a:off x="4374263" y="2362200"/>
            <a:ext cx="3448936"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7" name="Text Placeholder 3"/>
          <p:cNvSpPr>
            <a:spLocks noGrp="1"/>
          </p:cNvSpPr>
          <p:nvPr>
            <p:ph type="body" sz="half" idx="19"/>
          </p:nvPr>
        </p:nvSpPr>
        <p:spPr>
          <a:xfrm>
            <a:off x="4374264" y="4873763"/>
            <a:ext cx="344893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Text Placeholder 4"/>
          <p:cNvSpPr>
            <a:spLocks noGrp="1"/>
          </p:cNvSpPr>
          <p:nvPr>
            <p:ph type="body" sz="quarter" idx="13"/>
          </p:nvPr>
        </p:nvSpPr>
        <p:spPr>
          <a:xfrm>
            <a:off x="8049731" y="4191000"/>
            <a:ext cx="3456469"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Picture Placeholder 2"/>
          <p:cNvSpPr>
            <a:spLocks noChangeAspect="1" noGrp="1"/>
          </p:cNvSpPr>
          <p:nvPr>
            <p:ph type="pic" idx="22"/>
          </p:nvPr>
        </p:nvSpPr>
        <p:spPr>
          <a:xfrm>
            <a:off x="8049855" y="2362200"/>
            <a:ext cx="3447878"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0" name="Text Placeholder 3"/>
          <p:cNvSpPr>
            <a:spLocks noGrp="1"/>
          </p:cNvSpPr>
          <p:nvPr>
            <p:ph type="body" sz="half" idx="20"/>
          </p:nvPr>
        </p:nvSpPr>
        <p:spPr>
          <a:xfrm>
            <a:off x="8049731" y="4873761"/>
            <a:ext cx="345244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672" name="Footer Placeholder 3"/>
          <p:cNvSpPr>
            <a:spLocks noGrp="1"/>
          </p:cNvSpPr>
          <p:nvPr>
            <p:ph type="ftr" sz="quarter" idx="11"/>
          </p:nvPr>
        </p:nvSpPr>
        <p:spPr/>
        <p:txBody>
          <a:bodyPr/>
          <a:p>
            <a:endParaRPr lang="en-IN"/>
          </a:p>
        </p:txBody>
      </p:sp>
      <p:sp>
        <p:nvSpPr>
          <p:cNvPr id="1048673"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8" name=""/>
        <p:cNvGrpSpPr/>
        <p:nvPr/>
      </p:nvGrpSpPr>
      <p:grpSpPr>
        <a:xfrm>
          <a:off x="0" y="0"/>
          <a:ext cx="0" cy="0"/>
          <a:chOff x="0" y="0"/>
          <a:chExt cx="0" cy="0"/>
        </a:xfrm>
      </p:grpSpPr>
      <p:sp>
        <p:nvSpPr>
          <p:cNvPr id="1048731" name="Title 1"/>
          <p:cNvSpPr>
            <a:spLocks noGrp="1"/>
          </p:cNvSpPr>
          <p:nvPr>
            <p:ph type="title"/>
          </p:nvPr>
        </p:nvSpPr>
        <p:spPr/>
        <p:txBody>
          <a:bodyPr/>
          <a:p>
            <a:r>
              <a:rPr lang="en-US"/>
              <a:t>Click to edit Master title style</a:t>
            </a:r>
            <a:endParaRPr dirty="0" lang="en-US"/>
          </a:p>
        </p:txBody>
      </p:sp>
      <p:sp>
        <p:nvSpPr>
          <p:cNvPr id="1048732" name="Vertical Text Placeholder 2"/>
          <p:cNvSpPr>
            <a:spLocks noGrp="1"/>
          </p:cNvSpPr>
          <p:nvPr>
            <p:ph type="body" orient="vert" idx="1"/>
          </p:nvPr>
        </p:nvSpPr>
        <p:spPr>
          <a:xfrm>
            <a:off x="685800" y="2194559"/>
            <a:ext cx="10820400" cy="40241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3"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34" name="Footer Placeholder 4"/>
          <p:cNvSpPr>
            <a:spLocks noGrp="1"/>
          </p:cNvSpPr>
          <p:nvPr>
            <p:ph type="ftr" sz="quarter" idx="11"/>
          </p:nvPr>
        </p:nvSpPr>
        <p:spPr/>
        <p:txBody>
          <a:bodyPr/>
          <a:p>
            <a:endParaRPr lang="en-IN"/>
          </a:p>
        </p:txBody>
      </p:sp>
      <p:sp>
        <p:nvSpPr>
          <p:cNvPr id="104873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62" name=""/>
        <p:cNvGrpSpPr/>
        <p:nvPr/>
      </p:nvGrpSpPr>
      <p:grpSpPr>
        <a:xfrm>
          <a:off x="0" y="0"/>
          <a:ext cx="0" cy="0"/>
          <a:chOff x="0" y="0"/>
          <a:chExt cx="0" cy="0"/>
        </a:xfrm>
      </p:grpSpPr>
      <p:pic>
        <p:nvPicPr>
          <p:cNvPr id="2097159" name="Picture 7"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90" name="Vertical Title 1"/>
          <p:cNvSpPr>
            <a:spLocks noGrp="1"/>
          </p:cNvSpPr>
          <p:nvPr>
            <p:ph type="title" orient="vert"/>
          </p:nvPr>
        </p:nvSpPr>
        <p:spPr>
          <a:xfrm>
            <a:off x="9448800" y="745066"/>
            <a:ext cx="2057400" cy="3903133"/>
          </a:xfrm>
        </p:spPr>
        <p:txBody>
          <a:bodyPr vert="eaVert"/>
          <a:lstStyle>
            <a:lvl1pPr algn="l"/>
          </a:lstStyle>
          <a:p>
            <a:r>
              <a:rPr lang="en-US"/>
              <a:t>Click to edit Master title style</a:t>
            </a:r>
            <a:endParaRPr dirty="0" lang="en-US"/>
          </a:p>
        </p:txBody>
      </p:sp>
      <p:sp>
        <p:nvSpPr>
          <p:cNvPr id="1048691" name="Vertical Text Placeholder 2"/>
          <p:cNvSpPr>
            <a:spLocks noGrp="1"/>
          </p:cNvSpPr>
          <p:nvPr>
            <p:ph type="body" orient="vert" idx="1"/>
          </p:nvPr>
        </p:nvSpPr>
        <p:spPr>
          <a:xfrm>
            <a:off x="1024466" y="745067"/>
            <a:ext cx="8204201" cy="3903133"/>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2" name="Date Placeholder 3"/>
          <p:cNvSpPr>
            <a:spLocks noGrp="1"/>
          </p:cNvSpPr>
          <p:nvPr>
            <p:ph type="dt" sz="half" idx="10"/>
          </p:nvPr>
        </p:nvSpPr>
        <p:spPr>
          <a:xfrm>
            <a:off x="7814452" y="379941"/>
            <a:ext cx="2910840" cy="365125"/>
          </a:xfrm>
        </p:spPr>
        <p:txBody>
          <a:bodyPr/>
          <a:lstStyle>
            <a:lvl1pPr algn="r"/>
          </a:lstStyle>
          <a:p>
            <a:fld id="{1D8BD707-D9CF-40AE-B4C6-C98DA3205C09}" type="datetimeFigureOut">
              <a:rPr lang="en-US" smtClean="0"/>
              <a:t>8/31/2024</a:t>
            </a:fld>
            <a:endParaRPr lang="en-US"/>
          </a:p>
        </p:txBody>
      </p:sp>
      <p:sp>
        <p:nvSpPr>
          <p:cNvPr id="1048693" name="Footer Placeholder 4"/>
          <p:cNvSpPr>
            <a:spLocks noGrp="1"/>
          </p:cNvSpPr>
          <p:nvPr>
            <p:ph type="ftr" sz="quarter" idx="11"/>
          </p:nvPr>
        </p:nvSpPr>
        <p:spPr>
          <a:xfrm>
            <a:off x="685800" y="381000"/>
            <a:ext cx="6991492" cy="365125"/>
          </a:xfrm>
        </p:spPr>
        <p:txBody>
          <a:bodyPr/>
          <a:p>
            <a:endParaRPr lang="en-IN"/>
          </a:p>
        </p:txBody>
      </p:sp>
      <p:sp>
        <p:nvSpPr>
          <p:cNvPr id="1048694"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32" name=""/>
        <p:cNvGrpSpPr/>
        <p:nvPr/>
      </p:nvGrpSpPr>
      <p:grpSpPr>
        <a:xfrm>
          <a:off x="0" y="0"/>
          <a:ext cx="0" cy="0"/>
          <a:chOff x="0" y="0"/>
          <a:chExt cx="0" cy="0"/>
        </a:xfrm>
      </p:grpSpPr>
      <p:sp>
        <p:nvSpPr>
          <p:cNvPr id="1048581" name="Holder 2"/>
          <p:cNvSpPr>
            <a:spLocks noGrp="1"/>
          </p:cNvSpPr>
          <p:nvPr>
            <p:ph type="ctrTitle"/>
          </p:nvPr>
        </p:nvSpPr>
        <p:spPr>
          <a:xfrm>
            <a:off x="3195574" y="2109215"/>
            <a:ext cx="5800851" cy="43434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82" name="Holder 3"/>
          <p:cNvSpPr>
            <a:spLocks noGrp="1"/>
          </p:cNvSpPr>
          <p:nvPr>
            <p:ph type="subTitle" idx="4"/>
          </p:nvPr>
        </p:nvSpPr>
        <p:spPr>
          <a:xfrm>
            <a:off x="1828800" y="3840480"/>
            <a:ext cx="8534400" cy="285750"/>
          </a:xfrm>
          <a:prstGeom prst="rect"/>
        </p:spPr>
        <p:txBody>
          <a:bodyPr bIns="0" lIns="0" rIns="0" tIns="0" wrap="square">
            <a:spAutoFit/>
          </a:bodyPr>
          <a:p/>
        </p:txBody>
      </p:sp>
      <p:sp>
        <p:nvSpPr>
          <p:cNvPr id="104858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8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wo Content">
    <p:spTree>
      <p:nvGrpSpPr>
        <p:cNvPr id="46" name=""/>
        <p:cNvGrpSpPr/>
        <p:nvPr/>
      </p:nvGrpSpPr>
      <p:grpSpPr>
        <a:xfrm>
          <a:off x="0" y="0"/>
          <a:ext cx="0" cy="0"/>
          <a:chOff x="0" y="0"/>
          <a:chExt cx="0" cy="0"/>
        </a:xfrm>
      </p:grpSpPr>
      <p:sp>
        <p:nvSpPr>
          <p:cNvPr id="104861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7" name="Holder 3"/>
          <p:cNvSpPr>
            <a:spLocks noGrp="1"/>
          </p:cNvSpPr>
          <p:nvPr>
            <p:ph sz="half" idx="2"/>
          </p:nvPr>
        </p:nvSpPr>
        <p:spPr>
          <a:xfrm>
            <a:off x="609600" y="1577340"/>
            <a:ext cx="5303520" cy="285750"/>
          </a:xfrm>
          <a:prstGeom prst="rect"/>
        </p:spPr>
        <p:txBody>
          <a:bodyPr bIns="0" lIns="0" rIns="0" tIns="0" wrap="square">
            <a:spAutoFit/>
          </a:bodyPr>
          <a:p/>
        </p:txBody>
      </p:sp>
      <p:sp>
        <p:nvSpPr>
          <p:cNvPr id="1048618" name="Holder 4"/>
          <p:cNvSpPr>
            <a:spLocks noGrp="1"/>
          </p:cNvSpPr>
          <p:nvPr>
            <p:ph sz="half" idx="3"/>
          </p:nvPr>
        </p:nvSpPr>
        <p:spPr>
          <a:xfrm>
            <a:off x="6278880" y="1577340"/>
            <a:ext cx="5303520" cy="285750"/>
          </a:xfrm>
          <a:prstGeom prst="rect"/>
        </p:spPr>
        <p:txBody>
          <a:bodyPr bIns="0" lIns="0" rIns="0" tIns="0" wrap="square">
            <a:spAutoFit/>
          </a:bodyPr>
          <a:p/>
        </p:txBody>
      </p:sp>
      <p:sp>
        <p:nvSpPr>
          <p:cNvPr id="104861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2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02" name="Title 1"/>
          <p:cNvSpPr>
            <a:spLocks noGrp="1"/>
          </p:cNvSpPr>
          <p:nvPr>
            <p:ph type="title"/>
          </p:nvPr>
        </p:nvSpPr>
        <p:spPr/>
        <p:txBody>
          <a:bodyPr/>
          <a:p>
            <a:r>
              <a:rPr lang="en-US"/>
              <a:t>Click to edit Master title style</a:t>
            </a:r>
            <a:endParaRPr dirty="0" lang="en-US"/>
          </a:p>
        </p:txBody>
      </p:sp>
      <p:sp>
        <p:nvSpPr>
          <p:cNvPr id="104860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605" name="Footer Placeholder 4"/>
          <p:cNvSpPr>
            <a:spLocks noGrp="1"/>
          </p:cNvSpPr>
          <p:nvPr>
            <p:ph type="ftr" sz="quarter" idx="11"/>
          </p:nvPr>
        </p:nvSpPr>
        <p:spPr/>
        <p:txBody>
          <a:bodyPr/>
          <a:p>
            <a:endParaRPr lang="en-IN"/>
          </a:p>
        </p:txBody>
      </p:sp>
      <p:sp>
        <p:nvSpPr>
          <p:cNvPr id="104860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9" name=""/>
        <p:cNvGrpSpPr/>
        <p:nvPr/>
      </p:nvGrpSpPr>
      <p:grpSpPr>
        <a:xfrm>
          <a:off x="0" y="0"/>
          <a:ext cx="0" cy="0"/>
          <a:chOff x="0" y="0"/>
          <a:chExt cx="0" cy="0"/>
        </a:xfrm>
      </p:grpSpPr>
      <p:pic>
        <p:nvPicPr>
          <p:cNvPr id="2097158" name="Picture 8"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74"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dirty="0" lang="en-US"/>
          </a:p>
        </p:txBody>
      </p:sp>
      <p:sp>
        <p:nvSpPr>
          <p:cNvPr id="1048675" name="Text Placeholder 2"/>
          <p:cNvSpPr>
            <a:spLocks noGrp="1"/>
          </p:cNvSpPr>
          <p:nvPr>
            <p:ph type="body" idx="1"/>
          </p:nvPr>
        </p:nvSpPr>
        <p:spPr>
          <a:xfrm>
            <a:off x="1024467" y="3641725"/>
            <a:ext cx="10490200" cy="955675"/>
          </a:xfrm>
        </p:spPr>
        <p:txBody>
          <a:bodyPr>
            <a:normAutofit/>
          </a:bodyPr>
          <a:lstStyle>
            <a:lvl1pPr algn="r" indent="0" marL="0">
              <a:buNone/>
              <a:defRPr sz="22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76" name="Date Placeholder 3"/>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8/31/2024</a:t>
            </a:fld>
            <a:endParaRPr lang="en-US"/>
          </a:p>
        </p:txBody>
      </p:sp>
      <p:sp>
        <p:nvSpPr>
          <p:cNvPr id="1048677" name="Footer Placeholder 4"/>
          <p:cNvSpPr>
            <a:spLocks noGrp="1"/>
          </p:cNvSpPr>
          <p:nvPr>
            <p:ph type="ftr" sz="quarter" idx="11"/>
          </p:nvPr>
        </p:nvSpPr>
        <p:spPr>
          <a:xfrm>
            <a:off x="685800" y="381001"/>
            <a:ext cx="6991492" cy="364065"/>
          </a:xfrm>
        </p:spPr>
        <p:txBody>
          <a:bodyPr/>
          <a:p>
            <a:endParaRPr lang="en-IN"/>
          </a:p>
        </p:txBody>
      </p:sp>
      <p:sp>
        <p:nvSpPr>
          <p:cNvPr id="1048678"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5" name=""/>
        <p:cNvGrpSpPr/>
        <p:nvPr/>
      </p:nvGrpSpPr>
      <p:grpSpPr>
        <a:xfrm>
          <a:off x="0" y="0"/>
          <a:ext cx="0" cy="0"/>
          <a:chOff x="0" y="0"/>
          <a:chExt cx="0" cy="0"/>
        </a:xfrm>
      </p:grpSpPr>
      <p:sp>
        <p:nvSpPr>
          <p:cNvPr id="1048709" name="Title 1"/>
          <p:cNvSpPr>
            <a:spLocks noGrp="1"/>
          </p:cNvSpPr>
          <p:nvPr>
            <p:ph type="title"/>
          </p:nvPr>
        </p:nvSpPr>
        <p:spPr/>
        <p:txBody>
          <a:bodyPr/>
          <a:p>
            <a:r>
              <a:rPr lang="en-US"/>
              <a:t>Click to edit Master title style</a:t>
            </a:r>
            <a:endParaRPr dirty="0" lang="en-US"/>
          </a:p>
        </p:txBody>
      </p:sp>
      <p:sp>
        <p:nvSpPr>
          <p:cNvPr id="1048710" name="Content Placeholder 2"/>
          <p:cNvSpPr>
            <a:spLocks noGrp="1"/>
          </p:cNvSpPr>
          <p:nvPr>
            <p:ph sz="half" idx="1"/>
          </p:nvPr>
        </p:nvSpPr>
        <p:spPr>
          <a:xfrm>
            <a:off x="685800" y="2194559"/>
            <a:ext cx="5334000" cy="40241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1" name="Content Placeholder 3"/>
          <p:cNvSpPr>
            <a:spLocks noGrp="1"/>
          </p:cNvSpPr>
          <p:nvPr>
            <p:ph sz="half" idx="2"/>
          </p:nvPr>
        </p:nvSpPr>
        <p:spPr>
          <a:xfrm>
            <a:off x="6172200" y="2194559"/>
            <a:ext cx="5334000" cy="40241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2"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13" name="Footer Placeholder 5"/>
          <p:cNvSpPr>
            <a:spLocks noGrp="1"/>
          </p:cNvSpPr>
          <p:nvPr>
            <p:ph type="ftr" sz="quarter" idx="11"/>
          </p:nvPr>
        </p:nvSpPr>
        <p:spPr/>
        <p:txBody>
          <a:bodyPr/>
          <a:p>
            <a:endParaRPr lang="en-IN"/>
          </a:p>
        </p:txBody>
      </p:sp>
      <p:sp>
        <p:nvSpPr>
          <p:cNvPr id="104871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679" name="Title 1"/>
          <p:cNvSpPr>
            <a:spLocks noGrp="1"/>
          </p:cNvSpPr>
          <p:nvPr>
            <p:ph type="title"/>
          </p:nvPr>
        </p:nvSpPr>
        <p:spPr>
          <a:xfrm>
            <a:off x="2895600" y="762000"/>
            <a:ext cx="8610600" cy="1295400"/>
          </a:xfrm>
        </p:spPr>
        <p:txBody>
          <a:bodyPr/>
          <a:p>
            <a:r>
              <a:rPr lang="en-US"/>
              <a:t>Click to edit Master title style</a:t>
            </a:r>
            <a:endParaRPr dirty="0" lang="en-US"/>
          </a:p>
        </p:txBody>
      </p:sp>
      <p:sp>
        <p:nvSpPr>
          <p:cNvPr id="1048680" name="Text Placeholder 2"/>
          <p:cNvSpPr>
            <a:spLocks noGrp="1"/>
          </p:cNvSpPr>
          <p:nvPr>
            <p:ph type="body" idx="1"/>
          </p:nvPr>
        </p:nvSpPr>
        <p:spPr>
          <a:xfrm>
            <a:off x="914409" y="2183802"/>
            <a:ext cx="5079991"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1" name="Content Placeholder 3"/>
          <p:cNvSpPr>
            <a:spLocks noGrp="1"/>
          </p:cNvSpPr>
          <p:nvPr>
            <p:ph sz="half" idx="2"/>
          </p:nvPr>
        </p:nvSpPr>
        <p:spPr>
          <a:xfrm>
            <a:off x="685800" y="3132666"/>
            <a:ext cx="5311775" cy="308601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2" name="Text Placeholder 4"/>
          <p:cNvSpPr>
            <a:spLocks noGrp="1"/>
          </p:cNvSpPr>
          <p:nvPr>
            <p:ph type="body" sz="quarter" idx="3"/>
          </p:nvPr>
        </p:nvSpPr>
        <p:spPr>
          <a:xfrm>
            <a:off x="6400800" y="2183802"/>
            <a:ext cx="5105400"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3" name="Content Placeholder 5"/>
          <p:cNvSpPr>
            <a:spLocks noGrp="1"/>
          </p:cNvSpPr>
          <p:nvPr>
            <p:ph sz="quarter" idx="4"/>
          </p:nvPr>
        </p:nvSpPr>
        <p:spPr>
          <a:xfrm>
            <a:off x="6172200" y="3132666"/>
            <a:ext cx="5334000" cy="308601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Date Placeholder 6"/>
          <p:cNvSpPr>
            <a:spLocks noGrp="1"/>
          </p:cNvSpPr>
          <p:nvPr>
            <p:ph type="dt" sz="half" idx="10"/>
          </p:nvPr>
        </p:nvSpPr>
        <p:spPr/>
        <p:txBody>
          <a:bodyPr/>
          <a:p>
            <a:fld id="{1D8BD707-D9CF-40AE-B4C6-C98DA3205C09}" type="datetimeFigureOut">
              <a:rPr lang="en-US" smtClean="0"/>
              <a:t>8/31/2024</a:t>
            </a:fld>
            <a:endParaRPr lang="en-US"/>
          </a:p>
        </p:txBody>
      </p:sp>
      <p:sp>
        <p:nvSpPr>
          <p:cNvPr id="1048685" name="Footer Placeholder 7"/>
          <p:cNvSpPr>
            <a:spLocks noGrp="1"/>
          </p:cNvSpPr>
          <p:nvPr>
            <p:ph type="ftr" sz="quarter" idx="11"/>
          </p:nvPr>
        </p:nvSpPr>
        <p:spPr/>
        <p:txBody>
          <a:bodyPr/>
          <a:p>
            <a:endParaRPr lang="en-IN"/>
          </a:p>
        </p:txBody>
      </p:sp>
      <p:sp>
        <p:nvSpPr>
          <p:cNvPr id="1048686"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592" name="Title 1"/>
          <p:cNvSpPr>
            <a:spLocks noGrp="1"/>
          </p:cNvSpPr>
          <p:nvPr>
            <p:ph type="title"/>
          </p:nvPr>
        </p:nvSpPr>
        <p:spPr/>
        <p:txBody>
          <a:bodyPr/>
          <a:p>
            <a:r>
              <a:rPr lang="en-US"/>
              <a:t>Click to edit Master title style</a:t>
            </a:r>
            <a:endParaRPr dirty="0" lang="en-US"/>
          </a:p>
        </p:txBody>
      </p:sp>
      <p:sp>
        <p:nvSpPr>
          <p:cNvPr id="1048593"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594" name="Footer Placeholder 3"/>
          <p:cNvSpPr>
            <a:spLocks noGrp="1"/>
          </p:cNvSpPr>
          <p:nvPr>
            <p:ph type="ftr" sz="quarter" idx="11"/>
          </p:nvPr>
        </p:nvSpPr>
        <p:spPr/>
        <p:txBody>
          <a:bodyPr/>
          <a:p>
            <a:endParaRPr lang="en-IN"/>
          </a:p>
        </p:txBody>
      </p:sp>
      <p:sp>
        <p:nvSpPr>
          <p:cNvPr id="1048595"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1" name=""/>
        <p:cNvGrpSpPr/>
        <p:nvPr/>
      </p:nvGrpSpPr>
      <p:grpSpPr>
        <a:xfrm>
          <a:off x="0" y="0"/>
          <a:ext cx="0" cy="0"/>
          <a:chOff x="0" y="0"/>
          <a:chExt cx="0" cy="0"/>
        </a:xfrm>
      </p:grpSpPr>
      <p:sp>
        <p:nvSpPr>
          <p:cNvPr id="1048687" name="Date Placeholder 1"/>
          <p:cNvSpPr>
            <a:spLocks noGrp="1"/>
          </p:cNvSpPr>
          <p:nvPr>
            <p:ph type="dt" sz="half" idx="10"/>
          </p:nvPr>
        </p:nvSpPr>
        <p:spPr/>
        <p:txBody>
          <a:bodyPr/>
          <a:p>
            <a:fld id="{1D8BD707-D9CF-40AE-B4C6-C98DA3205C09}" type="datetimeFigureOut">
              <a:rPr lang="en-US" smtClean="0"/>
              <a:t>8/31/2024</a:t>
            </a:fld>
            <a:endParaRPr lang="en-US"/>
          </a:p>
        </p:txBody>
      </p:sp>
      <p:sp>
        <p:nvSpPr>
          <p:cNvPr id="1048688" name="Footer Placeholder 2"/>
          <p:cNvSpPr>
            <a:spLocks noGrp="1"/>
          </p:cNvSpPr>
          <p:nvPr>
            <p:ph type="ftr" sz="quarter" idx="11"/>
          </p:nvPr>
        </p:nvSpPr>
        <p:spPr/>
        <p:txBody>
          <a:bodyPr/>
          <a:p>
            <a:endParaRPr lang="en-IN"/>
          </a:p>
        </p:txBody>
      </p:sp>
      <p:sp>
        <p:nvSpPr>
          <p:cNvPr id="1048689"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7" name=""/>
        <p:cNvGrpSpPr/>
        <p:nvPr/>
      </p:nvGrpSpPr>
      <p:grpSpPr>
        <a:xfrm>
          <a:off x="0" y="0"/>
          <a:ext cx="0" cy="0"/>
          <a:chOff x="0" y="0"/>
          <a:chExt cx="0" cy="0"/>
        </a:xfrm>
      </p:grpSpPr>
      <p:sp>
        <p:nvSpPr>
          <p:cNvPr id="1048725"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dirty="0" lang="en-US"/>
          </a:p>
        </p:txBody>
      </p:sp>
      <p:sp>
        <p:nvSpPr>
          <p:cNvPr id="1048726" name="Content Placeholder 2"/>
          <p:cNvSpPr>
            <a:spLocks noGrp="1"/>
          </p:cNvSpPr>
          <p:nvPr>
            <p:ph idx="1"/>
          </p:nvPr>
        </p:nvSpPr>
        <p:spPr>
          <a:xfrm>
            <a:off x="4995582" y="746759"/>
            <a:ext cx="6510618" cy="5471925"/>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7" name="Text Placeholder 3"/>
          <p:cNvSpPr>
            <a:spLocks noGrp="1"/>
          </p:cNvSpPr>
          <p:nvPr>
            <p:ph type="body" sz="half" idx="2"/>
          </p:nvPr>
        </p:nvSpPr>
        <p:spPr>
          <a:xfrm>
            <a:off x="685800" y="3124199"/>
            <a:ext cx="411480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28"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29" name="Footer Placeholder 5"/>
          <p:cNvSpPr>
            <a:spLocks noGrp="1"/>
          </p:cNvSpPr>
          <p:nvPr>
            <p:ph type="ftr" sz="quarter" idx="11"/>
          </p:nvPr>
        </p:nvSpPr>
        <p:spPr/>
        <p:txBody>
          <a:bodyPr/>
          <a:p>
            <a:endParaRPr lang="en-IN"/>
          </a:p>
        </p:txBody>
      </p:sp>
      <p:sp>
        <p:nvSpPr>
          <p:cNvPr id="104873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7" name=""/>
        <p:cNvGrpSpPr/>
        <p:nvPr/>
      </p:nvGrpSpPr>
      <p:grpSpPr>
        <a:xfrm>
          <a:off x="0" y="0"/>
          <a:ext cx="0" cy="0"/>
          <a:chOff x="0" y="0"/>
          <a:chExt cx="0" cy="0"/>
        </a:xfrm>
      </p:grpSpPr>
      <p:sp>
        <p:nvSpPr>
          <p:cNvPr id="1048655"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dirty="0" lang="en-US"/>
          </a:p>
        </p:txBody>
      </p:sp>
      <p:sp>
        <p:nvSpPr>
          <p:cNvPr id="1048656" name="Picture Placeholder 2"/>
          <p:cNvSpPr>
            <a:spLocks noChangeAspect="1" noGrp="1"/>
          </p:cNvSpPr>
          <p:nvPr>
            <p:ph type="pic" idx="1"/>
          </p:nvPr>
        </p:nvSpPr>
        <p:spPr>
          <a:xfrm>
            <a:off x="7861238" y="751241"/>
            <a:ext cx="3644962" cy="5467443"/>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57" name="Text Placeholder 3"/>
          <p:cNvSpPr>
            <a:spLocks noGrp="1"/>
          </p:cNvSpPr>
          <p:nvPr>
            <p:ph type="body" sz="half" idx="2"/>
          </p:nvPr>
        </p:nvSpPr>
        <p:spPr>
          <a:xfrm>
            <a:off x="685800" y="3124199"/>
            <a:ext cx="687324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8"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659" name="Footer Placeholder 5"/>
          <p:cNvSpPr>
            <a:spLocks noGrp="1"/>
          </p:cNvSpPr>
          <p:nvPr>
            <p:ph type="ftr" sz="quarter" idx="11"/>
          </p:nvPr>
        </p:nvSpPr>
        <p:spPr/>
        <p:txBody>
          <a:bodyPr/>
          <a:p>
            <a:endParaRPr lang="en-IN"/>
          </a:p>
        </p:txBody>
      </p:sp>
      <p:sp>
        <p:nvSpPr>
          <p:cNvPr id="104866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image" Target="../media/image2.png"/><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6" descr="C0-HD-TOP.png"/>
          <p:cNvPicPr>
            <a:picLocks noChangeAspect="1"/>
          </p:cNvPicPr>
          <p:nvPr/>
        </p:nvPicPr>
        <p:blipFill>
          <a:blip xmlns:r="http://schemas.openxmlformats.org/officeDocument/2006/relationships" r:embed="rId20"/>
          <a:stretch>
            <a:fillRect/>
          </a:stretch>
        </p:blipFill>
        <p:spPr>
          <a:xfrm>
            <a:off x="0" y="0"/>
            <a:ext cx="12192000" cy="1441450"/>
          </a:xfrm>
          <a:prstGeom prst="rect"/>
        </p:spPr>
      </p:pic>
      <p:sp>
        <p:nvSpPr>
          <p:cNvPr id="1048576" name="Title Placeholder 1"/>
          <p:cNvSpPr>
            <a:spLocks noGrp="1"/>
          </p:cNvSpPr>
          <p:nvPr>
            <p:ph type="title"/>
          </p:nvPr>
        </p:nvSpPr>
        <p:spPr>
          <a:xfrm>
            <a:off x="2895600" y="764373"/>
            <a:ext cx="8610600" cy="1293028"/>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685800" y="2194560"/>
            <a:ext cx="10820400" cy="4024125"/>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8595360" y="6356350"/>
            <a:ext cx="2910840" cy="365125"/>
          </a:xfrm>
          <a:prstGeom prst="rect"/>
        </p:spPr>
        <p:txBody>
          <a:bodyPr anchor="ctr" bIns="45720" lIns="91440" rIns="91440" rtlCol="0" tIns="45720" vert="horz"/>
          <a:lstStyle>
            <a:lvl1pPr algn="r">
              <a:defRPr sz="1050">
                <a:solidFill>
                  <a:schemeClr val="tx1">
                    <a:tint val="75000"/>
                  </a:schemeClr>
                </a:solidFill>
              </a:defRPr>
            </a:lvl1pPr>
          </a:lstStyle>
          <a:p>
            <a:fld id="{1D8BD707-D9CF-40AE-B4C6-C98DA3205C09}" type="datetimeFigureOut">
              <a:rPr lang="en-US" smtClean="0"/>
              <a:t>8/31/2024</a:t>
            </a:fld>
            <a:endParaRPr lang="en-US"/>
          </a:p>
        </p:txBody>
      </p:sp>
      <p:sp>
        <p:nvSpPr>
          <p:cNvPr id="1048579" name="Footer Placeholder 4"/>
          <p:cNvSpPr>
            <a:spLocks noGrp="1"/>
          </p:cNvSpPr>
          <p:nvPr>
            <p:ph type="ftr" sz="quarter" idx="3"/>
          </p:nvPr>
        </p:nvSpPr>
        <p:spPr>
          <a:xfrm>
            <a:off x="685800" y="6355845"/>
            <a:ext cx="7772400" cy="365125"/>
          </a:xfrm>
          <a:prstGeom prst="rect"/>
        </p:spPr>
        <p:txBody>
          <a:bodyPr anchor="ctr" bIns="45720" lIns="91440" rIns="91440" rtlCol="0" tIns="45720" vert="horz"/>
          <a:lstStyle>
            <a:lvl1pPr algn="l">
              <a:defRPr sz="105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763000" y="381000"/>
            <a:ext cx="2743200" cy="365125"/>
          </a:xfrm>
          <a:prstGeom prst="rect"/>
        </p:spPr>
        <p:txBody>
          <a:bodyPr anchor="ctr" bIns="45720" lIns="91440" rIns="91440" rtlCol="0" tIns="45720" vert="horz"/>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dirty="0" lang="en-IN" spc="10"/>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r" defTabSz="914400" eaLnBrk="1" hangingPunct="1" latinLnBrk="0" rtl="0">
        <a:lnSpc>
          <a:spcPct val="90000"/>
        </a:lnSpc>
        <a:spcBef>
          <a:spcPct val="0"/>
        </a:spcBef>
        <a:buNone/>
        <a:defRPr baseline="0" cap="all" sz="40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6" name="object 7"/>
          <p:cNvSpPr txBox="1">
            <a:spLocks noGrp="1"/>
          </p:cNvSpPr>
          <p:nvPr>
            <p:ph type="ctrTitle"/>
          </p:nvPr>
        </p:nvSpPr>
        <p:spPr>
          <a:xfrm>
            <a:off x="-2057399" y="-81219"/>
            <a:ext cx="12420600" cy="2188210"/>
          </a:xfrm>
          <a:prstGeom prst="rect"/>
        </p:spPr>
        <p:txBody>
          <a:bodyPr bIns="0" lIns="0" rIns="0" rtlCol="0" tIns="16510" vert="horz" wrap="square">
            <a:spAutoFit/>
          </a:bodyPr>
          <a:p>
            <a:pPr marL="3213735">
              <a:spcBef>
                <a:spcPts val="130"/>
              </a:spcBef>
            </a:pPr>
            <a:br>
              <a:rPr b="1" dirty="0" lang="en-US">
                <a:solidFill>
                  <a:srgbClr val="0F0F0F"/>
                </a:solidFill>
                <a:latin typeface="Times New Roman" panose="02020603050405020304" pitchFamily="18" charset="0"/>
                <a:cs typeface="Times New Roman" panose="02020603050405020304" pitchFamily="18" charset="0"/>
              </a:rPr>
            </a:br>
            <a:br>
              <a:rPr b="1" dirty="0" lang="en-US">
                <a:solidFill>
                  <a:srgbClr val="0F0F0F"/>
                </a:solidFill>
                <a:latin typeface="Times New Roman" panose="02020603050405020304" pitchFamily="18" charset="0"/>
                <a:cs typeface="Times New Roman" panose="02020603050405020304" pitchFamily="18" charset="0"/>
              </a:rPr>
            </a:br>
            <a:br>
              <a:rPr b="1" dirty="0" lang="en-US">
                <a:solidFill>
                  <a:srgbClr val="0F0F0F"/>
                </a:solidFill>
                <a:latin typeface="Times New Roman" panose="02020603050405020304" pitchFamily="18" charset="0"/>
                <a:cs typeface="Times New Roman" panose="02020603050405020304" pitchFamily="18" charset="0"/>
              </a:rPr>
            </a:b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Employee</a:t>
            </a: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Data</a:t>
            </a: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Analysis</a:t>
            </a: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using</a:t>
            </a: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87" name="object 11"/>
          <p:cNvSpPr txBox="1">
            <a:spLocks noGrp="1"/>
          </p:cNvSpPr>
          <p:nvPr>
            <p:ph type="sldNum" sz="quarter" idx="7"/>
          </p:nvPr>
        </p:nvSpPr>
        <p:spPr>
          <a:xfrm>
            <a:off x="8763000" y="477520"/>
            <a:ext cx="2743200"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588" name="TextBox 13"/>
          <p:cNvSpPr txBox="1"/>
          <p:nvPr/>
        </p:nvSpPr>
        <p:spPr>
          <a:xfrm>
            <a:off x="876300" y="3314150"/>
            <a:ext cx="8277226" cy="1666240"/>
          </a:xfrm>
          <a:prstGeom prst="rect"/>
          <a:noFill/>
        </p:spPr>
        <p:txBody>
          <a:bodyPr rtlCol="0" wrap="square">
            <a:spAutoFit/>
          </a:bodyPr>
          <a:p>
            <a:r>
              <a:rPr b="1" dirty="0" sz="2000" lang="en-US">
                <a:latin typeface="Times New Roman" panose="02020603050405020304" pitchFamily="18" charset="0"/>
                <a:cs typeface="Times New Roman" panose="02020603050405020304" pitchFamily="18" charset="0"/>
              </a:rPr>
              <a:t>STUDENT NAME </a:t>
            </a:r>
            <a:r>
              <a:rPr dirty="0" sz="2000" lang="en-US">
                <a:latin typeface="Times New Roman" panose="02020603050405020304" pitchFamily="18" charset="0"/>
                <a:cs typeface="Times New Roman" panose="02020603050405020304" pitchFamily="18" charset="0"/>
              </a:rPr>
              <a:t>: </a:t>
            </a:r>
            <a:r>
              <a:rPr altLang="en-GB" dirty="0" sz="2000" lang="en-US">
                <a:latin typeface="Times New Roman" panose="02020603050405020304" pitchFamily="18" charset="0"/>
                <a:cs typeface="Times New Roman" panose="02020603050405020304" pitchFamily="18" charset="0"/>
              </a:rPr>
              <a:t>S</a:t>
            </a:r>
            <a:r>
              <a:rPr altLang="en-GB" dirty="0" sz="2000" lang="en-US">
                <a:latin typeface="Times New Roman" panose="02020603050405020304" pitchFamily="18" charset="0"/>
                <a:cs typeface="Times New Roman" panose="02020603050405020304" pitchFamily="18" charset="0"/>
              </a:rPr>
              <a:t>A</a:t>
            </a:r>
            <a:r>
              <a:rPr altLang="en-GB" dirty="0" sz="2000" lang="en-US">
                <a:latin typeface="Times New Roman" panose="02020603050405020304" pitchFamily="18" charset="0"/>
                <a:cs typeface="Times New Roman" panose="02020603050405020304" pitchFamily="18" charset="0"/>
              </a:rPr>
              <a:t>N</a:t>
            </a:r>
            <a:r>
              <a:rPr altLang="en-GB" dirty="0" sz="2000" lang="en-US">
                <a:latin typeface="Times New Roman" panose="02020603050405020304" pitchFamily="18" charset="0"/>
                <a:cs typeface="Times New Roman" panose="02020603050405020304" pitchFamily="18" charset="0"/>
              </a:rPr>
              <a:t>J</a:t>
            </a:r>
            <a:r>
              <a:rPr altLang="en-GB" dirty="0" sz="2000" lang="en-US">
                <a:latin typeface="Times New Roman" panose="02020603050405020304" pitchFamily="18" charset="0"/>
                <a:cs typeface="Times New Roman" panose="02020603050405020304" pitchFamily="18" charset="0"/>
              </a:rPr>
              <a:t>A</a:t>
            </a:r>
            <a:r>
              <a:rPr altLang="en-GB" dirty="0" sz="2000" lang="en-US">
                <a:latin typeface="Times New Roman" panose="02020603050405020304" pitchFamily="18" charset="0"/>
                <a:cs typeface="Times New Roman" panose="02020603050405020304" pitchFamily="18" charset="0"/>
              </a:rPr>
              <a:t>Y</a:t>
            </a:r>
            <a:r>
              <a:rPr altLang="en-GB" dirty="0" sz="2000" lang="en-US">
                <a:latin typeface="Times New Roman" panose="02020603050405020304" pitchFamily="18" charset="0"/>
                <a:cs typeface="Times New Roman" panose="02020603050405020304" pitchFamily="18" charset="0"/>
              </a:rPr>
              <a:t> </a:t>
            </a:r>
            <a:r>
              <a:rPr altLang="en-GB" dirty="0" sz="2000" lang="en-US">
                <a:latin typeface="Times New Roman" panose="02020603050405020304" pitchFamily="18" charset="0"/>
                <a:cs typeface="Times New Roman" panose="02020603050405020304" pitchFamily="18" charset="0"/>
              </a:rPr>
              <a:t>K</a:t>
            </a:r>
            <a:endParaRPr altLang="en-US" lang="zh-CN"/>
          </a:p>
          <a:p>
            <a:r>
              <a:rPr b="1" dirty="0" sz="2000" lang="en-US">
                <a:latin typeface="Times New Roman" panose="02020603050405020304" pitchFamily="18" charset="0"/>
                <a:cs typeface="Times New Roman" panose="02020603050405020304" pitchFamily="18" charset="0"/>
              </a:rPr>
              <a:t>REGISTER NO   </a:t>
            </a:r>
            <a:r>
              <a:rPr altLang="en-GB" b="1" dirty="0" sz="2000" lang="en-US">
                <a:latin typeface="Times New Roman" panose="02020603050405020304" pitchFamily="18" charset="0"/>
                <a:cs typeface="Times New Roman" panose="02020603050405020304" pitchFamily="18" charset="0"/>
              </a:rPr>
              <a:t> </a:t>
            </a:r>
            <a:r>
              <a:rPr b="1" dirty="0" sz="2000" lang="en-US">
                <a:latin typeface="Times New Roman" panose="02020603050405020304" pitchFamily="18" charset="0"/>
                <a:cs typeface="Times New Roman" panose="02020603050405020304" pitchFamily="18" charset="0"/>
              </a:rPr>
              <a:t>  </a:t>
            </a:r>
            <a:r>
              <a:rPr sz="2000" lang="en-US">
                <a:latin typeface="Times New Roman" panose="02020603050405020304" pitchFamily="18" charset="0"/>
                <a:cs typeface="Times New Roman" panose="02020603050405020304" pitchFamily="18" charset="0"/>
              </a:rPr>
              <a:t>: 122202</a:t>
            </a:r>
            <a:r>
              <a:rPr altLang="en-GB" sz="2000" lang="en-US">
                <a:latin typeface="Times New Roman" panose="02020603050405020304" pitchFamily="18" charset="0"/>
                <a:cs typeface="Times New Roman" panose="02020603050405020304" pitchFamily="18" charset="0"/>
              </a:rPr>
              <a:t>8</a:t>
            </a:r>
            <a:r>
              <a:rPr altLang="en-GB" sz="2000" lang="en-US">
                <a:latin typeface="Times New Roman" panose="02020603050405020304" pitchFamily="18" charset="0"/>
                <a:cs typeface="Times New Roman" panose="02020603050405020304" pitchFamily="18" charset="0"/>
              </a:rPr>
              <a:t>5</a:t>
            </a:r>
            <a:r>
              <a:rPr altLang="en-GB" sz="2000" lang="en-US">
                <a:latin typeface="Times New Roman" panose="02020603050405020304" pitchFamily="18" charset="0"/>
                <a:cs typeface="Times New Roman" panose="02020603050405020304" pitchFamily="18" charset="0"/>
              </a:rPr>
              <a:t>6</a:t>
            </a:r>
            <a:endParaRPr dirty="0" sz="2000" lang="en-US">
              <a:latin typeface="Times New Roman" panose="02020603050405020304" pitchFamily="18" charset="0"/>
              <a:cs typeface="Times New Roman" panose="02020603050405020304" pitchFamily="18" charset="0"/>
            </a:endParaRPr>
          </a:p>
          <a:p>
            <a:r>
              <a:rPr b="1" dirty="0" sz="2000" lang="en-US">
                <a:latin typeface="Times New Roman" panose="02020603050405020304" pitchFamily="18" charset="0"/>
                <a:cs typeface="Times New Roman" panose="02020603050405020304" pitchFamily="18" charset="0"/>
              </a:rPr>
              <a:t>DEPARTMENT</a:t>
            </a:r>
            <a:r>
              <a:rPr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 BCOM(CORPORATE SECRETARYSHIP)</a:t>
            </a:r>
            <a:endParaRPr altLang="en-US" lang="zh-CN"/>
          </a:p>
          <a:p>
            <a:r>
              <a:rPr b="1" dirty="0" sz="2000" lang="en-US">
                <a:latin typeface="Times New Roman" panose="02020603050405020304" pitchFamily="18" charset="0"/>
                <a:cs typeface="Times New Roman" panose="02020603050405020304" pitchFamily="18" charset="0"/>
              </a:rPr>
              <a:t>COLLEGE </a:t>
            </a:r>
            <a:r>
              <a:rPr dirty="0" sz="2000" lang="en-US">
                <a:latin typeface="Times New Roman" panose="02020603050405020304" pitchFamily="18" charset="0"/>
                <a:cs typeface="Times New Roman" panose="02020603050405020304" pitchFamily="18" charset="0"/>
              </a:rPr>
              <a:t>            : </a:t>
            </a:r>
            <a:r>
              <a:rPr altLang="en-GB" dirty="0" sz="2000" lang="en-US">
                <a:latin typeface="Times New Roman" panose="02020603050405020304" pitchFamily="18" charset="0"/>
                <a:cs typeface="Times New Roman" panose="02020603050405020304" pitchFamily="18" charset="0"/>
              </a:rPr>
              <a:t>M</a:t>
            </a:r>
            <a:r>
              <a:rPr altLang="en-GB" dirty="0" sz="2000" lang="en-US">
                <a:latin typeface="Times New Roman" panose="02020603050405020304" pitchFamily="18" charset="0"/>
                <a:cs typeface="Times New Roman" panose="02020603050405020304" pitchFamily="18" charset="0"/>
              </a:rPr>
              <a:t>a</a:t>
            </a:r>
            <a:r>
              <a:rPr altLang="en-GB" dirty="0" sz="2000" lang="en-US">
                <a:latin typeface="Times New Roman" panose="02020603050405020304" pitchFamily="18" charset="0"/>
                <a:cs typeface="Times New Roman" panose="02020603050405020304" pitchFamily="18" charset="0"/>
              </a:rPr>
              <a:t>r</a:t>
            </a:r>
            <a:r>
              <a:rPr altLang="en-GB" dirty="0" sz="2000" lang="en-US">
                <a:latin typeface="Times New Roman" panose="02020603050405020304" pitchFamily="18" charset="0"/>
                <a:cs typeface="Times New Roman" panose="02020603050405020304" pitchFamily="18" charset="0"/>
              </a:rPr>
              <a:t> </a:t>
            </a:r>
            <a:r>
              <a:rPr altLang="en-GB" dirty="0" sz="2000" lang="en-US">
                <a:latin typeface="Times New Roman" panose="02020603050405020304" pitchFamily="18" charset="0"/>
                <a:cs typeface="Times New Roman" panose="02020603050405020304" pitchFamily="18" charset="0"/>
              </a:rPr>
              <a:t>G</a:t>
            </a:r>
            <a:r>
              <a:rPr altLang="en-GB" dirty="0" sz="2000" lang="en-US">
                <a:latin typeface="Times New Roman" panose="02020603050405020304" pitchFamily="18" charset="0"/>
                <a:cs typeface="Times New Roman" panose="02020603050405020304" pitchFamily="18" charset="0"/>
              </a:rPr>
              <a:t>r</a:t>
            </a:r>
            <a:r>
              <a:rPr altLang="en-GB" dirty="0" sz="2000" lang="en-US">
                <a:latin typeface="Times New Roman" panose="02020603050405020304" pitchFamily="18" charset="0"/>
                <a:cs typeface="Times New Roman" panose="02020603050405020304" pitchFamily="18" charset="0"/>
              </a:rPr>
              <a:t>e</a:t>
            </a:r>
            <a:r>
              <a:rPr altLang="en-GB" dirty="0" sz="2000" lang="en-US">
                <a:latin typeface="Times New Roman" panose="02020603050405020304" pitchFamily="18" charset="0"/>
                <a:cs typeface="Times New Roman" panose="02020603050405020304" pitchFamily="18" charset="0"/>
              </a:rPr>
              <a:t>g</a:t>
            </a:r>
            <a:r>
              <a:rPr altLang="en-GB" dirty="0" sz="2000" lang="en-US">
                <a:latin typeface="Times New Roman" panose="02020603050405020304" pitchFamily="18" charset="0"/>
                <a:cs typeface="Times New Roman" panose="02020603050405020304" pitchFamily="18" charset="0"/>
              </a:rPr>
              <a:t>o</a:t>
            </a:r>
            <a:r>
              <a:rPr altLang="en-GB" dirty="0" sz="2000" lang="en-US">
                <a:latin typeface="Times New Roman" panose="02020603050405020304" pitchFamily="18" charset="0"/>
                <a:cs typeface="Times New Roman" panose="02020603050405020304" pitchFamily="18" charset="0"/>
              </a:rPr>
              <a:t>r</a:t>
            </a:r>
            <a:r>
              <a:rPr altLang="en-GB" dirty="0" sz="2000" lang="en-US">
                <a:latin typeface="Times New Roman" panose="02020603050405020304" pitchFamily="18" charset="0"/>
                <a:cs typeface="Times New Roman" panose="02020603050405020304" pitchFamily="18" charset="0"/>
              </a:rPr>
              <a:t>i</a:t>
            </a:r>
            <a:r>
              <a:rPr altLang="en-GB" dirty="0" sz="2000" lang="en-US">
                <a:latin typeface="Times New Roman" panose="02020603050405020304" pitchFamily="18" charset="0"/>
                <a:cs typeface="Times New Roman" panose="02020603050405020304" pitchFamily="18" charset="0"/>
              </a:rPr>
              <a:t>o</a:t>
            </a:r>
            <a:r>
              <a:rPr altLang="en-GB" dirty="0" sz="2000" lang="en-US">
                <a:latin typeface="Times New Roman" panose="02020603050405020304" pitchFamily="18" charset="0"/>
                <a:cs typeface="Times New Roman" panose="02020603050405020304" pitchFamily="18" charset="0"/>
              </a:rPr>
              <a:t>s</a:t>
            </a:r>
            <a:r>
              <a:rPr altLang="en-GB" dirty="0" sz="2000" lang="en-US">
                <a:latin typeface="Times New Roman" panose="02020603050405020304" pitchFamily="18" charset="0"/>
                <a:cs typeface="Times New Roman" panose="02020603050405020304" pitchFamily="18" charset="0"/>
              </a:rPr>
              <a:t> </a:t>
            </a:r>
            <a:r>
              <a:rPr altLang="en-GB" dirty="0" sz="2000" lang="en-US">
                <a:latin typeface="Times New Roman" panose="02020603050405020304" pitchFamily="18" charset="0"/>
                <a:cs typeface="Times New Roman" panose="02020603050405020304" pitchFamily="18" charset="0"/>
              </a:rPr>
              <a:t>College </a:t>
            </a:r>
            <a:r>
              <a:rPr altLang="en-GB" dirty="0" sz="2000" lang="en-US">
                <a:latin typeface="Times New Roman" panose="02020603050405020304" pitchFamily="18" charset="0"/>
                <a:cs typeface="Times New Roman" panose="02020603050405020304" pitchFamily="18" charset="0"/>
              </a:rPr>
              <a:t>o</a:t>
            </a:r>
            <a:r>
              <a:rPr altLang="en-GB" dirty="0" sz="2000" lang="en-US">
                <a:latin typeface="Times New Roman" panose="02020603050405020304" pitchFamily="18" charset="0"/>
                <a:cs typeface="Times New Roman" panose="02020603050405020304" pitchFamily="18" charset="0"/>
              </a:rPr>
              <a:t>f</a:t>
            </a:r>
            <a:r>
              <a:rPr altLang="en-GB" dirty="0" sz="2000" lang="en-US">
                <a:latin typeface="Times New Roman" panose="02020603050405020304" pitchFamily="18" charset="0"/>
                <a:cs typeface="Times New Roman" panose="02020603050405020304" pitchFamily="18" charset="0"/>
              </a:rPr>
              <a:t> </a:t>
            </a:r>
            <a:r>
              <a:rPr altLang="en-GB" dirty="0" sz="2000" lang="en-US">
                <a:latin typeface="Times New Roman" panose="02020603050405020304" pitchFamily="18" charset="0"/>
                <a:cs typeface="Times New Roman" panose="02020603050405020304" pitchFamily="18" charset="0"/>
              </a:rPr>
              <a:t>A</a:t>
            </a:r>
            <a:r>
              <a:rPr altLang="en-GB" dirty="0" sz="2000" lang="en-US">
                <a:latin typeface="Times New Roman" panose="02020603050405020304" pitchFamily="18" charset="0"/>
                <a:cs typeface="Times New Roman" panose="02020603050405020304" pitchFamily="18" charset="0"/>
              </a:rPr>
              <a:t>r</a:t>
            </a:r>
            <a:r>
              <a:rPr altLang="en-GB" dirty="0" sz="2000" lang="en-US">
                <a:latin typeface="Times New Roman" panose="02020603050405020304" pitchFamily="18" charset="0"/>
                <a:cs typeface="Times New Roman" panose="02020603050405020304" pitchFamily="18" charset="0"/>
              </a:rPr>
              <a:t>t</a:t>
            </a:r>
            <a:r>
              <a:rPr altLang="en-GB" dirty="0" sz="2000" lang="en-US">
                <a:latin typeface="Times New Roman" panose="02020603050405020304" pitchFamily="18" charset="0"/>
                <a:cs typeface="Times New Roman" panose="02020603050405020304" pitchFamily="18" charset="0"/>
              </a:rPr>
              <a:t>s </a:t>
            </a:r>
            <a:r>
              <a:rPr altLang="en-GB" dirty="0" sz="2000" lang="en-US">
                <a:latin typeface="Times New Roman" panose="02020603050405020304" pitchFamily="18" charset="0"/>
                <a:cs typeface="Times New Roman" panose="02020603050405020304" pitchFamily="18" charset="0"/>
              </a:rPr>
              <a:t>&amp;</a:t>
            </a:r>
            <a:r>
              <a:rPr altLang="en-GB" dirty="0" sz="2000" lang="en-US">
                <a:latin typeface="Times New Roman" panose="02020603050405020304" pitchFamily="18" charset="0"/>
                <a:cs typeface="Times New Roman" panose="02020603050405020304" pitchFamily="18" charset="0"/>
              </a:rPr>
              <a:t> </a:t>
            </a:r>
            <a:r>
              <a:rPr altLang="en-GB" dirty="0" sz="2000" lang="en-US">
                <a:latin typeface="Times New Roman" panose="02020603050405020304" pitchFamily="18" charset="0"/>
                <a:cs typeface="Times New Roman" panose="02020603050405020304" pitchFamily="18" charset="0"/>
              </a:rPr>
              <a:t>S</a:t>
            </a:r>
            <a:r>
              <a:rPr altLang="en-GB" dirty="0" sz="2000" lang="en-US">
                <a:latin typeface="Times New Roman" panose="02020603050405020304" pitchFamily="18" charset="0"/>
                <a:cs typeface="Times New Roman" panose="02020603050405020304" pitchFamily="18" charset="0"/>
              </a:rPr>
              <a:t>c</a:t>
            </a:r>
            <a:r>
              <a:rPr altLang="en-GB" dirty="0" sz="2000" lang="en-US">
                <a:latin typeface="Times New Roman" panose="02020603050405020304" pitchFamily="18" charset="0"/>
                <a:cs typeface="Times New Roman" panose="02020603050405020304" pitchFamily="18" charset="0"/>
              </a:rPr>
              <a:t>i</a:t>
            </a:r>
            <a:r>
              <a:rPr altLang="en-GB" dirty="0" sz="2000" lang="en-US">
                <a:latin typeface="Times New Roman" panose="02020603050405020304" pitchFamily="18" charset="0"/>
                <a:cs typeface="Times New Roman" panose="02020603050405020304" pitchFamily="18" charset="0"/>
              </a:rPr>
              <a:t>e</a:t>
            </a:r>
            <a:r>
              <a:rPr altLang="en-GB" dirty="0" sz="2000" lang="en-US">
                <a:latin typeface="Times New Roman" panose="02020603050405020304" pitchFamily="18" charset="0"/>
                <a:cs typeface="Times New Roman" panose="02020603050405020304" pitchFamily="18" charset="0"/>
              </a:rPr>
              <a:t>n</a:t>
            </a:r>
            <a:r>
              <a:rPr altLang="en-GB" dirty="0" sz="2000" lang="en-US">
                <a:latin typeface="Times New Roman" panose="02020603050405020304" pitchFamily="18" charset="0"/>
                <a:cs typeface="Times New Roman" panose="02020603050405020304" pitchFamily="18" charset="0"/>
              </a:rPr>
              <a:t>ce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3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32" name="object 8"/>
          <p:cNvSpPr txBox="1"/>
          <p:nvPr/>
        </p:nvSpPr>
        <p:spPr>
          <a:xfrm>
            <a:off x="739774" y="291147"/>
            <a:ext cx="11147425" cy="629018"/>
          </a:xfrm>
          <a:prstGeom prst="rect"/>
        </p:spPr>
        <p:txBody>
          <a:bodyPr bIns="0" lIns="0" rIns="0" rtlCol="0" tIns="13335" vert="horz" wrap="square">
            <a:spAutoFit/>
          </a:bodyPr>
          <a:p>
            <a:pPr algn="r" marL="12700">
              <a:lnSpc>
                <a:spcPct val="100000"/>
              </a:lnSpc>
              <a:spcBef>
                <a:spcPts val="105"/>
              </a:spcBef>
            </a:pPr>
            <a:r>
              <a:rPr b="1" dirty="0" sz="4000" spc="15">
                <a:latin typeface="Times New Roman" panose="02020603050405020304" pitchFamily="18" charset="0"/>
                <a:cs typeface="Times New Roman" panose="02020603050405020304" pitchFamily="18" charset="0"/>
              </a:rPr>
              <a:t>M</a:t>
            </a:r>
            <a:r>
              <a:rPr b="1" dirty="0" sz="4000">
                <a:latin typeface="Times New Roman" panose="02020603050405020304" pitchFamily="18" charset="0"/>
                <a:cs typeface="Times New Roman" panose="02020603050405020304" pitchFamily="18" charset="0"/>
              </a:rPr>
              <a:t>O</a:t>
            </a:r>
            <a:r>
              <a:rPr b="1" dirty="0" sz="4000" spc="-15">
                <a:latin typeface="Times New Roman" panose="02020603050405020304" pitchFamily="18" charset="0"/>
                <a:cs typeface="Times New Roman" panose="02020603050405020304" pitchFamily="18" charset="0"/>
              </a:rPr>
              <a:t>D</a:t>
            </a:r>
            <a:r>
              <a:rPr b="1" dirty="0" sz="4000" spc="-35">
                <a:latin typeface="Times New Roman" panose="02020603050405020304" pitchFamily="18" charset="0"/>
                <a:cs typeface="Times New Roman" panose="02020603050405020304" pitchFamily="18" charset="0"/>
              </a:rPr>
              <a:t>E</a:t>
            </a:r>
            <a:r>
              <a:rPr b="1" dirty="0" sz="4000" spc="-30">
                <a:latin typeface="Times New Roman" panose="02020603050405020304" pitchFamily="18" charset="0"/>
                <a:cs typeface="Times New Roman" panose="02020603050405020304" pitchFamily="18" charset="0"/>
              </a:rPr>
              <a:t>LL</a:t>
            </a:r>
            <a:r>
              <a:rPr b="1" dirty="0" sz="4000" spc="-5">
                <a:latin typeface="Times New Roman" panose="02020603050405020304" pitchFamily="18" charset="0"/>
                <a:cs typeface="Times New Roman" panose="02020603050405020304" pitchFamily="18" charset="0"/>
              </a:rPr>
              <a:t>I</a:t>
            </a:r>
            <a:r>
              <a:rPr b="1" dirty="0" sz="4000" spc="30">
                <a:latin typeface="Times New Roman" panose="02020603050405020304" pitchFamily="18" charset="0"/>
                <a:cs typeface="Times New Roman" panose="02020603050405020304" pitchFamily="18" charset="0"/>
              </a:rPr>
              <a:t>N</a:t>
            </a:r>
            <a:r>
              <a:rPr b="1" dirty="0" sz="4000" spc="5">
                <a:latin typeface="Times New Roman" panose="02020603050405020304" pitchFamily="18" charset="0"/>
                <a:cs typeface="Times New Roman" panose="02020603050405020304" pitchFamily="18" charset="0"/>
              </a:rPr>
              <a:t>G</a:t>
            </a:r>
            <a:endParaRPr dirty="0" sz="4000">
              <a:latin typeface="Times New Roman" panose="02020603050405020304" pitchFamily="18" charset="0"/>
              <a:cs typeface="Times New Roman" panose="02020603050405020304" pitchFamily="18" charset="0"/>
            </a:endParaRPr>
          </a:p>
        </p:txBody>
      </p:sp>
      <p:sp>
        <p:nvSpPr>
          <p:cNvPr id="1048633" name="Text Placeholder 6"/>
          <p:cNvSpPr>
            <a:spLocks noGrp="1"/>
          </p:cNvSpPr>
          <p:nvPr>
            <p:ph idx="1"/>
          </p:nvPr>
        </p:nvSpPr>
        <p:spPr>
          <a:xfrm>
            <a:off x="609600" y="685800"/>
            <a:ext cx="10972800" cy="5781675"/>
          </a:xfrm>
        </p:spPr>
        <p:txBody>
          <a:bodyPr>
            <a:normAutofit/>
          </a:bodyPr>
          <a:p>
            <a:pPr>
              <a:lnSpc>
                <a:spcPct val="150000"/>
              </a:lnSpc>
            </a:pPr>
            <a:r>
              <a:rPr b="1" dirty="0" sz="2000" lang="en-US">
                <a:latin typeface="Times New Roman" panose="02020603050405020304" pitchFamily="18" charset="0"/>
                <a:cs typeface="Times New Roman" panose="02020603050405020304" pitchFamily="18" charset="0"/>
              </a:rPr>
              <a:t>DATA COLLECTION:</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Downloaded the dataset from edunet dashboard</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Opened the data in excel</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Saved the file in desktop as an(.xls) file</a:t>
            </a:r>
          </a:p>
          <a:p>
            <a:pPr>
              <a:lnSpc>
                <a:spcPct val="150000"/>
              </a:lnSpc>
            </a:pPr>
            <a:r>
              <a:rPr b="1" dirty="0" sz="2000" lang="en-US">
                <a:latin typeface="Times New Roman" panose="02020603050405020304" pitchFamily="18" charset="0"/>
                <a:cs typeface="Times New Roman" panose="02020603050405020304" pitchFamily="18" charset="0"/>
              </a:rPr>
              <a:t>FEATURE COLLECTION:</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Used conditional formatting</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Used fill color option</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Used  filter option to separate blanks in the column</a:t>
            </a:r>
          </a:p>
          <a:p>
            <a:pPr>
              <a:lnSpc>
                <a:spcPct val="150000"/>
              </a:lnSpc>
            </a:pPr>
            <a:r>
              <a:rPr b="1" dirty="0" sz="2000" lang="en-US">
                <a:latin typeface="Times New Roman" panose="02020603050405020304" pitchFamily="18" charset="0"/>
                <a:cs typeface="Times New Roman" panose="02020603050405020304" pitchFamily="18" charset="0"/>
              </a:rPr>
              <a:t>DATA CLEANING:</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Filtering the data according to our needs</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Making the data into a structured data</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Separating the important columns</a:t>
            </a:r>
          </a:p>
          <a:p>
            <a:pPr lvl="1"/>
            <a:endParaRPr dirty="0" sz="2400" lang="en-US">
              <a:latin typeface="Times New Roman" panose="02020603050405020304" pitchFamily="18" charset="0"/>
              <a:cs typeface="Times New Roman" panose="02020603050405020304" pitchFamily="18" charset="0"/>
            </a:endParaRPr>
          </a:p>
          <a:p>
            <a:pPr indent="-457200" lvl="2" marL="1371600">
              <a:buFont typeface="+mj-lt"/>
              <a:buAutoNum type="arabicPeriod"/>
            </a:pP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4" name="object 7"/>
          <p:cNvSpPr txBox="1">
            <a:spLocks noGrp="1"/>
          </p:cNvSpPr>
          <p:nvPr>
            <p:ph type="title"/>
          </p:nvPr>
        </p:nvSpPr>
        <p:spPr>
          <a:xfrm>
            <a:off x="609600" y="483809"/>
            <a:ext cx="2818130" cy="629018"/>
          </a:xfrm>
          <a:prstGeom prst="rect"/>
        </p:spPr>
        <p:txBody>
          <a:bodyPr bIns="0" lIns="0" rIns="0" rtlCol="0" tIns="13335" vert="horz" wrap="square">
            <a:spAutoFit/>
          </a:bodyPr>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dirty="0" spc="-40">
                <a:latin typeface="Times New Roman" panose="02020603050405020304" pitchFamily="18" charset="0"/>
                <a:cs typeface="Times New Roman" panose="02020603050405020304" pitchFamily="18" charset="0"/>
              </a:rPr>
              <a:t>E</a:t>
            </a:r>
            <a:r>
              <a:rPr dirty="0" spc="15">
                <a:latin typeface="Times New Roman" panose="02020603050405020304" pitchFamily="18" charset="0"/>
                <a:cs typeface="Times New Roman" panose="02020603050405020304" pitchFamily="18" charset="0"/>
              </a:rPr>
              <a:t>S</a:t>
            </a:r>
            <a:r>
              <a:rPr dirty="0" spc="-30">
                <a:latin typeface="Times New Roman" panose="02020603050405020304" pitchFamily="18" charset="0"/>
                <a:cs typeface="Times New Roman" panose="02020603050405020304" pitchFamily="18" charset="0"/>
              </a:rPr>
              <a:t>U</a:t>
            </a:r>
            <a:r>
              <a:rPr dirty="0" spc="-405">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r>
              <a:rPr dirty="0" lang="en-US">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104863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066800" y="1371600"/>
          <a:ext cx="9829800" cy="4343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54"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36" name="object 7"/>
          <p:cNvSpPr txBox="1">
            <a:spLocks noGrp="1"/>
          </p:cNvSpPr>
          <p:nvPr>
            <p:ph type="title"/>
          </p:nvPr>
        </p:nvSpPr>
        <p:spPr>
          <a:xfrm>
            <a:off x="755332" y="385444"/>
            <a:ext cx="2597468" cy="629018"/>
          </a:xfrm>
          <a:prstGeom prst="rect"/>
        </p:spPr>
        <p:txBody>
          <a:bodyPr bIns="0" lIns="0" rIns="0" rtlCol="0" tIns="13335" vert="horz" wrap="square">
            <a:spAutoFit/>
          </a:bodyPr>
          <a:p>
            <a:pPr marL="12700">
              <a:lnSpc>
                <a:spcPct val="100000"/>
              </a:lnSpc>
              <a:spcBef>
                <a:spcPts val="105"/>
              </a:spcBef>
            </a:pPr>
            <a:r>
              <a:rPr dirty="0" sz="4000">
                <a:latin typeface="Times New Roman" panose="02020603050405020304" pitchFamily="18" charset="0"/>
                <a:cs typeface="Times New Roman" panose="02020603050405020304" pitchFamily="18" charset="0"/>
              </a:rPr>
              <a:t>R</a:t>
            </a:r>
            <a:r>
              <a:rPr dirty="0" sz="4000" spc="-40">
                <a:latin typeface="Times New Roman" panose="02020603050405020304" pitchFamily="18" charset="0"/>
                <a:cs typeface="Times New Roman" panose="02020603050405020304" pitchFamily="18" charset="0"/>
              </a:rPr>
              <a:t>E</a:t>
            </a:r>
            <a:r>
              <a:rPr dirty="0" sz="4000" spc="15">
                <a:latin typeface="Times New Roman" panose="02020603050405020304" pitchFamily="18" charset="0"/>
                <a:cs typeface="Times New Roman" panose="02020603050405020304" pitchFamily="18" charset="0"/>
              </a:rPr>
              <a:t>S</a:t>
            </a:r>
            <a:r>
              <a:rPr dirty="0" sz="4000" spc="-30">
                <a:latin typeface="Times New Roman" panose="02020603050405020304" pitchFamily="18" charset="0"/>
                <a:cs typeface="Times New Roman" panose="02020603050405020304" pitchFamily="18" charset="0"/>
              </a:rPr>
              <a:t>U</a:t>
            </a:r>
            <a:r>
              <a:rPr dirty="0" sz="4000" spc="-405">
                <a:latin typeface="Times New Roman" panose="02020603050405020304" pitchFamily="18" charset="0"/>
                <a:cs typeface="Times New Roman" panose="02020603050405020304" pitchFamily="18" charset="0"/>
              </a:rPr>
              <a:t>L</a:t>
            </a:r>
            <a:r>
              <a:rPr dirty="0" sz="4000">
                <a:latin typeface="Times New Roman" panose="02020603050405020304" pitchFamily="18" charset="0"/>
                <a:cs typeface="Times New Roman" panose="02020603050405020304" pitchFamily="18" charset="0"/>
              </a:rPr>
              <a:t>TS</a:t>
            </a:r>
          </a:p>
        </p:txBody>
      </p:sp>
      <p:sp>
        <p:nvSpPr>
          <p:cNvPr id="104863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5" name="Chart 2"/>
          <p:cNvGraphicFramePr>
            <a:graphicFrameLocks/>
          </p:cNvGraphicFramePr>
          <p:nvPr/>
        </p:nvGraphicFramePr>
        <p:xfrm>
          <a:off x="1676400" y="1447800"/>
          <a:ext cx="8610600" cy="41148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8" name="Title 1"/>
          <p:cNvSpPr>
            <a:spLocks noGrp="1"/>
          </p:cNvSpPr>
          <p:nvPr>
            <p:ph type="title"/>
          </p:nvPr>
        </p:nvSpPr>
        <p:spPr>
          <a:xfrm>
            <a:off x="990601" y="838200"/>
            <a:ext cx="9524999" cy="533400"/>
          </a:xfrm>
        </p:spPr>
        <p:txBody>
          <a:bodyPr>
            <a:normAutofit/>
          </a:bodyPr>
          <a:p>
            <a:r>
              <a:rPr dirty="0" sz="4400" lang="en-US">
                <a:latin typeface="Times New Roman" panose="02020603050405020304" pitchFamily="18" charset="0"/>
                <a:cs typeface="Times New Roman" panose="02020603050405020304" pitchFamily="18" charset="0"/>
              </a:rPr>
              <a:t>Conclusion</a:t>
            </a:r>
            <a:r>
              <a:rPr dirty="0" lang="en-US">
                <a:latin typeface="Times New Roman" panose="02020603050405020304" pitchFamily="18" charset="0"/>
                <a:cs typeface="Times New Roman" panose="02020603050405020304" pitchFamily="18" charset="0"/>
              </a:rPr>
              <a:t>:</a:t>
            </a:r>
            <a:endParaRPr dirty="0" lang="en-IN">
              <a:latin typeface="Times New Roman" panose="02020603050405020304" pitchFamily="18" charset="0"/>
              <a:cs typeface="Times New Roman" panose="02020603050405020304" pitchFamily="18" charset="0"/>
            </a:endParaRPr>
          </a:p>
        </p:txBody>
      </p:sp>
      <p:sp>
        <p:nvSpPr>
          <p:cNvPr id="1048639" name="Text Placeholder 2"/>
          <p:cNvSpPr>
            <a:spLocks noGrp="1"/>
          </p:cNvSpPr>
          <p:nvPr>
            <p:ph idx="1"/>
          </p:nvPr>
        </p:nvSpPr>
        <p:spPr>
          <a:xfrm>
            <a:off x="762000" y="1219200"/>
            <a:ext cx="10591800" cy="4648200"/>
          </a:xfrm>
        </p:spPr>
        <p:txBody>
          <a:bodyPr>
            <a:normAutofit/>
          </a:bodyPr>
          <a:p>
            <a:pPr algn="just">
              <a:lnSpc>
                <a:spcPct val="150000"/>
              </a:lnSpc>
            </a:pPr>
            <a:endParaRPr dirty="0" sz="2000" lang="en-US">
              <a:latin typeface="Times New Roman" panose="02020603050405020304" pitchFamily="18" charset="0"/>
              <a:cs typeface="Times New Roman" panose="02020603050405020304" pitchFamily="18" charset="0"/>
            </a:endParaRPr>
          </a:p>
          <a:p>
            <a:pPr algn="just">
              <a:lnSpc>
                <a:spcPct val="150000"/>
              </a:lnSpc>
            </a:pPr>
            <a:endParaRPr dirty="0" sz="2000" lang="en-US">
              <a:latin typeface="Times New Roman" panose="02020603050405020304" pitchFamily="18" charset="0"/>
              <a:cs typeface="Times New Roman" panose="02020603050405020304" pitchFamily="18" charset="0"/>
            </a:endParaRPr>
          </a:p>
          <a:p>
            <a:pPr algn="just">
              <a:lnSpc>
                <a:spcPct val="150000"/>
              </a:lnSpc>
            </a:pPr>
            <a:r>
              <a:rPr dirty="0" sz="2000" lang="en-US">
                <a:latin typeface="Times New Roman" panose="02020603050405020304" pitchFamily="18" charset="0"/>
                <a:cs typeface="Times New Roman" panose="02020603050405020304" pitchFamily="18" charset="0"/>
              </a:rPr>
              <a:t>In any organization, the main task is people handling because the main task is to manage people who are the main assets of the organization as they are the person to fulfil the ultimate goal of the company.</a:t>
            </a:r>
          </a:p>
          <a:p>
            <a:pPr algn="just">
              <a:lnSpc>
                <a:spcPct val="150000"/>
              </a:lnSpc>
            </a:pPr>
            <a:r>
              <a:rPr dirty="0" sz="2000" lang="en-US">
                <a:latin typeface="Times New Roman" panose="02020603050405020304" pitchFamily="18" charset="0"/>
                <a:cs typeface="Times New Roman" panose="02020603050405020304" pitchFamily="18" charset="0"/>
              </a:rPr>
              <a:t> There is a saying that “when you are an employee, success definition for you to grow yourself but at the time when you become a leader the definition of success is to grow others. And that is where employee performance analysis plays a huge role”.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40" name=""/>
        <p:cNvGrpSpPr/>
        <p:nvPr/>
      </p:nvGrpSpPr>
      <p:grpSpPr>
        <a:xfrm>
          <a:off x="0" y="0"/>
          <a:ext cx="0" cy="0"/>
          <a:chOff x="0" y="0"/>
          <a:chExt cx="0" cy="0"/>
        </a:xfrm>
      </p:grpSpPr>
      <p:sp>
        <p:nvSpPr>
          <p:cNvPr id="1048596" name="object 17"/>
          <p:cNvSpPr txBox="1">
            <a:spLocks noGrp="1"/>
          </p:cNvSpPr>
          <p:nvPr>
            <p:ph type="title"/>
          </p:nvPr>
        </p:nvSpPr>
        <p:spPr>
          <a:xfrm>
            <a:off x="838200" y="829627"/>
            <a:ext cx="7696199" cy="693780"/>
          </a:xfrm>
          <a:prstGeom prst="rect"/>
        </p:spPr>
        <p:txBody>
          <a:bodyPr bIns="0" lIns="0" rIns="0" rtlCol="0" tIns="16510" vert="horz" wrap="square">
            <a:spAutoFit/>
          </a:bodyPr>
          <a:p>
            <a:pPr marL="12700">
              <a:lnSpc>
                <a:spcPct val="100000"/>
              </a:lnSpc>
              <a:spcBef>
                <a:spcPts val="130"/>
              </a:spcBef>
            </a:pPr>
            <a:r>
              <a:rPr b="1" dirty="0" sz="4250" spc="5">
                <a:solidFill>
                  <a:schemeClr val="tx1"/>
                </a:solidFill>
                <a:latin typeface="Times New Roman" panose="02020603050405020304" pitchFamily="18" charset="0"/>
                <a:cs typeface="Times New Roman" panose="02020603050405020304" pitchFamily="18" charset="0"/>
              </a:rPr>
              <a:t>PROJECT</a:t>
            </a:r>
            <a:r>
              <a:rPr dirty="0" sz="4250" spc="-85">
                <a:solidFill>
                  <a:schemeClr val="tx1"/>
                </a:solidFill>
                <a:latin typeface="+mj-lt"/>
              </a:rPr>
              <a:t> </a:t>
            </a:r>
            <a:r>
              <a:rPr b="1" dirty="0" sz="4400" spc="25">
                <a:solidFill>
                  <a:schemeClr val="tx1"/>
                </a:solidFill>
                <a:latin typeface="Times New Roman" panose="02020603050405020304" pitchFamily="18" charset="0"/>
                <a:cs typeface="Times New Roman" panose="02020603050405020304" pitchFamily="18" charset="0"/>
              </a:rPr>
              <a:t>TITLE</a:t>
            </a:r>
            <a:r>
              <a:rPr dirty="0" sz="4400" lang="en-US" spc="25">
                <a:solidFill>
                  <a:schemeClr val="tx1"/>
                </a:solidFill>
                <a:latin typeface="Times New Roman" panose="02020603050405020304" pitchFamily="18" charset="0"/>
                <a:cs typeface="Times New Roman" panose="02020603050405020304" pitchFamily="18" charset="0"/>
              </a:rPr>
              <a:t> </a:t>
            </a:r>
            <a:r>
              <a:rPr dirty="0" sz="4400" lang="en-US" spc="25">
                <a:latin typeface="Times New Roman" panose="02020603050405020304" pitchFamily="18" charset="0"/>
                <a:cs typeface="Times New Roman" panose="02020603050405020304" pitchFamily="18" charset="0"/>
              </a:rPr>
              <a:t>:</a:t>
            </a:r>
            <a:endParaRPr dirty="0" sz="4400">
              <a:latin typeface="Times New Roman" panose="02020603050405020304" pitchFamily="18" charset="0"/>
              <a:cs typeface="Times New Roman" panose="02020603050405020304" pitchFamily="18" charset="0"/>
            </a:endParaRPr>
          </a:p>
        </p:txBody>
      </p:sp>
      <p:sp>
        <p:nvSpPr>
          <p:cNvPr id="1048597" name="object 22"/>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598" name="TextBox 22"/>
          <p:cNvSpPr txBox="1"/>
          <p:nvPr/>
        </p:nvSpPr>
        <p:spPr>
          <a:xfrm>
            <a:off x="466724" y="2123271"/>
            <a:ext cx="9344025" cy="1412241"/>
          </a:xfrm>
          <a:prstGeom prst="rect"/>
          <a:noFill/>
        </p:spPr>
        <p:txBody>
          <a:bodyPr rtlCol="0" wrap="square">
            <a:spAutoFit/>
          </a:bodyPr>
          <a:p>
            <a:r>
              <a:rPr b="1" dirty="0" sz="4400" lang="en-US">
                <a:latin typeface="Times New Roman" panose="02020603050405020304" pitchFamily="18" charset="0"/>
                <a:cs typeface="Times New Roman" panose="02020603050405020304" pitchFamily="18" charset="0"/>
              </a:rPr>
              <a:t>Employee Performance Analysis using Excel</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1" name=""/>
        <p:cNvGrpSpPr/>
        <p:nvPr/>
      </p:nvGrpSpPr>
      <p:grpSpPr>
        <a:xfrm>
          <a:off x="0" y="0"/>
          <a:ext cx="0" cy="0"/>
          <a:chOff x="0" y="0"/>
          <a:chExt cx="0" cy="0"/>
        </a:xfrm>
      </p:grpSpPr>
      <p:sp>
        <p:nvSpPr>
          <p:cNvPr id="1048599" name="object 21"/>
          <p:cNvSpPr txBox="1">
            <a:spLocks noGrp="1"/>
          </p:cNvSpPr>
          <p:nvPr>
            <p:ph type="title"/>
          </p:nvPr>
        </p:nvSpPr>
        <p:spPr>
          <a:xfrm>
            <a:off x="739774" y="445388"/>
            <a:ext cx="2765425" cy="629018"/>
          </a:xfrm>
          <a:prstGeom prst="rect"/>
        </p:spPr>
        <p:txBody>
          <a:bodyPr bIns="0" lIns="0" rIns="0" rtlCol="0" tIns="13335" vert="horz" wrap="square">
            <a:spAutoFit/>
          </a:bodyPr>
          <a:p>
            <a:pPr marL="12700">
              <a:lnSpc>
                <a:spcPct val="100000"/>
              </a:lnSpc>
              <a:spcBef>
                <a:spcPts val="105"/>
              </a:spcBef>
            </a:pPr>
            <a:r>
              <a:rPr dirty="0" sz="4000" spc="25">
                <a:latin typeface="Times New Roman" panose="02020603050405020304" pitchFamily="18" charset="0"/>
                <a:cs typeface="Times New Roman" panose="02020603050405020304" pitchFamily="18" charset="0"/>
              </a:rPr>
              <a:t>A</a:t>
            </a:r>
            <a:r>
              <a:rPr dirty="0" sz="4000" spc="-5">
                <a:latin typeface="Times New Roman" panose="02020603050405020304" pitchFamily="18" charset="0"/>
                <a:cs typeface="Times New Roman" panose="02020603050405020304" pitchFamily="18" charset="0"/>
              </a:rPr>
              <a:t>G</a:t>
            </a:r>
            <a:r>
              <a:rPr dirty="0" sz="4000" spc="-35">
                <a:latin typeface="Times New Roman" panose="02020603050405020304" pitchFamily="18" charset="0"/>
                <a:cs typeface="Times New Roman" panose="02020603050405020304" pitchFamily="18" charset="0"/>
              </a:rPr>
              <a:t>E</a:t>
            </a:r>
            <a:r>
              <a:rPr dirty="0" sz="4000" spc="15">
                <a:latin typeface="Times New Roman" panose="02020603050405020304" pitchFamily="18" charset="0"/>
                <a:cs typeface="Times New Roman" panose="02020603050405020304" pitchFamily="18" charset="0"/>
              </a:rPr>
              <a:t>N</a:t>
            </a:r>
            <a:r>
              <a:rPr dirty="0" sz="4000">
                <a:latin typeface="Times New Roman" panose="02020603050405020304" pitchFamily="18" charset="0"/>
                <a:cs typeface="Times New Roman" panose="02020603050405020304" pitchFamily="18" charset="0"/>
              </a:rPr>
              <a:t>D</a:t>
            </a:r>
            <a:r>
              <a:rPr dirty="0" sz="4000" lang="en-US">
                <a:latin typeface="Times New Roman" panose="02020603050405020304" pitchFamily="18" charset="0"/>
                <a:cs typeface="Times New Roman" panose="02020603050405020304" pitchFamily="18" charset="0"/>
              </a:rPr>
              <a:t>:</a:t>
            </a:r>
            <a:r>
              <a:rPr dirty="0" sz="4000">
                <a:solidFill>
                  <a:schemeClr val="bg1"/>
                </a:solidFill>
                <a:latin typeface="Times New Roman" panose="02020603050405020304" pitchFamily="18" charset="0"/>
                <a:cs typeface="Times New Roman" panose="02020603050405020304" pitchFamily="18" charset="0"/>
              </a:rPr>
              <a:t>A</a:t>
            </a:r>
            <a:r>
              <a:rPr dirty="0" sz="4000" lang="en-US">
                <a:solidFill>
                  <a:schemeClr val="bg1"/>
                </a:solidFill>
                <a:latin typeface="Times New Roman" panose="02020603050405020304" pitchFamily="18" charset="0"/>
                <a:cs typeface="Times New Roman" panose="02020603050405020304" pitchFamily="18" charset="0"/>
              </a:rPr>
              <a:t>:</a:t>
            </a:r>
            <a:r>
              <a:rPr dirty="0" sz="4000" lang="en-US">
                <a:latin typeface="Times New Roman" panose="02020603050405020304" pitchFamily="18" charset="0"/>
                <a:cs typeface="Times New Roman" panose="02020603050405020304" pitchFamily="18" charset="0"/>
              </a:rPr>
              <a:t> </a:t>
            </a:r>
            <a:endParaRPr dirty="0" sz="4000">
              <a:latin typeface="Times New Roman" panose="02020603050405020304" pitchFamily="18" charset="0"/>
              <a:cs typeface="Times New Roman" panose="02020603050405020304" pitchFamily="18" charset="0"/>
            </a:endParaRPr>
          </a:p>
        </p:txBody>
      </p:sp>
      <p:sp>
        <p:nvSpPr>
          <p:cNvPr id="1048600" name="object 22"/>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0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Problem Statement</a:t>
            </a:r>
          </a:p>
          <a:p>
            <a:pPr>
              <a:buFont typeface="+mj-lt"/>
              <a:buAutoNum type="arabicPeriod"/>
            </a:pPr>
            <a:r>
              <a:rPr b="0" dirty="0" sz="2800" i="0" lang="en-US">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latin typeface="Times New Roman" panose="02020603050405020304" pitchFamily="18" charset="0"/>
                <a:cs typeface="Times New Roman" panose="02020603050405020304" pitchFamily="18" charset="0"/>
              </a:rPr>
              <a:t>Dataset Description</a:t>
            </a:r>
            <a:endParaRPr b="0" dirty="0" sz="2800" i="0" lang="en-US">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Results and </a:t>
            </a:r>
            <a:r>
              <a:rPr dirty="0" sz="2800" lang="en-US">
                <a:latin typeface="Times New Roman" panose="02020603050405020304" pitchFamily="18" charset="0"/>
                <a:cs typeface="Times New Roman" panose="02020603050405020304" pitchFamily="18" charset="0"/>
              </a:rPr>
              <a:t>Discussion</a:t>
            </a:r>
            <a:endParaRPr b="0" dirty="0" sz="2800" i="0" lang="en-US">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7" name="object 7"/>
          <p:cNvSpPr txBox="1">
            <a:spLocks noGrp="1"/>
          </p:cNvSpPr>
          <p:nvPr>
            <p:ph type="title"/>
          </p:nvPr>
        </p:nvSpPr>
        <p:spPr>
          <a:xfrm>
            <a:off x="704020" y="390241"/>
            <a:ext cx="10681335" cy="570669"/>
          </a:xfrm>
          <a:prstGeom prst="rect"/>
        </p:spPr>
        <p:txBody>
          <a:bodyPr bIns="0" lIns="0" rIns="0" rtlCol="0" tIns="16510" vert="horz" wrap="square">
            <a:spAutoFit/>
          </a:bodyPr>
          <a:p>
            <a:pPr marL="12700">
              <a:lnSpc>
                <a:spcPct val="100000"/>
              </a:lnSpc>
              <a:spcBef>
                <a:spcPts val="130"/>
              </a:spcBef>
              <a:tabLst>
                <a:tab algn="l" pos="2727960"/>
              </a:tabLst>
            </a:pPr>
            <a:r>
              <a:rPr dirty="0" sz="3600" spc="-20">
                <a:latin typeface="Times New Roman" panose="02020603050405020304" pitchFamily="18" charset="0"/>
                <a:cs typeface="Times New Roman" panose="02020603050405020304" pitchFamily="18" charset="0"/>
              </a:rPr>
              <a:t>P</a:t>
            </a:r>
            <a:r>
              <a:rPr dirty="0" sz="3600" spc="15">
                <a:latin typeface="Times New Roman" panose="02020603050405020304" pitchFamily="18" charset="0"/>
                <a:cs typeface="Times New Roman" panose="02020603050405020304" pitchFamily="18" charset="0"/>
              </a:rPr>
              <a:t>ROB</a:t>
            </a:r>
            <a:r>
              <a:rPr dirty="0" sz="3600" spc="55">
                <a:latin typeface="Times New Roman" panose="02020603050405020304" pitchFamily="18" charset="0"/>
                <a:cs typeface="Times New Roman" panose="02020603050405020304" pitchFamily="18" charset="0"/>
              </a:rPr>
              <a:t>L</a:t>
            </a:r>
            <a:r>
              <a:rPr dirty="0" sz="3600" spc="-20">
                <a:latin typeface="Times New Roman" panose="02020603050405020304" pitchFamily="18" charset="0"/>
                <a:cs typeface="Times New Roman" panose="02020603050405020304" pitchFamily="18" charset="0"/>
              </a:rPr>
              <a:t>E</a:t>
            </a:r>
            <a:r>
              <a:rPr dirty="0" sz="3600" lang="en-US" spc="20">
                <a:latin typeface="Times New Roman" panose="02020603050405020304" pitchFamily="18" charset="0"/>
                <a:cs typeface="Times New Roman" panose="02020603050405020304" pitchFamily="18" charset="0"/>
              </a:rPr>
              <a:t> </a:t>
            </a:r>
            <a:r>
              <a:rPr dirty="0" sz="3600" spc="10">
                <a:latin typeface="Times New Roman" panose="02020603050405020304" pitchFamily="18" charset="0"/>
                <a:cs typeface="Times New Roman" panose="02020603050405020304" pitchFamily="18" charset="0"/>
              </a:rPr>
              <a:t>S</a:t>
            </a:r>
            <a:r>
              <a:rPr dirty="0" sz="3600" spc="-370">
                <a:latin typeface="Times New Roman" panose="02020603050405020304" pitchFamily="18" charset="0"/>
                <a:cs typeface="Times New Roman" panose="02020603050405020304" pitchFamily="18" charset="0"/>
              </a:rPr>
              <a:t>T</a:t>
            </a:r>
            <a:r>
              <a:rPr dirty="0" sz="3600" spc="-375">
                <a:latin typeface="Times New Roman" panose="02020603050405020304" pitchFamily="18" charset="0"/>
                <a:cs typeface="Times New Roman" panose="02020603050405020304" pitchFamily="18" charset="0"/>
              </a:rPr>
              <a:t>A</a:t>
            </a:r>
            <a:r>
              <a:rPr dirty="0" sz="3600" spc="15">
                <a:latin typeface="Times New Roman" panose="02020603050405020304" pitchFamily="18" charset="0"/>
                <a:cs typeface="Times New Roman" panose="02020603050405020304" pitchFamily="18" charset="0"/>
              </a:rPr>
              <a:t>T</a:t>
            </a:r>
            <a:r>
              <a:rPr dirty="0" sz="3600" spc="-10">
                <a:latin typeface="Times New Roman" panose="02020603050405020304" pitchFamily="18" charset="0"/>
                <a:cs typeface="Times New Roman" panose="02020603050405020304" pitchFamily="18" charset="0"/>
              </a:rPr>
              <a:t>E</a:t>
            </a:r>
            <a:r>
              <a:rPr dirty="0" sz="3600" spc="-20">
                <a:latin typeface="Times New Roman" panose="02020603050405020304" pitchFamily="18" charset="0"/>
                <a:cs typeface="Times New Roman" panose="02020603050405020304" pitchFamily="18" charset="0"/>
              </a:rPr>
              <a:t>ME</a:t>
            </a:r>
            <a:r>
              <a:rPr dirty="0" sz="3600" spc="10">
                <a:latin typeface="Times New Roman" panose="02020603050405020304" pitchFamily="18" charset="0"/>
                <a:cs typeface="Times New Roman" panose="02020603050405020304" pitchFamily="18" charset="0"/>
              </a:rPr>
              <a:t>NT</a:t>
            </a:r>
            <a:r>
              <a:rPr dirty="0" sz="3600" lang="en-US" spc="10">
                <a:latin typeface="Times New Roman" panose="02020603050405020304" pitchFamily="18" charset="0"/>
                <a:cs typeface="Times New Roman" panose="02020603050405020304" pitchFamily="18" charset="0"/>
              </a:rPr>
              <a:t>:</a:t>
            </a:r>
            <a:endParaRPr dirty="0" sz="3600">
              <a:latin typeface="Times New Roman" panose="02020603050405020304" pitchFamily="18" charset="0"/>
              <a:cs typeface="Times New Roman" panose="02020603050405020304" pitchFamily="18" charset="0"/>
            </a:endParaRPr>
          </a:p>
        </p:txBody>
      </p:sp>
      <p:sp>
        <p:nvSpPr>
          <p:cNvPr id="1048608" name="Text Placeholder 16"/>
          <p:cNvSpPr>
            <a:spLocks noGrp="1"/>
          </p:cNvSpPr>
          <p:nvPr>
            <p:ph idx="1"/>
          </p:nvPr>
        </p:nvSpPr>
        <p:spPr>
          <a:xfrm>
            <a:off x="609600" y="1295400"/>
            <a:ext cx="9067800" cy="4457502"/>
          </a:xfrm>
        </p:spPr>
        <p:txBody>
          <a:bodyPr>
            <a:normAutofit fontScale="92857" lnSpcReduction="20000"/>
          </a:bodyPr>
          <a:p>
            <a:pPr>
              <a:lnSpc>
                <a:spcPct val="150000"/>
              </a:lnSpc>
            </a:pPr>
            <a:r>
              <a:rPr dirty="0" sz="2800" lang="en-US">
                <a:latin typeface="Times New Roman" panose="02020603050405020304" pitchFamily="18" charset="0"/>
                <a:cs typeface="Times New Roman" panose="02020603050405020304" pitchFamily="18" charset="0"/>
              </a:rPr>
              <a:t>Analyzing employee data sets is crucial for several reasons:</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Improving Employee Experience</a:t>
            </a:r>
            <a:endParaRPr dirty="0" sz="2800" lang="en-US">
              <a:latin typeface="Times New Roman" panose="02020603050405020304" pitchFamily="18" charset="0"/>
              <a:cs typeface="Times New Roman" panose="02020603050405020304" pitchFamily="18" charset="0"/>
            </a:endParaRP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Enhancing Productivity</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Informed Decision-Making</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Identifying Trends and Patterns</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Ensuring Fairness and Compliance</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Strategic Planning</a:t>
            </a:r>
          </a:p>
        </p:txBody>
      </p:sp>
      <p:sp>
        <p:nvSpPr>
          <p:cNvPr id="1048609"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0" name="object 7"/>
          <p:cNvSpPr txBox="1">
            <a:spLocks noGrp="1"/>
          </p:cNvSpPr>
          <p:nvPr>
            <p:ph type="title"/>
          </p:nvPr>
        </p:nvSpPr>
        <p:spPr>
          <a:xfrm>
            <a:off x="755332" y="401387"/>
            <a:ext cx="1068133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latin typeface="Times New Roman" panose="02020603050405020304" pitchFamily="18" charset="0"/>
                <a:cs typeface="Times New Roman" panose="02020603050405020304" pitchFamily="18" charset="0"/>
              </a:rPr>
              <a:t>PROJECT</a:t>
            </a:r>
            <a:r>
              <a:rPr dirty="0" sz="4250" lang="en-US" spc="5">
                <a:latin typeface="Times New Roman" panose="02020603050405020304" pitchFamily="18" charset="0"/>
                <a:cs typeface="Times New Roman" panose="02020603050405020304" pitchFamily="18" charset="0"/>
              </a:rPr>
              <a:t> </a:t>
            </a:r>
            <a:r>
              <a:rPr dirty="0" sz="4250" spc="-20">
                <a:latin typeface="Times New Roman" panose="02020603050405020304" pitchFamily="18" charset="0"/>
                <a:cs typeface="Times New Roman" panose="02020603050405020304" pitchFamily="18" charset="0"/>
              </a:rPr>
              <a:t>OVERVIEW</a:t>
            </a:r>
            <a:endParaRPr dirty="0" sz="4250">
              <a:latin typeface="Times New Roman" panose="02020603050405020304" pitchFamily="18" charset="0"/>
              <a:cs typeface="Times New Roman" panose="02020603050405020304" pitchFamily="18" charset="0"/>
            </a:endParaRPr>
          </a:p>
        </p:txBody>
      </p:sp>
      <p:sp>
        <p:nvSpPr>
          <p:cNvPr id="1048611" name="Text Placeholder 8"/>
          <p:cNvSpPr>
            <a:spLocks noGrp="1"/>
          </p:cNvSpPr>
          <p:nvPr>
            <p:ph idx="1"/>
          </p:nvPr>
        </p:nvSpPr>
        <p:spPr>
          <a:xfrm>
            <a:off x="609600" y="1371600"/>
            <a:ext cx="10972800" cy="5122941"/>
          </a:xfrm>
        </p:spPr>
        <p:txBody>
          <a:bodyPr>
            <a:normAutofit/>
          </a:bodyPr>
          <a:p>
            <a:pPr>
              <a:lnSpc>
                <a:spcPct val="150000"/>
              </a:lnSpc>
            </a:pPr>
            <a:r>
              <a:rPr b="1" dirty="0" sz="2400" lang="en-US">
                <a:latin typeface="Times New Roman" panose="02020603050405020304" pitchFamily="18" charset="0"/>
                <a:cs typeface="Times New Roman" panose="02020603050405020304" pitchFamily="18" charset="0"/>
              </a:rPr>
              <a:t>Objective:</a:t>
            </a:r>
          </a:p>
          <a:p>
            <a:pPr>
              <a:lnSpc>
                <a:spcPct val="150000"/>
              </a:lnSpc>
            </a:pPr>
            <a:r>
              <a:rPr dirty="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dirty="0" sz="2000" lang="en-US">
                <a:latin typeface="Times New Roman" panose="02020603050405020304" pitchFamily="18" charset="0"/>
                <a:cs typeface="Times New Roman" panose="02020603050405020304" pitchFamily="18" charset="0"/>
              </a:rPr>
              <a:t>Employee performance analysis is crucial for several reasons: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Feedback and improvement</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Goal setting</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Career development</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Increased productivity</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Alignment with organisational goals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Employee retention </a:t>
            </a:r>
          </a:p>
        </p:txBody>
      </p:sp>
      <p:sp>
        <p:nvSpPr>
          <p:cNvPr id="1048612"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3" name="object 5"/>
          <p:cNvSpPr txBox="1">
            <a:spLocks noGrp="1"/>
          </p:cNvSpPr>
          <p:nvPr>
            <p:ph type="title"/>
          </p:nvPr>
        </p:nvSpPr>
        <p:spPr>
          <a:xfrm>
            <a:off x="755332" y="385444"/>
            <a:ext cx="10681335" cy="509114"/>
          </a:xfrm>
          <a:prstGeom prst="rect"/>
        </p:spPr>
        <p:txBody>
          <a:bodyPr bIns="0" lIns="0" rIns="0" rtlCol="0" tIns="16510" vert="horz" wrap="square">
            <a:spAutoFit/>
          </a:bodyPr>
          <a:p>
            <a:pPr marL="12700">
              <a:lnSpc>
                <a:spcPct val="100000"/>
              </a:lnSpc>
              <a:spcBef>
                <a:spcPts val="130"/>
              </a:spcBef>
            </a:pPr>
            <a:r>
              <a:rPr dirty="0" sz="3200" spc="25">
                <a:latin typeface="Times New Roman" panose="02020603050405020304" pitchFamily="18" charset="0"/>
                <a:cs typeface="Times New Roman" panose="02020603050405020304" pitchFamily="18" charset="0"/>
              </a:rPr>
              <a:t>W</a:t>
            </a:r>
            <a:r>
              <a:rPr dirty="0" sz="3200" spc="-20">
                <a:latin typeface="Times New Roman" panose="02020603050405020304" pitchFamily="18" charset="0"/>
                <a:cs typeface="Times New Roman" panose="02020603050405020304" pitchFamily="18" charset="0"/>
              </a:rPr>
              <a:t>H</a:t>
            </a:r>
            <a:r>
              <a:rPr dirty="0" sz="3200" spc="20">
                <a:latin typeface="Times New Roman" panose="02020603050405020304" pitchFamily="18" charset="0"/>
                <a:cs typeface="Times New Roman" panose="02020603050405020304" pitchFamily="18" charset="0"/>
              </a:rPr>
              <a:t>O</a:t>
            </a:r>
            <a:r>
              <a:rPr dirty="0" sz="3200" spc="-235">
                <a:latin typeface="Times New Roman" panose="02020603050405020304" pitchFamily="18" charset="0"/>
                <a:cs typeface="Times New Roman" panose="02020603050405020304" pitchFamily="18" charset="0"/>
              </a:rPr>
              <a:t> </a:t>
            </a:r>
            <a:r>
              <a:rPr dirty="0" sz="3200" spc="-10">
                <a:latin typeface="Times New Roman" panose="02020603050405020304" pitchFamily="18" charset="0"/>
                <a:cs typeface="Times New Roman" panose="02020603050405020304" pitchFamily="18" charset="0"/>
              </a:rPr>
              <a:t>AR</a:t>
            </a:r>
            <a:r>
              <a:rPr dirty="0" sz="3200" spc="15">
                <a:latin typeface="Times New Roman" panose="02020603050405020304" pitchFamily="18" charset="0"/>
                <a:cs typeface="Times New Roman" panose="02020603050405020304" pitchFamily="18" charset="0"/>
              </a:rPr>
              <a:t>E</a:t>
            </a:r>
            <a:r>
              <a:rPr dirty="0" sz="3200" spc="-35">
                <a:latin typeface="Times New Roman" panose="02020603050405020304" pitchFamily="18" charset="0"/>
                <a:cs typeface="Times New Roman" panose="02020603050405020304" pitchFamily="18" charset="0"/>
              </a:rPr>
              <a:t> </a:t>
            </a:r>
            <a:r>
              <a:rPr dirty="0" sz="3200" spc="-10">
                <a:latin typeface="Times New Roman" panose="02020603050405020304" pitchFamily="18" charset="0"/>
                <a:cs typeface="Times New Roman" panose="02020603050405020304" pitchFamily="18" charset="0"/>
              </a:rPr>
              <a:t>T</a:t>
            </a:r>
            <a:r>
              <a:rPr dirty="0" sz="3200" spc="-15">
                <a:latin typeface="Times New Roman" panose="02020603050405020304" pitchFamily="18" charset="0"/>
                <a:cs typeface="Times New Roman" panose="02020603050405020304" pitchFamily="18" charset="0"/>
              </a:rPr>
              <a:t>H</a:t>
            </a:r>
            <a:r>
              <a:rPr dirty="0" sz="3200" spc="15">
                <a:latin typeface="Times New Roman" panose="02020603050405020304" pitchFamily="18" charset="0"/>
                <a:cs typeface="Times New Roman" panose="02020603050405020304" pitchFamily="18" charset="0"/>
              </a:rPr>
              <a:t>E</a:t>
            </a:r>
            <a:r>
              <a:rPr dirty="0" sz="3200" spc="-35">
                <a:latin typeface="Times New Roman" panose="02020603050405020304" pitchFamily="18" charset="0"/>
                <a:cs typeface="Times New Roman" panose="02020603050405020304" pitchFamily="18" charset="0"/>
              </a:rPr>
              <a:t> </a:t>
            </a:r>
            <a:r>
              <a:rPr dirty="0" sz="3200" spc="-20">
                <a:latin typeface="Times New Roman" panose="02020603050405020304" pitchFamily="18" charset="0"/>
                <a:cs typeface="Times New Roman" panose="02020603050405020304" pitchFamily="18" charset="0"/>
              </a:rPr>
              <a:t>E</a:t>
            </a:r>
            <a:r>
              <a:rPr dirty="0" sz="3200" spc="30">
                <a:latin typeface="Times New Roman" panose="02020603050405020304" pitchFamily="18" charset="0"/>
                <a:cs typeface="Times New Roman" panose="02020603050405020304" pitchFamily="18" charset="0"/>
              </a:rPr>
              <a:t>N</a:t>
            </a:r>
            <a:r>
              <a:rPr dirty="0" sz="3200" spc="15">
                <a:latin typeface="Times New Roman" panose="02020603050405020304" pitchFamily="18" charset="0"/>
                <a:cs typeface="Times New Roman" panose="02020603050405020304" pitchFamily="18" charset="0"/>
              </a:rPr>
              <a:t>D</a:t>
            </a:r>
            <a:r>
              <a:rPr dirty="0" sz="3200" spc="-45">
                <a:latin typeface="Times New Roman" panose="02020603050405020304" pitchFamily="18" charset="0"/>
                <a:cs typeface="Times New Roman" panose="02020603050405020304" pitchFamily="18" charset="0"/>
              </a:rPr>
              <a:t> </a:t>
            </a:r>
            <a:r>
              <a:rPr dirty="0" sz="3200">
                <a:latin typeface="Times New Roman" panose="02020603050405020304" pitchFamily="18" charset="0"/>
                <a:cs typeface="Times New Roman" panose="02020603050405020304" pitchFamily="18" charset="0"/>
              </a:rPr>
              <a:t>U</a:t>
            </a:r>
            <a:r>
              <a:rPr dirty="0" sz="3200" spc="10">
                <a:latin typeface="Times New Roman" panose="02020603050405020304" pitchFamily="18" charset="0"/>
                <a:cs typeface="Times New Roman" panose="02020603050405020304" pitchFamily="18" charset="0"/>
              </a:rPr>
              <a:t>S</a:t>
            </a:r>
            <a:r>
              <a:rPr dirty="0" sz="3200" spc="-25">
                <a:latin typeface="Times New Roman" panose="02020603050405020304" pitchFamily="18" charset="0"/>
                <a:cs typeface="Times New Roman" panose="02020603050405020304" pitchFamily="18" charset="0"/>
              </a:rPr>
              <a:t>E</a:t>
            </a:r>
            <a:r>
              <a:rPr dirty="0" sz="3200" spc="-10">
                <a:latin typeface="Times New Roman" panose="02020603050405020304" pitchFamily="18" charset="0"/>
                <a:cs typeface="Times New Roman" panose="02020603050405020304" pitchFamily="18" charset="0"/>
              </a:rPr>
              <a:t>R</a:t>
            </a:r>
            <a:r>
              <a:rPr dirty="0" sz="3200" spc="5">
                <a:latin typeface="Times New Roman" panose="02020603050405020304" pitchFamily="18" charset="0"/>
                <a:cs typeface="Times New Roman" panose="02020603050405020304" pitchFamily="18" charset="0"/>
              </a:rPr>
              <a:t>S?</a:t>
            </a:r>
            <a:endParaRPr dirty="0" sz="3200">
              <a:latin typeface="Times New Roman" panose="02020603050405020304" pitchFamily="18" charset="0"/>
              <a:cs typeface="Times New Roman" panose="02020603050405020304" pitchFamily="18" charset="0"/>
            </a:endParaRPr>
          </a:p>
        </p:txBody>
      </p:sp>
      <p:sp>
        <p:nvSpPr>
          <p:cNvPr id="1048614" name="Text Placeholder 6"/>
          <p:cNvSpPr>
            <a:spLocks noGrp="1"/>
          </p:cNvSpPr>
          <p:nvPr>
            <p:ph idx="1"/>
          </p:nvPr>
        </p:nvSpPr>
        <p:spPr>
          <a:xfrm>
            <a:off x="609600" y="1447800"/>
            <a:ext cx="9525000" cy="4001095"/>
          </a:xfrm>
        </p:spPr>
        <p:txBody>
          <a:bodyPr>
            <a:normAutofit fontScale="95000"/>
          </a:bodyPr>
          <a:p>
            <a:pPr>
              <a:lnSpc>
                <a:spcPct val="150000"/>
              </a:lnSpc>
            </a:pPr>
            <a:r>
              <a:rPr dirty="0" sz="2000" lang="en-US">
                <a:latin typeface="Times New Roman" panose="02020603050405020304" pitchFamily="18" charset="0"/>
                <a:cs typeface="Times New Roman" panose="02020603050405020304" pitchFamily="18" charset="0"/>
              </a:rPr>
              <a:t>Employee performance analysis is valuable tool for various stakeholders within an organization. Here are some of the key end users: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Human resource department</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Managers and team leaders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Executives and senior management</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Employees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Training and development teams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Data analysts</a:t>
            </a:r>
          </a:p>
          <a:p>
            <a:pPr indent="-342900" lvl="1" marL="800100">
              <a:buFont typeface="Wingdings" panose="05000000000000000000" pitchFamily="2" charset="2"/>
              <a:buChar char="Ø"/>
            </a:pPr>
            <a:endParaRPr dirty="0" sz="2000" lang="en-IN"/>
          </a:p>
        </p:txBody>
      </p:sp>
      <p:sp>
        <p:nvSpPr>
          <p:cNvPr id="1048615" name="object 8"/>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2" name="object 6"/>
          <p:cNvSpPr txBox="1">
            <a:spLocks noGrp="1"/>
          </p:cNvSpPr>
          <p:nvPr>
            <p:ph type="title"/>
          </p:nvPr>
        </p:nvSpPr>
        <p:spPr>
          <a:xfrm>
            <a:off x="-1447799" y="-333470"/>
            <a:ext cx="11963400" cy="1943737"/>
          </a:xfrm>
          <a:prstGeom prst="rect"/>
        </p:spPr>
        <p:txBody>
          <a:bodyPr bIns="0" lIns="0" rIns="0" rtlCol="0" tIns="13335" vert="horz" wrap="square">
            <a:spAutoFit/>
          </a:bodyPr>
          <a:p>
            <a:pPr marL="12700">
              <a:lnSpc>
                <a:spcPct val="100000"/>
              </a:lnSpc>
              <a:spcBef>
                <a:spcPts val="105"/>
              </a:spcBef>
            </a:pPr>
            <a:br>
              <a:rPr dirty="0" sz="3200" lang="en-US" spc="10">
                <a:latin typeface="Times New Roman" panose="02020603050405020304" pitchFamily="18" charset="0"/>
                <a:cs typeface="Times New Roman" panose="02020603050405020304" pitchFamily="18" charset="0"/>
              </a:rPr>
            </a:br>
            <a:br>
              <a:rPr dirty="0" sz="3200" lang="en-IN" spc="10">
                <a:latin typeface="Times New Roman" panose="02020603050405020304" pitchFamily="18" charset="0"/>
                <a:cs typeface="Times New Roman" panose="02020603050405020304" pitchFamily="18" charset="0"/>
              </a:rPr>
            </a:br>
            <a:br>
              <a:rPr dirty="0" sz="3200" lang="en-IN" spc="10">
                <a:latin typeface="Times New Roman" panose="02020603050405020304" pitchFamily="18" charset="0"/>
                <a:cs typeface="Times New Roman" panose="02020603050405020304" pitchFamily="18" charset="0"/>
              </a:rPr>
            </a:br>
            <a:r>
              <a:rPr dirty="0" sz="3200" spc="10">
                <a:latin typeface="Times New Roman" panose="02020603050405020304" pitchFamily="18" charset="0"/>
                <a:cs typeface="Times New Roman" panose="02020603050405020304" pitchFamily="18" charset="0"/>
              </a:rPr>
              <a:t>O</a:t>
            </a:r>
            <a:r>
              <a:rPr dirty="0" sz="3200" spc="25">
                <a:latin typeface="Times New Roman" panose="02020603050405020304" pitchFamily="18" charset="0"/>
                <a:cs typeface="Times New Roman" panose="02020603050405020304" pitchFamily="18" charset="0"/>
              </a:rPr>
              <a:t>U</a:t>
            </a:r>
            <a:r>
              <a:rPr dirty="0" sz="3200">
                <a:latin typeface="Times New Roman" panose="02020603050405020304" pitchFamily="18" charset="0"/>
                <a:cs typeface="Times New Roman" panose="02020603050405020304" pitchFamily="18" charset="0"/>
              </a:rPr>
              <a:t>R</a:t>
            </a:r>
            <a:r>
              <a:rPr dirty="0" sz="3200" spc="5">
                <a:latin typeface="Times New Roman" panose="02020603050405020304" pitchFamily="18" charset="0"/>
                <a:cs typeface="Times New Roman" panose="02020603050405020304" pitchFamily="18" charset="0"/>
              </a:rPr>
              <a:t> </a:t>
            </a:r>
            <a:r>
              <a:rPr dirty="0" sz="3200" spc="25">
                <a:latin typeface="Times New Roman" panose="02020603050405020304" pitchFamily="18" charset="0"/>
                <a:cs typeface="Times New Roman" panose="02020603050405020304" pitchFamily="18" charset="0"/>
              </a:rPr>
              <a:t>S</a:t>
            </a:r>
            <a:r>
              <a:rPr dirty="0" sz="3200" spc="10">
                <a:latin typeface="Times New Roman" panose="02020603050405020304" pitchFamily="18" charset="0"/>
                <a:cs typeface="Times New Roman" panose="02020603050405020304" pitchFamily="18" charset="0"/>
              </a:rPr>
              <a:t>O</a:t>
            </a:r>
            <a:r>
              <a:rPr dirty="0" sz="3200" spc="25">
                <a:latin typeface="Times New Roman" panose="02020603050405020304" pitchFamily="18" charset="0"/>
                <a:cs typeface="Times New Roman" panose="02020603050405020304" pitchFamily="18" charset="0"/>
              </a:rPr>
              <a:t>LU</a:t>
            </a:r>
            <a:r>
              <a:rPr dirty="0" sz="3200" spc="-35">
                <a:latin typeface="Times New Roman" panose="02020603050405020304" pitchFamily="18" charset="0"/>
                <a:cs typeface="Times New Roman" panose="02020603050405020304" pitchFamily="18" charset="0"/>
              </a:rPr>
              <a:t>T</a:t>
            </a:r>
            <a:r>
              <a:rPr dirty="0" sz="3200" spc="-30">
                <a:latin typeface="Times New Roman" panose="02020603050405020304" pitchFamily="18" charset="0"/>
                <a:cs typeface="Times New Roman" panose="02020603050405020304" pitchFamily="18" charset="0"/>
              </a:rPr>
              <a:t>I</a:t>
            </a:r>
            <a:r>
              <a:rPr dirty="0" sz="3200" spc="10">
                <a:latin typeface="Times New Roman" panose="02020603050405020304" pitchFamily="18" charset="0"/>
                <a:cs typeface="Times New Roman" panose="02020603050405020304" pitchFamily="18" charset="0"/>
              </a:rPr>
              <a:t>O</a:t>
            </a:r>
            <a:r>
              <a:rPr dirty="0" sz="3200">
                <a:latin typeface="Times New Roman" panose="02020603050405020304" pitchFamily="18" charset="0"/>
                <a:cs typeface="Times New Roman" panose="02020603050405020304" pitchFamily="18" charset="0"/>
              </a:rPr>
              <a:t>N</a:t>
            </a:r>
            <a:r>
              <a:rPr dirty="0" sz="3200" spc="-345">
                <a:latin typeface="Times New Roman" panose="02020603050405020304" pitchFamily="18" charset="0"/>
                <a:cs typeface="Times New Roman" panose="02020603050405020304" pitchFamily="18" charset="0"/>
              </a:rPr>
              <a:t> </a:t>
            </a:r>
            <a:r>
              <a:rPr dirty="0" sz="3200" spc="-35">
                <a:latin typeface="Times New Roman" panose="02020603050405020304" pitchFamily="18" charset="0"/>
                <a:cs typeface="Times New Roman" panose="02020603050405020304" pitchFamily="18" charset="0"/>
              </a:rPr>
              <a:t>A</a:t>
            </a:r>
            <a:r>
              <a:rPr dirty="0" sz="3200" spc="-5">
                <a:latin typeface="Times New Roman" panose="02020603050405020304" pitchFamily="18" charset="0"/>
                <a:cs typeface="Times New Roman" panose="02020603050405020304" pitchFamily="18" charset="0"/>
              </a:rPr>
              <a:t>N</a:t>
            </a:r>
            <a:r>
              <a:rPr dirty="0" sz="3200">
                <a:latin typeface="Times New Roman" panose="02020603050405020304" pitchFamily="18" charset="0"/>
                <a:cs typeface="Times New Roman" panose="02020603050405020304" pitchFamily="18" charset="0"/>
              </a:rPr>
              <a:t>D</a:t>
            </a:r>
            <a:r>
              <a:rPr dirty="0" sz="3200" spc="35">
                <a:latin typeface="Times New Roman" panose="02020603050405020304" pitchFamily="18" charset="0"/>
                <a:cs typeface="Times New Roman" panose="02020603050405020304" pitchFamily="18" charset="0"/>
              </a:rPr>
              <a:t> </a:t>
            </a:r>
            <a:r>
              <a:rPr dirty="0" sz="3200" spc="-30">
                <a:latin typeface="Times New Roman" panose="02020603050405020304" pitchFamily="18" charset="0"/>
                <a:cs typeface="Times New Roman" panose="02020603050405020304" pitchFamily="18" charset="0"/>
              </a:rPr>
              <a:t>I</a:t>
            </a:r>
            <a:r>
              <a:rPr dirty="0" sz="3200" spc="-35">
                <a:latin typeface="Times New Roman" panose="02020603050405020304" pitchFamily="18" charset="0"/>
                <a:cs typeface="Times New Roman" panose="02020603050405020304" pitchFamily="18" charset="0"/>
              </a:rPr>
              <a:t>T</a:t>
            </a:r>
            <a:r>
              <a:rPr dirty="0" sz="3200">
                <a:latin typeface="Times New Roman" panose="02020603050405020304" pitchFamily="18" charset="0"/>
                <a:cs typeface="Times New Roman" panose="02020603050405020304" pitchFamily="18" charset="0"/>
              </a:rPr>
              <a:t>S</a:t>
            </a:r>
            <a:r>
              <a:rPr dirty="0" sz="3200" spc="60">
                <a:latin typeface="Times New Roman" panose="02020603050405020304" pitchFamily="18" charset="0"/>
                <a:cs typeface="Times New Roman" panose="02020603050405020304" pitchFamily="18" charset="0"/>
              </a:rPr>
              <a:t> </a:t>
            </a:r>
            <a:r>
              <a:rPr dirty="0" sz="3200" spc="-295">
                <a:latin typeface="Times New Roman" panose="02020603050405020304" pitchFamily="18" charset="0"/>
                <a:cs typeface="Times New Roman" panose="02020603050405020304" pitchFamily="18" charset="0"/>
              </a:rPr>
              <a:t>V</a:t>
            </a:r>
            <a:r>
              <a:rPr dirty="0" sz="3200" spc="-35">
                <a:latin typeface="Times New Roman" panose="02020603050405020304" pitchFamily="18" charset="0"/>
                <a:cs typeface="Times New Roman" panose="02020603050405020304" pitchFamily="18" charset="0"/>
              </a:rPr>
              <a:t>A</a:t>
            </a:r>
            <a:r>
              <a:rPr dirty="0" sz="3200" spc="25">
                <a:latin typeface="Times New Roman" panose="02020603050405020304" pitchFamily="18" charset="0"/>
                <a:cs typeface="Times New Roman" panose="02020603050405020304" pitchFamily="18" charset="0"/>
              </a:rPr>
              <a:t>LU</a:t>
            </a:r>
            <a:r>
              <a:rPr dirty="0" sz="3200">
                <a:latin typeface="Times New Roman" panose="02020603050405020304" pitchFamily="18" charset="0"/>
                <a:cs typeface="Times New Roman" panose="02020603050405020304" pitchFamily="18" charset="0"/>
              </a:rPr>
              <a:t>E</a:t>
            </a:r>
            <a:r>
              <a:rPr dirty="0" sz="3200" spc="-65">
                <a:latin typeface="Times New Roman" panose="02020603050405020304" pitchFamily="18" charset="0"/>
                <a:cs typeface="Times New Roman" panose="02020603050405020304" pitchFamily="18" charset="0"/>
              </a:rPr>
              <a:t> </a:t>
            </a:r>
            <a:r>
              <a:rPr dirty="0" sz="3200" spc="-15">
                <a:latin typeface="Times New Roman" panose="02020603050405020304" pitchFamily="18" charset="0"/>
                <a:cs typeface="Times New Roman" panose="02020603050405020304" pitchFamily="18" charset="0"/>
              </a:rPr>
              <a:t>P</a:t>
            </a:r>
            <a:r>
              <a:rPr dirty="0" sz="3200" spc="-30">
                <a:latin typeface="Times New Roman" panose="02020603050405020304" pitchFamily="18" charset="0"/>
                <a:cs typeface="Times New Roman" panose="02020603050405020304" pitchFamily="18" charset="0"/>
              </a:rPr>
              <a:t>R</a:t>
            </a:r>
            <a:r>
              <a:rPr dirty="0" sz="3200" spc="10">
                <a:latin typeface="Times New Roman" panose="02020603050405020304" pitchFamily="18" charset="0"/>
                <a:cs typeface="Times New Roman" panose="02020603050405020304" pitchFamily="18" charset="0"/>
              </a:rPr>
              <a:t>O</a:t>
            </a:r>
            <a:r>
              <a:rPr dirty="0" sz="3200" spc="-15">
                <a:latin typeface="Times New Roman" panose="02020603050405020304" pitchFamily="18" charset="0"/>
                <a:cs typeface="Times New Roman" panose="02020603050405020304" pitchFamily="18" charset="0"/>
              </a:rPr>
              <a:t>P</a:t>
            </a:r>
            <a:r>
              <a:rPr dirty="0" sz="3200" spc="10">
                <a:latin typeface="Times New Roman" panose="02020603050405020304" pitchFamily="18" charset="0"/>
                <a:cs typeface="Times New Roman" panose="02020603050405020304" pitchFamily="18" charset="0"/>
              </a:rPr>
              <a:t>O</a:t>
            </a:r>
            <a:r>
              <a:rPr dirty="0" sz="3200" spc="25">
                <a:latin typeface="Times New Roman" panose="02020603050405020304" pitchFamily="18" charset="0"/>
                <a:cs typeface="Times New Roman" panose="02020603050405020304" pitchFamily="18" charset="0"/>
              </a:rPr>
              <a:t>S</a:t>
            </a:r>
            <a:r>
              <a:rPr dirty="0" sz="3200" spc="-30">
                <a:latin typeface="Times New Roman" panose="02020603050405020304" pitchFamily="18" charset="0"/>
                <a:cs typeface="Times New Roman" panose="02020603050405020304" pitchFamily="18" charset="0"/>
              </a:rPr>
              <a:t>I</a:t>
            </a:r>
            <a:r>
              <a:rPr dirty="0" sz="3200" spc="-35">
                <a:latin typeface="Times New Roman" panose="02020603050405020304" pitchFamily="18" charset="0"/>
                <a:cs typeface="Times New Roman" panose="02020603050405020304" pitchFamily="18" charset="0"/>
              </a:rPr>
              <a:t>T</a:t>
            </a:r>
            <a:r>
              <a:rPr dirty="0" sz="3200" spc="-30">
                <a:latin typeface="Times New Roman" panose="02020603050405020304" pitchFamily="18" charset="0"/>
                <a:cs typeface="Times New Roman" panose="02020603050405020304" pitchFamily="18" charset="0"/>
              </a:rPr>
              <a:t>I</a:t>
            </a:r>
            <a:r>
              <a:rPr dirty="0" sz="3200" spc="10">
                <a:latin typeface="Times New Roman" panose="02020603050405020304" pitchFamily="18" charset="0"/>
                <a:cs typeface="Times New Roman" panose="02020603050405020304" pitchFamily="18" charset="0"/>
              </a:rPr>
              <a:t>O</a:t>
            </a:r>
            <a:r>
              <a:rPr dirty="0" sz="3200">
                <a:latin typeface="Times New Roman" panose="02020603050405020304" pitchFamily="18" charset="0"/>
                <a:cs typeface="Times New Roman" panose="02020603050405020304" pitchFamily="18" charset="0"/>
              </a:rPr>
              <a:t>N</a:t>
            </a:r>
          </a:p>
        </p:txBody>
      </p:sp>
      <p:sp>
        <p:nvSpPr>
          <p:cNvPr id="1048623" name="Content Placeholder 7"/>
          <p:cNvSpPr>
            <a:spLocks noGrp="1"/>
          </p:cNvSpPr>
          <p:nvPr>
            <p:ph sz="half" idx="2"/>
          </p:nvPr>
        </p:nvSpPr>
        <p:spPr>
          <a:xfrm>
            <a:off x="457200" y="1577340"/>
            <a:ext cx="4953000" cy="4559299"/>
          </a:xfrm>
        </p:spPr>
        <p:txBody>
          <a:bodyPr/>
          <a:p>
            <a:pPr>
              <a:lnSpc>
                <a:spcPct val="150000"/>
              </a:lnSpc>
            </a:pPr>
            <a:endParaRPr b="1" dirty="0" sz="2000" lang="en-US">
              <a:latin typeface="Times New Roman" panose="02020603050405020304" pitchFamily="18" charset="0"/>
              <a:cs typeface="Times New Roman" panose="02020603050405020304" pitchFamily="18" charset="0"/>
            </a:endParaRPr>
          </a:p>
          <a:p>
            <a:pPr>
              <a:lnSpc>
                <a:spcPct val="150000"/>
              </a:lnSpc>
            </a:pPr>
            <a:r>
              <a:rPr b="1" dirty="0" sz="2000" lang="en-US">
                <a:latin typeface="Times New Roman" panose="02020603050405020304" pitchFamily="18" charset="0"/>
                <a:cs typeface="Times New Roman" panose="02020603050405020304" pitchFamily="18" charset="0"/>
              </a:rPr>
              <a:t>SOLUTION FOR EMPLOYEE PERFORMANCE ANALYSIS :</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Data collection and integration </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Performance metrics</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Advanced analytics</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Personalised insights</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Continuous feedback and improvement</a:t>
            </a:r>
          </a:p>
        </p:txBody>
      </p:sp>
      <p:sp>
        <p:nvSpPr>
          <p:cNvPr id="1048624" name="Content Placeholder 9"/>
          <p:cNvSpPr>
            <a:spLocks noGrp="1"/>
          </p:cNvSpPr>
          <p:nvPr>
            <p:ph sz="half" idx="3"/>
          </p:nvPr>
        </p:nvSpPr>
        <p:spPr>
          <a:xfrm>
            <a:off x="5867400" y="1577340"/>
            <a:ext cx="4495800" cy="4897120"/>
          </a:xfrm>
        </p:spPr>
        <p:txBody>
          <a:bodyPr/>
          <a:p>
            <a:pPr>
              <a:lnSpc>
                <a:spcPct val="150000"/>
              </a:lnSpc>
            </a:pPr>
            <a:endParaRPr b="1" dirty="0" sz="2000" lang="en-US">
              <a:latin typeface="Times New Roman" panose="02020603050405020304" pitchFamily="18" charset="0"/>
              <a:cs typeface="Times New Roman" panose="02020603050405020304" pitchFamily="18" charset="0"/>
            </a:endParaRPr>
          </a:p>
          <a:p>
            <a:pPr>
              <a:lnSpc>
                <a:spcPct val="150000"/>
              </a:lnSpc>
            </a:pPr>
            <a:r>
              <a:rPr b="1" dirty="0" sz="2000" lang="en-US">
                <a:latin typeface="Times New Roman" panose="02020603050405020304" pitchFamily="18" charset="0"/>
                <a:cs typeface="Times New Roman" panose="02020603050405020304" pitchFamily="18" charset="0"/>
              </a:rPr>
              <a:t>V</a:t>
            </a:r>
            <a:r>
              <a:rPr b="1" dirty="0" sz="2000" lang="en-IN">
                <a:latin typeface="Times New Roman" panose="02020603050405020304" pitchFamily="18" charset="0"/>
                <a:cs typeface="Times New Roman" panose="02020603050405020304" pitchFamily="18" charset="0"/>
              </a:rPr>
              <a:t>ALUE PROPOSITION :</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Enhanced productivity</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Employee engagement and retention</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Data-driven decisions</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Improved organizational performance</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Scalability and flexibility</a:t>
            </a:r>
          </a:p>
          <a:p>
            <a:pPr indent="-285750" lvl="1" marL="742950">
              <a:buFont typeface="Wingdings" panose="05000000000000000000" pitchFamily="2" charset="2"/>
              <a:buChar char="Ø"/>
            </a:pPr>
            <a:endParaRPr dirty="0" lang="en-US"/>
          </a:p>
        </p:txBody>
      </p:sp>
      <p:sp>
        <p:nvSpPr>
          <p:cNvPr id="1048625" name="object 9"/>
          <p:cNvSpPr txBox="1">
            <a:spLocks noGrp="1"/>
          </p:cNvSpPr>
          <p:nvPr>
            <p:ph type="sldNum" sz="quarter" idx="7"/>
          </p:nvPr>
        </p:nvSpPr>
        <p:spPr>
          <a:xfrm>
            <a:off x="8763000" y="477520"/>
            <a:ext cx="2743200"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6" name="Title 1"/>
          <p:cNvSpPr>
            <a:spLocks noGrp="1"/>
          </p:cNvSpPr>
          <p:nvPr>
            <p:ph type="title"/>
          </p:nvPr>
        </p:nvSpPr>
        <p:spPr>
          <a:xfrm>
            <a:off x="755332" y="385444"/>
            <a:ext cx="10681335" cy="677108"/>
          </a:xfrm>
        </p:spPr>
        <p:txBody>
          <a:bodyPr>
            <a:normAutofit/>
          </a:bodyPr>
          <a:p>
            <a:r>
              <a:rPr dirty="0" sz="4400" lang="en-IN">
                <a:latin typeface="Times New Roman" panose="02020603050405020304" pitchFamily="18" charset="0"/>
                <a:cs typeface="Times New Roman" panose="02020603050405020304" pitchFamily="18" charset="0"/>
              </a:rPr>
              <a:t>Dataset Description</a:t>
            </a:r>
          </a:p>
        </p:txBody>
      </p:sp>
      <p:sp>
        <p:nvSpPr>
          <p:cNvPr id="1048627" name="Text Placeholder 2"/>
          <p:cNvSpPr>
            <a:spLocks noGrp="1"/>
          </p:cNvSpPr>
          <p:nvPr>
            <p:ph idx="1"/>
          </p:nvPr>
        </p:nvSpPr>
        <p:spPr>
          <a:xfrm>
            <a:off x="609600" y="1295400"/>
            <a:ext cx="10439400" cy="5177156"/>
          </a:xfrm>
        </p:spPr>
        <p:txBody>
          <a:bodyPr>
            <a:normAutofit/>
          </a:bodyPr>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Employee ID:</a:t>
            </a:r>
            <a:r>
              <a:rPr dirty="0" sz="2900" lang="en-US">
                <a:latin typeface="Times New Roman" panose="02020603050405020304" pitchFamily="18" charset="0"/>
                <a:cs typeface="Times New Roman" panose="02020603050405020304" pitchFamily="18" charset="0"/>
              </a:rPr>
              <a:t> Unique identifier for each employee in the organization</a:t>
            </a:r>
            <a:r>
              <a:rPr dirty="0" sz="2900" lang="en-IN">
                <a:latin typeface="Times New Roman" panose="02020603050405020304" pitchFamily="18" charset="0"/>
                <a:cs typeface="Times New Roman" panose="02020603050405020304" pitchFamily="18" charset="0"/>
              </a:rPr>
              <a:t>. Described in numbers</a:t>
            </a:r>
          </a:p>
          <a:p>
            <a:pPr algn="just" indent="-285750" marL="285750">
              <a:lnSpc>
                <a:spcPct val="150000"/>
              </a:lnSpc>
              <a:buFont typeface="Wingdings" panose="05000000000000000000" pitchFamily="2" charset="2"/>
              <a:buChar char="Ø"/>
            </a:pPr>
            <a:r>
              <a:rPr b="1" dirty="0" sz="2900" lang="en-IN">
                <a:latin typeface="Times New Roman" panose="02020603050405020304" pitchFamily="18" charset="0"/>
                <a:cs typeface="Times New Roman" panose="02020603050405020304" pitchFamily="18" charset="0"/>
              </a:rPr>
              <a:t>First name: </a:t>
            </a:r>
            <a:r>
              <a:rPr dirty="0" sz="2900" lang="en-IN">
                <a:latin typeface="Times New Roman" panose="02020603050405020304" pitchFamily="18" charset="0"/>
                <a:cs typeface="Times New Roman" panose="02020603050405020304" pitchFamily="18" charset="0"/>
              </a:rPr>
              <a:t>First name of the employee in text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Last name: </a:t>
            </a:r>
            <a:r>
              <a:rPr dirty="0" sz="2900" lang="en-US">
                <a:latin typeface="Times New Roman" panose="02020603050405020304" pitchFamily="18" charset="0"/>
                <a:cs typeface="Times New Roman" panose="02020603050405020304" pitchFamily="18" charset="0"/>
              </a:rPr>
              <a:t>Last name of the employee in text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Business unit: </a:t>
            </a:r>
            <a:r>
              <a:rPr dirty="0" sz="2900" lang="en-US">
                <a:latin typeface="Times New Roman" panose="02020603050405020304" pitchFamily="18" charset="0"/>
                <a:cs typeface="Times New Roman" panose="02020603050405020304" pitchFamily="18" charset="0"/>
              </a:rPr>
              <a:t>The specific business unit or department to which the employee belongs, in text.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Employee status: </a:t>
            </a:r>
            <a:r>
              <a:rPr dirty="0" sz="2900" lang="en-US">
                <a:latin typeface="Times New Roman" panose="02020603050405020304" pitchFamily="18" charset="0"/>
                <a:cs typeface="Times New Roman" panose="02020603050405020304" pitchFamily="18" charset="0"/>
              </a:rPr>
              <a:t>The current employment status of the employee i.e. active, on leave, terminated.</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Employee type: </a:t>
            </a:r>
            <a:r>
              <a:rPr dirty="0" sz="2900" lang="en-US">
                <a:latin typeface="Times New Roman" panose="02020603050405020304" pitchFamily="18" charset="0"/>
                <a:cs typeface="Times New Roman" panose="02020603050405020304" pitchFamily="18" charset="0"/>
              </a:rPr>
              <a:t>The type of employment the employee has full-time, part-time, contract.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Gender code: </a:t>
            </a:r>
            <a:r>
              <a:rPr dirty="0" sz="2900" lang="en-US">
                <a:latin typeface="Times New Roman" panose="02020603050405020304" pitchFamily="18" charset="0"/>
                <a:cs typeface="Times New Roman" panose="02020603050405020304" pitchFamily="18" charset="0"/>
              </a:rPr>
              <a:t>A code representing the gender of the employee, M for male, F for female, N for non-binary.</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Performance score:</a:t>
            </a:r>
            <a:r>
              <a:rPr dirty="0" sz="2900" lang="en-US">
                <a:latin typeface="Times New Roman" panose="02020603050405020304" pitchFamily="18" charset="0"/>
                <a:cs typeface="Times New Roman" panose="02020603050405020304" pitchFamily="18" charset="0"/>
              </a:rPr>
              <a:t> A score indicating the employee’s performance level i.e. excellent, satisfactory, needs improvement.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Current employee rating: </a:t>
            </a:r>
            <a:r>
              <a:rPr dirty="0" sz="2900" lang="en-US">
                <a:latin typeface="Times New Roman" panose="02020603050405020304" pitchFamily="18" charset="0"/>
                <a:cs typeface="Times New Roman" panose="02020603050405020304" pitchFamily="18" charset="0"/>
              </a:rPr>
              <a:t>The current rating or evaluation of the employee’s overall performance</a:t>
            </a:r>
            <a:r>
              <a:rPr dirty="0" sz="2900" lang="en-US"/>
              <a:t>.</a:t>
            </a:r>
          </a:p>
          <a:p>
            <a:pPr indent="-285750" marL="285750">
              <a:buFont typeface="Wingdings" panose="05000000000000000000" pitchFamily="2" charset="2"/>
              <a:buChar char="Ø"/>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8" name="object 7"/>
          <p:cNvSpPr txBox="1">
            <a:spLocks noGrp="1"/>
          </p:cNvSpPr>
          <p:nvPr>
            <p:ph type="title"/>
          </p:nvPr>
        </p:nvSpPr>
        <p:spPr>
          <a:xfrm>
            <a:off x="739775" y="131917"/>
            <a:ext cx="8480425" cy="1616711"/>
          </a:xfrm>
          <a:prstGeom prst="rect"/>
        </p:spPr>
        <p:txBody>
          <a:bodyPr bIns="0" lIns="0" rIns="0" rtlCol="0" tIns="16510" vert="horz" wrap="square">
            <a:spAutoFit/>
          </a:bodyPr>
          <a:p>
            <a:pPr marL="12700">
              <a:lnSpc>
                <a:spcPct val="100000"/>
              </a:lnSpc>
              <a:spcBef>
                <a:spcPts val="130"/>
              </a:spcBef>
            </a:pPr>
            <a:br>
              <a:rPr dirty="0" sz="3600" lang="en-US" spc="15">
                <a:latin typeface="Times New Roman" panose="02020603050405020304" pitchFamily="18" charset="0"/>
                <a:cs typeface="Times New Roman" panose="02020603050405020304" pitchFamily="18" charset="0"/>
              </a:rPr>
            </a:br>
            <a:br>
              <a:rPr dirty="0" sz="3600" lang="en-IN" spc="15">
                <a:latin typeface="Times New Roman" panose="02020603050405020304" pitchFamily="18" charset="0"/>
                <a:cs typeface="Times New Roman" panose="02020603050405020304" pitchFamily="18" charset="0"/>
              </a:rPr>
            </a:br>
            <a:r>
              <a:rPr dirty="0" sz="3600" spc="15">
                <a:latin typeface="Times New Roman" panose="02020603050405020304" pitchFamily="18" charset="0"/>
                <a:cs typeface="Times New Roman" panose="02020603050405020304" pitchFamily="18" charset="0"/>
              </a:rPr>
              <a:t>THE</a:t>
            </a:r>
            <a:r>
              <a:rPr dirty="0" sz="3600" spc="20">
                <a:latin typeface="Times New Roman" panose="02020603050405020304" pitchFamily="18" charset="0"/>
                <a:cs typeface="Times New Roman" panose="02020603050405020304" pitchFamily="18" charset="0"/>
              </a:rPr>
              <a:t> </a:t>
            </a:r>
            <a:r>
              <a:rPr dirty="0" sz="3600" lang="en-US" spc="20">
                <a:latin typeface="Times New Roman" panose="02020603050405020304" pitchFamily="18" charset="0"/>
                <a:cs typeface="Times New Roman" panose="02020603050405020304" pitchFamily="18" charset="0"/>
              </a:rPr>
              <a:t>"</a:t>
            </a:r>
            <a:r>
              <a:rPr dirty="0" sz="3600" spc="10">
                <a:latin typeface="Times New Roman" panose="02020603050405020304" pitchFamily="18" charset="0"/>
                <a:cs typeface="Times New Roman" panose="02020603050405020304" pitchFamily="18" charset="0"/>
              </a:rPr>
              <a:t>WOW</a:t>
            </a:r>
            <a:r>
              <a:rPr dirty="0" sz="3600" lang="en-US" spc="10">
                <a:latin typeface="Times New Roman" panose="02020603050405020304" pitchFamily="18" charset="0"/>
                <a:cs typeface="Times New Roman" panose="02020603050405020304" pitchFamily="18" charset="0"/>
              </a:rPr>
              <a:t>"</a:t>
            </a:r>
            <a:r>
              <a:rPr dirty="0" sz="3600" spc="85">
                <a:latin typeface="Times New Roman" panose="02020603050405020304" pitchFamily="18" charset="0"/>
                <a:cs typeface="Times New Roman" panose="02020603050405020304" pitchFamily="18" charset="0"/>
              </a:rPr>
              <a:t> </a:t>
            </a:r>
            <a:r>
              <a:rPr dirty="0" sz="3600" spc="10">
                <a:latin typeface="Times New Roman" panose="02020603050405020304" pitchFamily="18" charset="0"/>
                <a:cs typeface="Times New Roman" panose="02020603050405020304" pitchFamily="18" charset="0"/>
              </a:rPr>
              <a:t>IN</a:t>
            </a:r>
            <a:r>
              <a:rPr dirty="0" sz="3600" spc="-5">
                <a:latin typeface="Times New Roman" panose="02020603050405020304" pitchFamily="18" charset="0"/>
                <a:cs typeface="Times New Roman" panose="02020603050405020304" pitchFamily="18" charset="0"/>
              </a:rPr>
              <a:t> </a:t>
            </a:r>
            <a:r>
              <a:rPr dirty="0" sz="3600" spc="15">
                <a:latin typeface="Times New Roman" panose="02020603050405020304" pitchFamily="18" charset="0"/>
                <a:cs typeface="Times New Roman" panose="02020603050405020304" pitchFamily="18" charset="0"/>
              </a:rPr>
              <a:t>OUR</a:t>
            </a:r>
            <a:r>
              <a:rPr dirty="0" sz="3600" spc="-10">
                <a:latin typeface="Times New Roman" panose="02020603050405020304" pitchFamily="18" charset="0"/>
                <a:cs typeface="Times New Roman" panose="02020603050405020304" pitchFamily="18" charset="0"/>
              </a:rPr>
              <a:t> </a:t>
            </a:r>
            <a:r>
              <a:rPr dirty="0" sz="3600" spc="20">
                <a:latin typeface="Times New Roman" panose="02020603050405020304" pitchFamily="18" charset="0"/>
                <a:cs typeface="Times New Roman" panose="02020603050405020304" pitchFamily="18" charset="0"/>
              </a:rPr>
              <a:t>SOLUTION</a:t>
            </a:r>
            <a:endParaRPr dirty="0" sz="3600">
              <a:latin typeface="Times New Roman" panose="02020603050405020304" pitchFamily="18" charset="0"/>
              <a:cs typeface="Times New Roman" panose="02020603050405020304" pitchFamily="18" charset="0"/>
            </a:endParaRPr>
          </a:p>
        </p:txBody>
      </p:sp>
      <p:sp>
        <p:nvSpPr>
          <p:cNvPr id="104862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30" name="TextBox 8"/>
          <p:cNvSpPr txBox="1"/>
          <p:nvPr/>
        </p:nvSpPr>
        <p:spPr>
          <a:xfrm>
            <a:off x="1143000" y="1676400"/>
            <a:ext cx="9753600" cy="2834640"/>
          </a:xfrm>
          <a:prstGeom prst="rect"/>
          <a:noFill/>
        </p:spPr>
        <p:txBody>
          <a:bodyPr rtlCol="0" wrap="square">
            <a:spAutoFit/>
          </a:bodyPr>
          <a:p>
            <a:pPr lvl="0"/>
            <a:endParaRPr b="1" dirty="0" sz="2000" i="0" lang="en-US">
              <a:latin typeface="Times New Roman" panose="02020603050405020304" pitchFamily="18" charset="0"/>
              <a:cs typeface="Times New Roman" panose="02020603050405020304" pitchFamily="18" charset="0"/>
            </a:endParaRPr>
          </a:p>
          <a:p>
            <a:pPr lvl="0"/>
            <a:endParaRPr b="1" dirty="0" sz="2000" lang="en-US">
              <a:latin typeface="Times New Roman" panose="02020603050405020304" pitchFamily="18" charset="0"/>
              <a:cs typeface="Times New Roman" panose="02020603050405020304" pitchFamily="18" charset="0"/>
            </a:endParaRPr>
          </a:p>
          <a:p>
            <a:pPr lvl="0"/>
            <a:endParaRPr b="1" dirty="0" sz="2000" i="0" lang="en-US">
              <a:latin typeface="Times New Roman" panose="02020603050405020304" pitchFamily="18" charset="0"/>
              <a:cs typeface="Times New Roman" panose="02020603050405020304" pitchFamily="18" charset="0"/>
            </a:endParaRPr>
          </a:p>
          <a:p>
            <a:pPr lvl="0"/>
            <a:endParaRPr b="1" dirty="0" sz="2000" lang="en-US">
              <a:latin typeface="Times New Roman" panose="02020603050405020304" pitchFamily="18" charset="0"/>
              <a:cs typeface="Times New Roman" panose="02020603050405020304" pitchFamily="18" charset="0"/>
            </a:endParaRPr>
          </a:p>
          <a:p>
            <a:pPr lvl="0"/>
            <a:r>
              <a:rPr b="1" dirty="0" sz="2000" i="0" lang="en-US">
                <a:latin typeface="Times New Roman" panose="02020603050405020304" pitchFamily="18" charset="0"/>
                <a:cs typeface="Times New Roman" panose="02020603050405020304" pitchFamily="18" charset="0"/>
              </a:rPr>
              <a:t>     Formul</a:t>
            </a:r>
            <a:r>
              <a:rPr b="1" dirty="0" sz="2000" lang="en-US">
                <a:latin typeface="Times New Roman" panose="02020603050405020304" pitchFamily="18" charset="0"/>
                <a:cs typeface="Times New Roman" panose="02020603050405020304" pitchFamily="18" charset="0"/>
              </a:rPr>
              <a:t>a used for finding the performance level of employees</a:t>
            </a:r>
          </a:p>
          <a:p>
            <a:pPr lvl="0"/>
            <a:endParaRPr dirty="0" sz="2000" lang="en-US">
              <a:latin typeface="Times New Roman" panose="02020603050405020304" pitchFamily="18" charset="0"/>
              <a:cs typeface="Times New Roman" panose="02020603050405020304" pitchFamily="18" charset="0"/>
            </a:endParaRPr>
          </a:p>
          <a:p>
            <a:pPr lvl="0"/>
            <a:endParaRPr dirty="0" sz="2000" lang="en-US">
              <a:latin typeface="Times New Roman" panose="02020603050405020304" pitchFamily="18" charset="0"/>
              <a:cs typeface="Times New Roman" panose="02020603050405020304" pitchFamily="18" charset="0"/>
            </a:endParaRPr>
          </a:p>
          <a:p>
            <a:r>
              <a:rPr b="0" dirty="0" sz="2000" i="0" lang="en-US">
                <a:latin typeface="Times New Roman" panose="02020603050405020304" pitchFamily="18" charset="0"/>
                <a:cs typeface="Times New Roman" panose="02020603050405020304" pitchFamily="18" charset="0"/>
              </a:rPr>
              <a:t>=IFS(Z8&gt;=5,"VERY HIGH",Z8&gt;=4,"HIGH",Z8&gt;=3,"MED",Z8&gt;=2,"LOW",Z8&gt;=1,"VERY LOW")</a:t>
            </a:r>
            <a:endParaRPr dirty="0" sz="2000" lang="en-US">
              <a:latin typeface="Times New Roman" panose="02020603050405020304" pitchFamily="18" charset="0"/>
              <a:cs typeface="Times New Roman" panose="02020603050405020304" pitchFamily="18" charset="0"/>
            </a:endParaRPr>
          </a:p>
          <a:p>
            <a:pPr lvl="0">
              <a:lnSpc>
                <a:spcPct val="100000"/>
              </a:lnSpc>
            </a:pP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Vapor Trail">
  <a:themeElements>
    <a:clrScheme name="Vapor Trail">
      <a:dk1>
        <a:sysClr lastClr="000000" val="windowText"/>
      </a:dk1>
      <a:lt1>
        <a:sysClr lastClr="FFFFFF" val="window"/>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dir="t" rig="threePt"/>
          </a:scene3d>
          <a:sp3d>
            <a:bevelT w="25400" h="12700"/>
          </a:sp3d>
        </a:effectStyle>
        <a:effectStyle>
          <a:effectLst>
            <a:outerShdw algn="ctr" blurRad="57150" dir="5400000" dist="19050" rotWithShape="0">
              <a:srgbClr val="000000">
                <a:alpha val="48000"/>
              </a:srgbClr>
            </a:outerShdw>
          </a:effectLst>
          <a:scene3d>
            <a:camera prst="orthographicFront">
              <a:rot lat="0" lon="0" rev="0"/>
            </a:camera>
            <a:lightRig dir="t" rig="threeP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Sandhya D</cp:lastModifiedBy>
  <dcterms:created xsi:type="dcterms:W3CDTF">2024-03-28T06:07:22Z</dcterms:created>
  <dcterms:modified xsi:type="dcterms:W3CDTF">2024-09-17T17:27:01Z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ddc88111245441a09f5ff25c1e435cab</vt:lpwstr>
  </property>
</Properties>
</file>