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-313509"/>
            <a:ext cx="8574622" cy="3264747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EMPLOYEE DATA ANALYSIS USING EXCEL</a:t>
            </a:r>
            <a:endParaRPr lang="en-IN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086" y="3996267"/>
            <a:ext cx="6081936" cy="241759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STUDENT NAME : </a:t>
            </a:r>
            <a:r>
              <a:rPr lang="en-US" sz="2000" b="1" dirty="0" err="1"/>
              <a:t>Pr</a:t>
            </a:r>
            <a:r>
              <a:rPr lang="en-GB" sz="2000" b="1" dirty="0" err="1"/>
              <a:t>adeep</a:t>
            </a:r>
            <a:r>
              <a:rPr lang="en-GB" sz="2000" b="1" dirty="0"/>
              <a:t> </a:t>
            </a:r>
            <a:r>
              <a:rPr lang="en-US" sz="2000" b="1" dirty="0"/>
              <a:t>B</a:t>
            </a:r>
          </a:p>
          <a:p>
            <a:pPr algn="l"/>
            <a:r>
              <a:rPr lang="en-US" sz="2000" b="1" dirty="0"/>
              <a:t>REGISTER NO : </a:t>
            </a:r>
            <a:r>
              <a:rPr lang="en-GB" sz="2000" b="1" dirty="0"/>
              <a:t>312213947</a:t>
            </a:r>
            <a:endParaRPr lang="en-US" sz="2000" b="1" dirty="0"/>
          </a:p>
          <a:p>
            <a:pPr algn="l"/>
            <a:r>
              <a:rPr lang="en-US" sz="2000" b="1" dirty="0"/>
              <a:t>NM ID : </a:t>
            </a:r>
            <a:r>
              <a:rPr lang="en-GB" sz="2000" b="1" dirty="0"/>
              <a:t>D12A9BC352582E7B0AE49656944C1466</a:t>
            </a:r>
          </a:p>
          <a:p>
            <a:pPr algn="l"/>
            <a:r>
              <a:rPr lang="en-US" sz="2000" b="1" dirty="0"/>
              <a:t>DEPARTMENT : BCOM [</a:t>
            </a:r>
            <a:r>
              <a:rPr lang="en-GB" sz="2000" b="1" dirty="0"/>
              <a:t>Bank Management]</a:t>
            </a:r>
            <a:endParaRPr lang="en-US" sz="2000" b="1" dirty="0"/>
          </a:p>
          <a:p>
            <a:pPr algn="l"/>
            <a:r>
              <a:rPr lang="en-US" sz="2000" b="1" dirty="0"/>
              <a:t>COLLEGE :</a:t>
            </a:r>
            <a:r>
              <a:rPr lang="en-GB" sz="2000" b="1" dirty="0"/>
              <a:t> St. Thomas College of arts and science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503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MODELLING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05" y="266699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data is collected from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mudhalvan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conditional formatting and sort and filter.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TABLE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name, gender,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LEVEL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very high, high, medium, low.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4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RESULT</a:t>
            </a:r>
            <a:endParaRPr lang="en-IN" sz="4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4" y="2666999"/>
            <a:ext cx="6570616" cy="35639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32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CONCLUSION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0" y="24383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project, I learned who to sort &amp; filter the data, conditional formatting, pivot tables and how to insert charts.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PROJECT TITLE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149" y="1974667"/>
            <a:ext cx="701475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Employee Salary Analysis Using Excel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0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91194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AGENDA</a:t>
            </a:r>
            <a:endParaRPr lang="en-IN" sz="4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0" y="1972491"/>
            <a:ext cx="7145383" cy="4480560"/>
          </a:xfrm>
        </p:spPr>
        <p:txBody>
          <a:bodyPr>
            <a:normAutofit fontScale="25000" lnSpcReduction="20000"/>
          </a:bodyPr>
          <a:lstStyle/>
          <a:p>
            <a:pPr marL="9144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8600" b="1" dirty="0"/>
              <a:t> 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Who are the 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Our solution and its value proposition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“WOW” in our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Conclusion</a:t>
            </a:r>
            <a:endParaRPr lang="en-IN" sz="9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PROBLEM STATEMENT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refers to the process of examining and evaluating an organization’s salary structure and compensation practices. Salary analysis helps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ensure that their compensation practices are fair, competitive, and aligned with both employee expectations and market conditions.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PROJECT OVERVIEW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7" y="2651760"/>
            <a:ext cx="1001871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is made using employee id, department, salary level, employee type and work location.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WHO ARE THE END USERS ?</a:t>
            </a:r>
            <a:endParaRPr lang="en-IN" sz="48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E611B-7002-F9B2-CDF6-7DD5DBD9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915" y="2857502"/>
            <a:ext cx="4692217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66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OUR SOLUTION AND ITS VALUE PROPOSITION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881" y="2758439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formatting : It is a excel feature that is used to apply   specific formatting to cells or range of cells in certain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&amp; filter : It helps to organize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more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table : It is used to summarize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 : It is used to represent the data in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visualisation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43" y="11103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DATASET DESCRIPTION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208" y="2063932"/>
            <a:ext cx="10018713" cy="4049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dataset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 is obtained from the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11 features.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taken 5 features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Employee id: Numerical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Salary: Numerical values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 date: Numerical value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1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THE “WOW” IN OUR SOLUTION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127" y="2438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used the formula for salary analysis is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= IFS(Z8&gt;=5,”VERYHIGH”,Z8&gt;=,”HIGH”,Z8&gt;=3,”MED”,TRUE,”LOW”)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5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</TotalTime>
  <Words>398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“WOW” IN OUR SOLUTION</vt:lpstr>
      <vt:lpstr>MODELLING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Preethi baskar</cp:lastModifiedBy>
  <cp:revision>15</cp:revision>
  <dcterms:created xsi:type="dcterms:W3CDTF">2024-08-27T14:42:30Z</dcterms:created>
  <dcterms:modified xsi:type="dcterms:W3CDTF">2024-09-09T17:18:43Z</dcterms:modified>
</cp:coreProperties>
</file>