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1" d="100"/>
          <a:sy n="14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45006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4349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90346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19613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88213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32586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71309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1556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30843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89773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40582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9695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400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29986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4582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52681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24319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31684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2610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44843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31431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11868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75312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7884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8473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1969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23445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SANJAY K</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6716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NAN MUDHALVAN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D78D638E4A7323E9C43438F09EA6EE42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 COM (A/F)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AGURCHAND MANMULL JAIN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84860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17344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66547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43364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65624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723813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3634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21872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00001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41665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42048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79586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31860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2024-09-12T05:00:01Z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