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8C3EF-2F04-40BC-85AC-BA8CD3A7EDA3}" v="1" dt="2025-02-28T17:56:4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CHATRIYA" userId="e4e1efd1f072b659" providerId="LiveId" clId="{7EE8C3EF-2F04-40BC-85AC-BA8CD3A7EDA3}"/>
    <pc:docChg chg="modSld">
      <pc:chgData name="SANJAY CHATRIYA" userId="e4e1efd1f072b659" providerId="LiveId" clId="{7EE8C3EF-2F04-40BC-85AC-BA8CD3A7EDA3}" dt="2025-02-28T17:56:48.738" v="0" actId="1076"/>
      <pc:docMkLst>
        <pc:docMk/>
      </pc:docMkLst>
      <pc:sldChg chg="modSp">
        <pc:chgData name="SANJAY CHATRIYA" userId="e4e1efd1f072b659" providerId="LiveId" clId="{7EE8C3EF-2F04-40BC-85AC-BA8CD3A7EDA3}" dt="2025-02-28T17:56:48.738" v="0" actId="1076"/>
        <pc:sldMkLst>
          <pc:docMk/>
          <pc:sldMk cId="3941152253" sldId="257"/>
        </pc:sldMkLst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57" creationId="{00000000-0000-0000-0000-000000000000}"/>
          </ac:spMkLst>
        </pc:spChg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58" creationId="{00000000-0000-0000-0000-000000000000}"/>
          </ac:spMkLst>
        </pc:spChg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59" creationId="{00000000-0000-0000-0000-000000000000}"/>
          </ac:spMkLst>
        </pc:spChg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60" creationId="{00000000-0000-0000-0000-000000000000}"/>
          </ac:spMkLst>
        </pc:spChg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61" creationId="{00000000-0000-0000-0000-000000000000}"/>
          </ac:spMkLst>
        </pc:spChg>
        <pc:spChg chg="mod">
          <ac:chgData name="SANJAY CHATRIYA" userId="e4e1efd1f072b659" providerId="LiveId" clId="{7EE8C3EF-2F04-40BC-85AC-BA8CD3A7EDA3}" dt="2025-02-28T17:56:48.738" v="0" actId="1076"/>
          <ac:spMkLst>
            <pc:docMk/>
            <pc:sldMk cId="3941152253" sldId="257"/>
            <ac:spMk id="62" creationId="{00000000-0000-0000-0000-000000000000}"/>
          </ac:spMkLst>
        </pc:spChg>
        <pc:grpChg chg="mod">
          <ac:chgData name="SANJAY CHATRIYA" userId="e4e1efd1f072b659" providerId="LiveId" clId="{7EE8C3EF-2F04-40BC-85AC-BA8CD3A7EDA3}" dt="2025-02-28T17:56:48.738" v="0" actId="1076"/>
          <ac:grpSpMkLst>
            <pc:docMk/>
            <pc:sldMk cId="3941152253" sldId="257"/>
            <ac:grpSpMk id="56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205968" y="1244293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260414"/>
              </p:ext>
            </p:extLst>
          </p:nvPr>
        </p:nvGraphicFramePr>
        <p:xfrm>
          <a:off x="812724" y="1609858"/>
          <a:ext cx="9159690" cy="2235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17-04-2024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24-04-2024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31-04-2024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 - Part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07-05-2024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– Part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14-05-2024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9 PM – 10 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1060</TotalTime>
  <Words>148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SANJAY CHATRIYA</cp:lastModifiedBy>
  <cp:revision>244</cp:revision>
  <dcterms:created xsi:type="dcterms:W3CDTF">2019-01-11T06:57:28Z</dcterms:created>
  <dcterms:modified xsi:type="dcterms:W3CDTF">2025-02-28T17:56:57Z</dcterms:modified>
</cp:coreProperties>
</file>