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7964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solidFill>
              <a:srgbClr val="4BACC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6">
                  <c:v>0.0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B65708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286A7C"/>
              </a:solidFill>
              <a:ln>
                <a:noFill/>
              </a:ln>
            </c:spPr>
          </c:dPt>
          <c:dPt>
            <c:idx val="5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Pt>
            <c:idx val="6"/>
            <c:bubble3D val="0"/>
            <c:spPr>
              <a:solidFill>
                <a:srgbClr val="F9AB6B"/>
              </a:solidFill>
              <a:ln>
                <a:noFill/>
              </a:ln>
            </c:spPr>
          </c:dPt>
          <c:dPt>
            <c:idx val="7"/>
            <c:bubble3D val="0"/>
            <c:spPr>
              <a:solidFill>
                <a:srgbClr val="6FBCD1"/>
              </a:solidFill>
              <a:ln>
                <a:noFill/>
              </a:ln>
            </c:spPr>
          </c:dPt>
          <c:dPt>
            <c:idx val="8"/>
            <c:bubble3D val="0"/>
            <c:spPr>
              <a:solidFill>
                <a:srgbClr val="9982B4"/>
              </a:solidFill>
              <a:ln>
                <a:noFill/>
              </a:ln>
            </c:spPr>
          </c:dPt>
          <c:dPt>
            <c:idx val="9"/>
            <c:bubble3D val="0"/>
            <c:spPr>
              <a:solidFill>
                <a:srgbClr val="F4740A"/>
              </a:solidFill>
              <a:ln>
                <a:noFill/>
              </a:ln>
            </c:spPr>
          </c:dPt>
          <c:dPt>
            <c:idx val="10"/>
            <c:bubble3D val="0"/>
            <c:spPr>
              <a:solidFill>
                <a:srgbClr val="358DA5"/>
              </a:solidFill>
              <a:ln>
                <a:noFill/>
              </a:ln>
            </c:spPr>
          </c:dPt>
          <c:dPt>
            <c:idx val="11"/>
            <c:bubble3D val="0"/>
            <c:spPr>
              <a:solidFill>
                <a:srgbClr val="664E82"/>
              </a:solidFill>
              <a:ln>
                <a:noFill/>
              </a:ln>
            </c:spPr>
          </c:dPt>
          <c:dPt>
            <c:idx val="12"/>
            <c:bubble3D val="0"/>
            <c:spPr>
              <a:solidFill>
                <a:srgbClr val="FAC09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1"/>
          </c:dLbls>
          <c:val>
            <c:numRef>
              <c:f/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marker>
              <c:symbol val="dash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B65708"/>
              </a:solidFill>
              <a:ln>
                <a:noFill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6A7C"/>
              </a:solidFill>
              <a:ln>
                <a:noFill/>
              </a:ln>
            </c:spPr>
          </c:dPt>
          <c:dPt>
            <c:idx val="5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Pt>
            <c:idx val="6"/>
            <c:marker>
              <c:symbol val="star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9AB6B"/>
              </a:solidFill>
              <a:ln>
                <a:noFill/>
              </a:ln>
            </c:spPr>
          </c:dPt>
          <c:dPt>
            <c:idx val="7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FBCD1"/>
              </a:solidFill>
              <a:ln>
                <a:noFill/>
              </a:ln>
            </c:spPr>
          </c:dPt>
          <c:dPt>
            <c:idx val="8"/>
            <c:marker>
              <c:symbol val="plus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982B4"/>
              </a:solidFill>
              <a:ln>
                <a:noFill/>
              </a:ln>
            </c:spPr>
          </c:dPt>
          <c:dPt>
            <c:idx val="9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4740A"/>
              </a:solidFill>
              <a:ln>
                <a:noFill/>
              </a:ln>
            </c:spPr>
          </c:dPt>
          <c:dPt>
            <c:idx val="10"/>
            <c:marker>
              <c:symbol val="dash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58DA5"/>
              </a:solidFill>
              <a:ln>
                <a:noFill/>
              </a:ln>
            </c:spPr>
          </c:dPt>
          <c:dPt>
            <c:idx val="11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64E82"/>
              </a:solidFill>
              <a:ln>
                <a:noFill/>
              </a:ln>
            </c:spPr>
          </c:dPt>
          <c:dPt>
            <c:idx val="12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AC09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1"/>
          </c:dLbls>
          <c:val>
            <c:numRef>
              <c:f/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marker>
              <c:symbol val="plus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2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3"/>
            <c:marker>
              <c:symbol val="dash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B65708"/>
              </a:solidFill>
              <a:ln>
                <a:noFill/>
              </a:ln>
            </c:spPr>
          </c:dPt>
          <c:dPt>
            <c:idx val="4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6A7C"/>
              </a:solidFill>
              <a:ln>
                <a:noFill/>
              </a:ln>
            </c:spPr>
          </c:dPt>
          <c:dPt>
            <c:idx val="5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Pt>
            <c:idx val="6"/>
            <c:marker>
              <c:symbol val="triang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9AB6B"/>
              </a:solidFill>
              <a:ln>
                <a:noFill/>
              </a:ln>
            </c:spPr>
          </c:dPt>
          <c:dPt>
            <c:idx val="7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FBCD1"/>
              </a:solidFill>
              <a:ln>
                <a:noFill/>
              </a:ln>
            </c:spPr>
          </c:dPt>
          <c:dPt>
            <c:idx val="8"/>
            <c:marker>
              <c:symbol val="star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982B4"/>
              </a:solidFill>
              <a:ln>
                <a:noFill/>
              </a:ln>
            </c:spPr>
          </c:dPt>
          <c:dPt>
            <c:idx val="9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4740A"/>
              </a:solidFill>
              <a:ln>
                <a:noFill/>
              </a:ln>
            </c:spPr>
          </c:dPt>
          <c:dPt>
            <c:idx val="10"/>
            <c:marker>
              <c:symbol val="plus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58DA5"/>
              </a:solidFill>
              <a:ln>
                <a:noFill/>
              </a:ln>
            </c:spPr>
          </c:dPt>
          <c:dPt>
            <c:idx val="11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64E82"/>
              </a:solidFill>
              <a:ln>
                <a:noFill/>
              </a:ln>
            </c:spPr>
          </c:dPt>
          <c:dPt>
            <c:idx val="12"/>
            <c:marker>
              <c:symbol val="dash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AC09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1"/>
          </c:dLbls>
          <c:val>
            <c:numRef>
              <c:f/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6">
                  <c:v>0.0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Arial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rgbClr val="FFFFFF"/>
    </a:soli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8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449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842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3794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7709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15959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3560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9634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561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3675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445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6376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867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3533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365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5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7118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21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555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1057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5443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099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0351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2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6088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553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15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9942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935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436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14205">
            <a:off x="982940" y="3209376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SANJAY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312113856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(ACCOUNTING  AND FINANCE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 THOMAS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441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4930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9421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064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5670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4324218" y="1216666"/>
            <a:ext cx="2602992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7400993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"/>
          <p:cNvSpPr>
            <a:spLocks/>
          </p:cNvSpPr>
          <p:nvPr/>
        </p:nvSpPr>
        <p:spPr>
          <a:xfrm rot="0">
            <a:off x="3352800" y="609600"/>
            <a:ext cx="2602991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2514601" y="1559909"/>
          <a:ext cx="5181599" cy="373818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39015054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62000" y="1447800"/>
            <a:ext cx="9372599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44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360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268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676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702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682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713708"/>
            <a:ext cx="6624637" cy="22631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5984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133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044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27</cp:revision>
  <dcterms:created xsi:type="dcterms:W3CDTF">2024-03-29T15:07:22Z</dcterms:created>
  <dcterms:modified xsi:type="dcterms:W3CDTF">2024-09-26T03:50:32Z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