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0.4400000000000005</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4033280"/>
        <c:axId val="104141568"/>
      </c:scatterChart>
      <c:valAx>
        <c:axId val="104033280"/>
        <c:scaling>
          <c:orientation val="minMax"/>
        </c:scaling>
        <c:axPos val="b"/>
        <c:tickLblPos val="nextTo"/>
        <c:crossAx val="104141568"/>
        <c:crosses val="autoZero"/>
        <c:crossBetween val="midCat"/>
      </c:valAx>
      <c:valAx>
        <c:axId val="104141568"/>
        <c:scaling>
          <c:orientation val="minMax"/>
        </c:scaling>
        <c:axPos val="l"/>
        <c:majorGridlines/>
        <c:numFmt formatCode="General" sourceLinked="1"/>
        <c:tickLblPos val="nextTo"/>
        <c:crossAx val="104033280"/>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NAME-SANJAY.R</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no.312220665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8</cp:revision>
  <dcterms:created xsi:type="dcterms:W3CDTF">2024-08-23T08:08:26Z</dcterms:created>
  <dcterms:modified xsi:type="dcterms:W3CDTF">2024-08-29T08:00:16Z</dcterms:modified>
</cp:coreProperties>
</file>