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8" r:id="rId10"/>
    <p:sldId id="269" r:id="rId11"/>
    <p:sldId id="265" r:id="rId12"/>
    <p:sldId id="26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0146" y="2069590"/>
            <a:ext cx="3773314" cy="1470025"/>
          </a:xfrm>
        </p:spPr>
        <p:txBody>
          <a:bodyPr>
            <a:noAutofit/>
          </a:bodyPr>
          <a:lstStyle/>
          <a:p>
            <a:pPr algn="r"/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Detector Performance through Synthetic Data Generation Using G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enerative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dversarial</a:t>
            </a:r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etwork</a:t>
            </a: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5347" y="4899184"/>
            <a:ext cx="2341231" cy="1752600"/>
          </a:xfrm>
        </p:spPr>
        <p:txBody>
          <a:bodyPr>
            <a:normAutofit/>
          </a:bodyPr>
          <a:lstStyle/>
          <a:p>
            <a:pPr algn="r"/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r"/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Sanjay Varatharajan</a:t>
            </a:r>
          </a:p>
          <a:p>
            <a:pPr algn="r"/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 Varun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Nimmagadda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8AACF-2475-26E7-DB24-22A15DFF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1" y="1601733"/>
            <a:ext cx="5441996" cy="32974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6D7E6-471C-F457-B69F-5962427E2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36A8-BBB6-48B9-6682-30EB2452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7D3F5-E7C0-1EF8-7D44-7A4B77B78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9429"/>
            <a:ext cx="8229600" cy="3907505"/>
          </a:xfrm>
        </p:spPr>
      </p:pic>
    </p:spTree>
    <p:extLst>
      <p:ext uri="{BB962C8B-B14F-4D97-AF65-F5344CB8AC3E}">
        <p14:creationId xmlns:p14="http://schemas.microsoft.com/office/powerpoint/2010/main" val="250651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Improvements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constraints for optimizing training.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 generator architecture for structural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SSIM-based loss functions.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training data diversity.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Successfully generated synthetic 2D data using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GAN framework.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Reduced computational complexity compared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prior approaches.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Results show promise with potential for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improvements.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Future work: Optimize structural quality and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real-world applicability.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8AD30-F557-3E82-A9BA-E5184BBD0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99F2-BBE0-34EA-3DED-41ADED161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7846044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</a:p>
          <a:p>
            <a:pPr marL="0" indent="0" algn="ctr">
              <a:buNone/>
            </a:pPr>
            <a:r>
              <a:rPr lang="en-IN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0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31718" cy="4525963"/>
          </a:xfrm>
        </p:spPr>
        <p:txBody>
          <a:bodyPr>
            <a:normAutofit fontScale="92500" lnSpcReduction="10000"/>
          </a:bodyPr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GANs to generate synthetic data projections from </a:t>
            </a:r>
            <a:r>
              <a:rPr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voxelized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particle shower datasets.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costs for testing and calibration of particle detectors.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 precision measurements and accelerate scientific discoveries.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9B38B-F1A0-AEFA-4E61-A0E4012E5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315" y="2439551"/>
            <a:ext cx="3163579" cy="2109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9468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sourced from CERN Open Data Portal.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 samples: low and high statistics.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as 2D projections of voxel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9B41FB-B97A-CAE1-7560-F400DE05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50" y="2278999"/>
            <a:ext cx="2643150" cy="2682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1711035"/>
          </a:xfrm>
        </p:spPr>
        <p:txBody>
          <a:bodyPr>
            <a:normAutofit fontScale="77500" lnSpcReduction="20000"/>
          </a:bodyPr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a 2D Convolutional GAN with: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Generator: Produces synthetic data from random noise.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Discriminator: Differentiates between real and synthetic data.</a:t>
            </a:r>
          </a:p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using Binary Cross-Entropy Loss and Adam optimizer.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C669A-342E-8D59-FD56-93CF2A17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886" y="3546765"/>
            <a:ext cx="5125428" cy="2886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85109"/>
          </a:xfrm>
        </p:spPr>
        <p:txBody>
          <a:bodyPr>
            <a:normAutofit fontScale="700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Generator: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Fully connected layers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activation: Tanh for scaling data.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Discriminator: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 with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LeakyReLU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activation: Sigmoid for binary classification.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 (MSE): Measures pixel-wise differences.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Similarity Index (SSIM): Evaluates structural similarity.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Wasserstein Distance: Compares distributions of real and synthetic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Mean Squared Error (MSE): 0.0549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Structural Similarity Index (SSIM): 0.275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Wasserstein Distance: 0.082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Observations: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MSE and Wasserstein Distance indicate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data alignment.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 suggests room for improving structural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85BC7-E7E5-8990-A333-F329917B3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A288-CB32-6D2C-6317-27296FBF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762C9-2968-2175-78E4-33B8C5596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61933"/>
            <a:ext cx="8229600" cy="2820588"/>
          </a:xfrm>
        </p:spPr>
      </p:pic>
    </p:spTree>
    <p:extLst>
      <p:ext uri="{BB962C8B-B14F-4D97-AF65-F5344CB8AC3E}">
        <p14:creationId xmlns:p14="http://schemas.microsoft.com/office/powerpoint/2010/main" val="3595769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75069-C4E7-4751-6AE6-B495C8C0D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FF6B-345D-EEC7-E101-ECA45D5A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97DF48-C636-C700-3F4B-E3A2899C2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025" y="1716771"/>
            <a:ext cx="5835950" cy="4292821"/>
          </a:xfrm>
        </p:spPr>
      </p:pic>
    </p:spTree>
    <p:extLst>
      <p:ext uri="{BB962C8B-B14F-4D97-AF65-F5344CB8AC3E}">
        <p14:creationId xmlns:p14="http://schemas.microsoft.com/office/powerpoint/2010/main" val="343302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323</Words>
  <Application>Microsoft Office PowerPoint</Application>
  <PresentationFormat>On-screen Show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Enhancing Detector Performance through Synthetic Data Generation Using Generative Adversarial Networks</vt:lpstr>
      <vt:lpstr>Introduction</vt:lpstr>
      <vt:lpstr>Data Sources</vt:lpstr>
      <vt:lpstr>Modeling Approach</vt:lpstr>
      <vt:lpstr>GAN Architecture</vt:lpstr>
      <vt:lpstr>Evaluation Metrics</vt:lpstr>
      <vt:lpstr>Results</vt:lpstr>
      <vt:lpstr>Results</vt:lpstr>
      <vt:lpstr>Results</vt:lpstr>
      <vt:lpstr>Results</vt:lpstr>
      <vt:lpstr>Challenges and Improvements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sanjay</dc:creator>
  <cp:keywords/>
  <dc:description>generated using python-pptx</dc:description>
  <cp:lastModifiedBy>Sanjay Varatharajan</cp:lastModifiedBy>
  <cp:revision>4</cp:revision>
  <dcterms:created xsi:type="dcterms:W3CDTF">2013-01-27T09:14:16Z</dcterms:created>
  <dcterms:modified xsi:type="dcterms:W3CDTF">2024-12-14T04:26:53Z</dcterms:modified>
  <cp:category/>
</cp:coreProperties>
</file>