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A069-765B-4C87-B728-75EF20556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50D0F-30D8-447B-B105-356BA89B2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EB22C-D1AD-4375-A6F0-44D797E5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F6EE-22AB-4E90-A80B-FE3562F90525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7806D-6A7B-4DB7-B795-EB754984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BAA8-DA4E-47CC-A23D-7671922F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3FA5-6D74-4E20-856A-A1E335770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67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5EDF-41DA-40FA-8B99-52F2E738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8047F-DE75-45F6-854B-A00A6C89E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69FF3-6BD5-43C9-97AD-09620537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F6EE-22AB-4E90-A80B-FE3562F90525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30894-9939-4044-8757-3C42D72D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5B2F6-1E62-4D9E-81B0-2A345340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3FA5-6D74-4E20-856A-A1E335770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46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F6A23-2785-4DD2-9AF8-A45900C41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D9AF1-4F41-40E5-A5EB-423583A80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2E4C-66ED-42E6-867C-3E3CA3BC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F6EE-22AB-4E90-A80B-FE3562F90525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2F200-AC7F-4F5C-8F8C-EE5D092C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861F6-9436-4603-86B9-3C2C39A6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3FA5-6D74-4E20-856A-A1E335770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26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4834-02AD-4D7B-98DC-748E32DF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28B73-D1BF-4776-AEFA-F89813286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0EE65-F595-43AC-B921-D4D6E8FC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F6EE-22AB-4E90-A80B-FE3562F90525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14FFC-3412-420E-9A2E-2D57458D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CEB8F-1903-4198-B9E9-7C482854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3FA5-6D74-4E20-856A-A1E335770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96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F7B8-8D11-419A-B9FA-27CEA7FD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7EDC-20F7-45E3-9BA1-1AA7D8B45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10279-02ED-4E60-8CB2-8AFD749C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F6EE-22AB-4E90-A80B-FE3562F90525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25736-FC56-4736-9BE5-132E42AE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111D3-D1F9-4060-9258-6CD55FB4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3FA5-6D74-4E20-856A-A1E335770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81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8E6B-DF54-42B6-9208-1C1E3F5A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850A-3C17-41E9-8A2C-1C9942671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04EB5-03F2-4FF2-87CE-7AFDB8688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25CA2-61E9-4087-9037-3929B4E3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F6EE-22AB-4E90-A80B-FE3562F90525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CEDF1-1ACA-452E-BF47-F7FFA94B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71BE2-A848-45B8-8945-532C6FCE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3FA5-6D74-4E20-856A-A1E335770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2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F192-E9B1-4352-8F0F-DB9320D6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9D55-39AC-425D-970F-88721C137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76F83-29ED-4040-AB46-B0ACC3927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5A414-3D2A-4845-93DC-63FAD1786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EBB20-A3DD-4D94-9A62-971BD79AB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84DB1-14AD-40BB-A51A-5E0BB816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F6EE-22AB-4E90-A80B-FE3562F90525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F7B80-5B1D-4EBD-AA08-87035CC1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FE14D-D734-403F-AF43-D4019747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3FA5-6D74-4E20-856A-A1E335770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41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0CD7-355D-493E-9AA4-3D643BB2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E5604-C020-4E27-92DF-16032197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F6EE-22AB-4E90-A80B-FE3562F90525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2EF3A-C59A-4D08-A1AB-198EA2BE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EBD63-5A1B-4F38-8B09-0422086C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3FA5-6D74-4E20-856A-A1E335770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59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73CFA-D00D-4A66-803A-B69BF17E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F6EE-22AB-4E90-A80B-FE3562F90525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E45DC-68A7-45E3-8ED2-68468ECB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2A494-2B19-40E5-93A2-A16DEA9E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3FA5-6D74-4E20-856A-A1E335770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14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13A4-8A5B-481B-8330-0F01DCA2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4F96-BE7C-4A30-878E-9E0051395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64B48-108E-401A-B3F8-1988B7230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FF2DA-161C-44CE-9C85-D508E4E3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F6EE-22AB-4E90-A80B-FE3562F90525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23FB2-EBB6-4D0E-A4CC-80B2B042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F6E1A-C55C-4C5D-AFDD-9654F8E9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3FA5-6D74-4E20-856A-A1E335770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80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C462-6ECA-432C-B9D0-3D3EBA06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CECE0-2ABB-4AD3-A390-F7FE2C125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13A21-6949-4964-94E7-D708FED1C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FFF4C-F9F5-4B08-9642-54897F00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F6EE-22AB-4E90-A80B-FE3562F90525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38AFD-E5ED-471F-AD45-50F4E787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D3746-6956-4781-849D-C4E683C7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3FA5-6D74-4E20-856A-A1E335770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43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4C2E1-793C-42DB-AC6E-FEA3EA68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9C4CE-E626-4763-8616-013316E45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9BAB8-BB49-4C45-85A6-2C9EBCA3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9F6EE-22AB-4E90-A80B-FE3562F90525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9C8E2-9543-4BC5-940F-4425F1790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EAE4-300E-4671-A9D5-5F111EFC4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F3FA5-6D74-4E20-856A-A1E335770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42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126E-B764-4B31-AB69-69F72AA71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694" y="1446244"/>
            <a:ext cx="9144000" cy="1559865"/>
          </a:xfrm>
        </p:spPr>
        <p:txBody>
          <a:bodyPr/>
          <a:lstStyle/>
          <a:p>
            <a:r>
              <a:rPr lang="en-IN" dirty="0"/>
              <a:t>LMS Web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F026D-9E7E-44A6-BD09-640CBE8F2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/>
              <a:t>Developed By –</a:t>
            </a:r>
          </a:p>
          <a:p>
            <a:pPr algn="l"/>
            <a:r>
              <a:rPr lang="en-IN" dirty="0"/>
              <a:t>Sanjay Sherkhane</a:t>
            </a:r>
          </a:p>
        </p:txBody>
      </p:sp>
    </p:spTree>
    <p:extLst>
      <p:ext uri="{BB962C8B-B14F-4D97-AF65-F5344CB8AC3E}">
        <p14:creationId xmlns:p14="http://schemas.microsoft.com/office/powerpoint/2010/main" val="124262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EEAE85-B7EE-4408-AF42-F8DB94728BA7}"/>
              </a:ext>
            </a:extLst>
          </p:cNvPr>
          <p:cNvSpPr txBox="1"/>
          <p:nvPr/>
        </p:nvSpPr>
        <p:spPr>
          <a:xfrm>
            <a:off x="1194318" y="508948"/>
            <a:ext cx="10030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Development toles used – </a:t>
            </a:r>
          </a:p>
          <a:p>
            <a:r>
              <a:rPr lang="en-IN" dirty="0"/>
              <a:t>-Spring Boot</a:t>
            </a:r>
          </a:p>
          <a:p>
            <a:r>
              <a:rPr lang="en-IN" dirty="0"/>
              <a:t>-MySQL</a:t>
            </a:r>
          </a:p>
          <a:p>
            <a:r>
              <a:rPr lang="en-IN" dirty="0"/>
              <a:t>-Java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79A23-46B8-4EC1-97A0-3C05A3AF8596}"/>
              </a:ext>
            </a:extLst>
          </p:cNvPr>
          <p:cNvSpPr txBox="1"/>
          <p:nvPr/>
        </p:nvSpPr>
        <p:spPr>
          <a:xfrm>
            <a:off x="1194318" y="2174033"/>
            <a:ext cx="9675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Frame work </a:t>
            </a:r>
          </a:p>
          <a:p>
            <a:pPr marL="285750" indent="-285750">
              <a:buFontTx/>
              <a:buChar char="-"/>
            </a:pPr>
            <a:r>
              <a:rPr lang="en-IN" dirty="0"/>
              <a:t>Spring MVC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748D8-14FE-4AF1-990E-F905A3D32878}"/>
              </a:ext>
            </a:extLst>
          </p:cNvPr>
          <p:cNvSpPr txBox="1"/>
          <p:nvPr/>
        </p:nvSpPr>
        <p:spPr>
          <a:xfrm>
            <a:off x="1194318" y="3209731"/>
            <a:ext cx="91066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Java classes – </a:t>
            </a:r>
          </a:p>
          <a:p>
            <a:r>
              <a:rPr lang="en-IN" dirty="0"/>
              <a:t>User</a:t>
            </a:r>
          </a:p>
          <a:p>
            <a:r>
              <a:rPr lang="en-IN" dirty="0"/>
              <a:t>Admin</a:t>
            </a:r>
          </a:p>
          <a:p>
            <a:r>
              <a:rPr lang="en-IN" dirty="0"/>
              <a:t>Courses</a:t>
            </a:r>
          </a:p>
          <a:p>
            <a:r>
              <a:rPr lang="en-IN" dirty="0"/>
              <a:t>Interfaces - </a:t>
            </a:r>
          </a:p>
          <a:p>
            <a:r>
              <a:rPr lang="en-IN" dirty="0" err="1"/>
              <a:t>UserRepo</a:t>
            </a:r>
            <a:endParaRPr lang="en-IN" dirty="0"/>
          </a:p>
          <a:p>
            <a:r>
              <a:rPr lang="en-IN" dirty="0" err="1"/>
              <a:t>AdminRepo</a:t>
            </a:r>
            <a:endParaRPr lang="en-IN" dirty="0"/>
          </a:p>
          <a:p>
            <a:r>
              <a:rPr lang="en-IN" dirty="0" err="1"/>
              <a:t>CoursesRepo</a:t>
            </a:r>
            <a:endParaRPr lang="en-IN" dirty="0"/>
          </a:p>
          <a:p>
            <a:r>
              <a:rPr lang="en-IN" dirty="0"/>
              <a:t>Controller class -</a:t>
            </a:r>
          </a:p>
          <a:p>
            <a:r>
              <a:rPr lang="en-IN" dirty="0" err="1"/>
              <a:t>UserController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65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FC4F5D-5C5F-495F-80D6-E14ACBA53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149" y="295378"/>
            <a:ext cx="7100149" cy="6093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02704B-B959-4AC3-8DD5-C41AE42079A7}"/>
              </a:ext>
            </a:extLst>
          </p:cNvPr>
          <p:cNvSpPr txBox="1"/>
          <p:nvPr/>
        </p:nvSpPr>
        <p:spPr>
          <a:xfrm>
            <a:off x="4587104" y="6027576"/>
            <a:ext cx="543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Relation Schema </a:t>
            </a:r>
          </a:p>
        </p:txBody>
      </p:sp>
    </p:spTree>
    <p:extLst>
      <p:ext uri="{BB962C8B-B14F-4D97-AF65-F5344CB8AC3E}">
        <p14:creationId xmlns:p14="http://schemas.microsoft.com/office/powerpoint/2010/main" val="387088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DDD15-A228-4B34-B473-6ECEA37727FF}"/>
              </a:ext>
            </a:extLst>
          </p:cNvPr>
          <p:cNvSpPr txBox="1"/>
          <p:nvPr/>
        </p:nvSpPr>
        <p:spPr>
          <a:xfrm>
            <a:off x="2024743" y="821094"/>
            <a:ext cx="87054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MySql</a:t>
            </a:r>
            <a:r>
              <a:rPr lang="en-IN" dirty="0"/>
              <a:t> Configuration – </a:t>
            </a:r>
          </a:p>
          <a:p>
            <a:r>
              <a:rPr lang="en-IN" dirty="0"/>
              <a:t>Database name – Project</a:t>
            </a:r>
          </a:p>
          <a:p>
            <a:r>
              <a:rPr lang="en-IN" dirty="0"/>
              <a:t>Table names –</a:t>
            </a:r>
          </a:p>
          <a:p>
            <a:r>
              <a:rPr lang="en-IN" dirty="0"/>
              <a:t>	user</a:t>
            </a:r>
          </a:p>
          <a:p>
            <a:r>
              <a:rPr lang="en-IN" dirty="0"/>
              <a:t>	admin</a:t>
            </a:r>
          </a:p>
          <a:p>
            <a:r>
              <a:rPr lang="en-IN" dirty="0"/>
              <a:t>	courses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46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A269FE-7553-4F31-A388-0269E3E43618}"/>
              </a:ext>
            </a:extLst>
          </p:cNvPr>
          <p:cNvSpPr txBox="1"/>
          <p:nvPr/>
        </p:nvSpPr>
        <p:spPr>
          <a:xfrm>
            <a:off x="765110" y="1073020"/>
            <a:ext cx="106742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Flow-</a:t>
            </a:r>
          </a:p>
          <a:p>
            <a:r>
              <a:rPr lang="en-IN" dirty="0"/>
              <a:t>User – </a:t>
            </a:r>
          </a:p>
          <a:p>
            <a:r>
              <a:rPr lang="en-IN" dirty="0"/>
              <a:t>--&gt; user.java will create tables using hibernate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/>
              <a:t>userRepo.java used for data fetching </a:t>
            </a:r>
          </a:p>
          <a:p>
            <a:endParaRPr lang="en-IN" dirty="0"/>
          </a:p>
          <a:p>
            <a:r>
              <a:rPr lang="en-IN" dirty="0"/>
              <a:t>Admin –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/>
              <a:t>Admin.java will create tables schema using hibernate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/>
              <a:t>adminRepo.java used for data fetching</a:t>
            </a:r>
          </a:p>
          <a:p>
            <a:endParaRPr lang="en-IN" dirty="0"/>
          </a:p>
          <a:p>
            <a:r>
              <a:rPr lang="en-IN" dirty="0"/>
              <a:t>Controller class –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dirty="0"/>
              <a:t>UserController.java used to control the all request mapping of front end and backend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68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DC9F4-AED6-4787-88EE-57F8D8C810E9}"/>
              </a:ext>
            </a:extLst>
          </p:cNvPr>
          <p:cNvSpPr txBox="1"/>
          <p:nvPr/>
        </p:nvSpPr>
        <p:spPr>
          <a:xfrm>
            <a:off x="1203649" y="737119"/>
            <a:ext cx="8705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Screen Shots – </a:t>
            </a:r>
          </a:p>
          <a:p>
            <a:r>
              <a:rPr lang="en-IN" dirty="0"/>
              <a:t>Home page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FD203-E009-47B9-A4BC-1C41F004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2" y="1383450"/>
            <a:ext cx="10783078" cy="50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1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DC9F4-AED6-4787-88EE-57F8D8C810E9}"/>
              </a:ext>
            </a:extLst>
          </p:cNvPr>
          <p:cNvSpPr txBox="1"/>
          <p:nvPr/>
        </p:nvSpPr>
        <p:spPr>
          <a:xfrm>
            <a:off x="1203649" y="737119"/>
            <a:ext cx="8705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Screen Shots – </a:t>
            </a:r>
          </a:p>
          <a:p>
            <a:r>
              <a:rPr lang="en-IN" dirty="0"/>
              <a:t>User Login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BE473-542E-4687-9C07-F8F6EB518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5" y="1529950"/>
            <a:ext cx="10036629" cy="469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5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DC9F4-AED6-4787-88EE-57F8D8C810E9}"/>
              </a:ext>
            </a:extLst>
          </p:cNvPr>
          <p:cNvSpPr txBox="1"/>
          <p:nvPr/>
        </p:nvSpPr>
        <p:spPr>
          <a:xfrm>
            <a:off x="1203649" y="737119"/>
            <a:ext cx="8705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Screen Shots – </a:t>
            </a:r>
          </a:p>
          <a:p>
            <a:r>
              <a:rPr lang="en-IN" dirty="0"/>
              <a:t>User Registration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5B81B-C475-4EBB-A7CC-22B4F603C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92" y="1582672"/>
            <a:ext cx="10045959" cy="471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3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DC9F4-AED6-4787-88EE-57F8D8C810E9}"/>
              </a:ext>
            </a:extLst>
          </p:cNvPr>
          <p:cNvSpPr txBox="1"/>
          <p:nvPr/>
        </p:nvSpPr>
        <p:spPr>
          <a:xfrm>
            <a:off x="1203649" y="737119"/>
            <a:ext cx="8705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Screen Shots – </a:t>
            </a:r>
          </a:p>
          <a:p>
            <a:r>
              <a:rPr lang="en-IN" dirty="0"/>
              <a:t>Admin Registration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151AD-BD2F-4706-869B-74A3FDFA4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87" y="1905148"/>
            <a:ext cx="8266923" cy="386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4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LMS Web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LMS Web Project</dc:title>
  <dc:creator>Sanjay Sherkhane</dc:creator>
  <cp:lastModifiedBy>Sanjay Sherkhane</cp:lastModifiedBy>
  <cp:revision>3</cp:revision>
  <dcterms:created xsi:type="dcterms:W3CDTF">2021-07-29T06:30:24Z</dcterms:created>
  <dcterms:modified xsi:type="dcterms:W3CDTF">2021-07-29T06:54:44Z</dcterms:modified>
</cp:coreProperties>
</file>