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677545"/>
            <a:ext cx="9144000" cy="122047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8800" dirty="0">
                <a:ln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LIGHTGBM</a:t>
            </a:r>
            <a:endParaRPr lang="en-US" sz="8800" dirty="0">
              <a:ln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42220" y="5999480"/>
            <a:ext cx="196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20MIA1031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Sanjay.M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lum bright="6000" contrast="6000"/>
          </a:blip>
          <a:stretch>
            <a:fillRect/>
          </a:stretch>
        </p:blipFill>
        <p:spPr>
          <a:xfrm>
            <a:off x="1160145" y="2060575"/>
            <a:ext cx="10031730" cy="371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" y="134620"/>
            <a:ext cx="939165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1800225"/>
            <a:ext cx="105149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LightGBM is a gradient boosting framework that uses tree based learning algorithms. </a:t>
            </a:r>
            <a:endParaRPr lang="en-US"/>
          </a:p>
          <a:p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It is designed to be distributed and efficient with the following advantages: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>
            <a:lum bright="70000" contrast="-46000"/>
          </a:blip>
          <a:stretch>
            <a:fillRect/>
          </a:stretch>
        </p:blipFill>
        <p:spPr>
          <a:xfrm>
            <a:off x="838200" y="3366135"/>
            <a:ext cx="5181600" cy="126936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</p:pic>
      <p:sp>
        <p:nvSpPr>
          <p:cNvPr id="7" name="Text Box 6"/>
          <p:cNvSpPr txBox="1"/>
          <p:nvPr/>
        </p:nvSpPr>
        <p:spPr>
          <a:xfrm>
            <a:off x="1469390" y="2965450"/>
            <a:ext cx="7734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Faster training speed and higher efficiency.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Lower memory usage.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Better accuracy.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Support of parallel, distributed, and GPU learning.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Capable of handling large-scale data.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8200" y="5932805"/>
            <a:ext cx="6485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LightGBM is a Supervised ensemble Machine Learning algorithm.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33455" y="254000"/>
            <a:ext cx="835025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33070" y="70294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Why is LightGBM popular?</a:t>
            </a:r>
            <a:endParaRPr lang="en-US" sz="2000"/>
          </a:p>
          <a:p>
            <a:endParaRPr lang="en-US" sz="20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/>
              <a:t> It has become difficult for the traditional algorithms to give results fast, as the size of the data is increasing rapidly day by day.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§"/>
            </a:pPr>
            <a:endParaRPr lang="en-US" sz="20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/>
              <a:t> LightGBM is called “Light” because of its computation power and giving results faster.</a:t>
            </a:r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311785" y="2564765"/>
            <a:ext cx="10765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.</a:t>
            </a:r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>
            <p:ph sz="half" idx="1"/>
          </p:nvPr>
        </p:nvPicPr>
        <p:blipFill>
          <a:blip r:embed="rId1">
            <a:lum bright="70000" contrast="-46000"/>
          </a:blip>
          <a:stretch>
            <a:fillRect/>
          </a:stretch>
        </p:blipFill>
        <p:spPr>
          <a:xfrm>
            <a:off x="838200" y="3366135"/>
            <a:ext cx="5181600" cy="126936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</p:pic>
      <p:sp>
        <p:nvSpPr>
          <p:cNvPr id="10" name="Text Box 9"/>
          <p:cNvSpPr txBox="1"/>
          <p:nvPr/>
        </p:nvSpPr>
        <p:spPr>
          <a:xfrm>
            <a:off x="433070" y="2829560"/>
            <a:ext cx="7550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LightGBM is known to be both more efficient and scalable. </a:t>
            </a:r>
            <a:endParaRPr lang="en-US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It performs very well on small datasets as well as on large ones.</a:t>
            </a:r>
            <a:endParaRPr lang="en-US"/>
          </a:p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33070" y="4095115"/>
            <a:ext cx="103701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What is LightGBM used for?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LightGBM is a gradient boosting ensemble method that is used by the Train Using AutoML tool and is based on decision trees. </a:t>
            </a: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As with other decision tree-based methods, LightGBM can be used for both classification and regression.</a:t>
            </a: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LightGBM is optimized for high performance with distributed systems.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58830" y="148590"/>
            <a:ext cx="1021715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05" y="375285"/>
            <a:ext cx="10515600" cy="1325563"/>
          </a:xfrm>
        </p:spPr>
        <p:txBody>
          <a:bodyPr>
            <a:normAutofit/>
          </a:bodyPr>
          <a:p>
            <a:r>
              <a:rPr lang="en-US" sz="3555">
                <a:sym typeface="+mn-ea"/>
              </a:rPr>
              <a:t>How is LightGBM different from XGBoost?</a:t>
            </a:r>
            <a:br>
              <a:rPr lang="en-US" sz="3555"/>
            </a:br>
            <a:endParaRPr lang="en-US" sz="3555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>
            <a:lum bright="64000" contrast="14000"/>
          </a:blip>
          <a:stretch>
            <a:fillRect/>
          </a:stretch>
        </p:blipFill>
        <p:spPr>
          <a:xfrm>
            <a:off x="1680210" y="2865755"/>
            <a:ext cx="8406130" cy="205930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</p:pic>
      <p:sp>
        <p:nvSpPr>
          <p:cNvPr id="6" name="Text Box 5"/>
          <p:cNvSpPr txBox="1"/>
          <p:nvPr/>
        </p:nvSpPr>
        <p:spPr>
          <a:xfrm>
            <a:off x="624840" y="1110615"/>
            <a:ext cx="87160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LightGBM uses a novel technique of Gradient-based One-Side Sampling (GOSS) to filter out the data instances for finding a split value.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while XGBoost uses pre-sorted algorithm &amp; Histogram-based algorithm for computing the best split.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694305" y="4796155"/>
            <a:ext cx="83127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 properly-tuned LightGBM will most likely win in terms of performance and speed compared with random forest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10" y="4695190"/>
            <a:ext cx="2330450" cy="1915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20" y="462915"/>
            <a:ext cx="2356485" cy="21170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45770" y="2899410"/>
            <a:ext cx="115449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Is lgbm faster than XGBoost?</a:t>
            </a:r>
            <a:endParaRPr lang="en-US">
              <a:sym typeface="+mn-ea"/>
            </a:endParaRPr>
          </a:p>
          <a:p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There has been only a slight increase in accuracy and auc score by applying Light GBM over XGBOOST but there is a significant difference in the execution time for the training procedure.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Light GBM is almost 7 times faster than XGBOOST and is a much better approach when dealing with large datasets.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717165" y="5380355"/>
            <a:ext cx="82899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High value of estimators for random forest will affect it robustness, where as for GBM model will improve the model fit with your training data 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158750"/>
            <a:ext cx="1021715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295" y="365125"/>
            <a:ext cx="484505" cy="261620"/>
          </a:xfrm>
        </p:spPr>
        <p:txBody>
          <a:bodyPr>
            <a:normAutofit fontScale="90000"/>
          </a:bodyPr>
          <a:p>
            <a:r>
              <a:rPr lang="en-US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00" y="1825625"/>
            <a:ext cx="241300" cy="4351655"/>
          </a:xfrm>
        </p:spPr>
        <p:txBody>
          <a:bodyPr/>
          <a:p>
            <a:r>
              <a:rPr lang="en-US"/>
              <a:t>.</a:t>
            </a:r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70000" contrast="-46000"/>
          </a:blip>
          <a:stretch>
            <a:fillRect/>
          </a:stretch>
        </p:blipFill>
        <p:spPr>
          <a:xfrm>
            <a:off x="1597025" y="2899410"/>
            <a:ext cx="8356600" cy="204724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</p:pic>
      <p:sp>
        <p:nvSpPr>
          <p:cNvPr id="9" name="Text Box 8"/>
          <p:cNvSpPr txBox="1"/>
          <p:nvPr/>
        </p:nvSpPr>
        <p:spPr>
          <a:xfrm>
            <a:off x="375285" y="700405"/>
            <a:ext cx="109785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Can LightGBM overfit?</a:t>
            </a:r>
            <a:endParaRPr lang="en-US"/>
          </a:p>
          <a:p>
            <a:pPr algn="l"/>
            <a:endParaRPr lang="en-US"/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LightGBM uses the leaf-wise tree growth algorithm, while many other popular tools use depth-wise tree growth.</a:t>
            </a: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Compared with depth-wise growth, the leaf-wise algorithm can converge much faster.</a:t>
            </a: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endParaRPr lang="en-US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However, the leaf-wise growth may be over-fitting if not used with the appropriate parameters.</a:t>
            </a:r>
            <a:endParaRPr 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67995" y="3007360"/>
            <a:ext cx="108858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How does LightGBM treat null values?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In lightgbm for categorical variables, "all negative values will be treated as missing values".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So the reason for often using values like -999 for null/na values is because of convention + usage of tree based algorithms like xgb/lgb.</a:t>
            </a:r>
            <a:endParaRPr lang="en-US"/>
          </a:p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75285" y="4760595"/>
            <a:ext cx="10515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What makes LightGBM lightning fast?</a:t>
            </a:r>
            <a:endParaRPr lang="en-US">
              <a:sym typeface="+mn-ea"/>
            </a:endParaRPr>
          </a:p>
          <a:p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There are three reasons why LightGBM is fast: Histogram based splitting, Gradient-based One-Side Sampling (GOSS), Exclusive Feature Bundling (EFB)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830" y="148590"/>
            <a:ext cx="1021715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568960" y="842010"/>
            <a:ext cx="103549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Light GBM use histogram based </a:t>
            </a:r>
            <a:r>
              <a:rPr lang="en-US" b="1">
                <a:sym typeface="+mn-ea"/>
              </a:rPr>
              <a:t>algorithm </a:t>
            </a:r>
            <a:r>
              <a:rPr lang="en-US">
                <a:sym typeface="+mn-ea"/>
              </a:rPr>
              <a:t>i.e it buckets continuous feature values into discrete bins which fasten the training procedure. </a:t>
            </a:r>
            <a:endParaRPr lang="en-US"/>
          </a:p>
          <a:p>
            <a:pPr algn="l"/>
            <a:endParaRPr lang="en-US"/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Lower memory usage: Replaces continuous values to discrete bins which result in lower memory usage.</a:t>
            </a:r>
            <a:endParaRPr lang="en-US"/>
          </a:p>
          <a:p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830" y="148590"/>
            <a:ext cx="1021715" cy="11741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l="538" t="594" r="-538" b="54844"/>
          <a:stretch>
            <a:fillRect/>
          </a:stretch>
        </p:blipFill>
        <p:spPr>
          <a:xfrm>
            <a:off x="568960" y="3310890"/>
            <a:ext cx="5661660" cy="1524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rcRect t="43003" b="9484"/>
          <a:stretch>
            <a:fillRect/>
          </a:stretch>
        </p:blipFill>
        <p:spPr>
          <a:xfrm>
            <a:off x="650240" y="4835525"/>
            <a:ext cx="5661660" cy="16256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79145" y="2318385"/>
            <a:ext cx="5593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XGBoost was based on a level-wise growth algorithm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2686685"/>
            <a:ext cx="5201285" cy="3144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365" y="631825"/>
            <a:ext cx="10287635" cy="5898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Application>WPS Presentation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SANJAY M 20MIA1031</cp:lastModifiedBy>
  <cp:revision>15</cp:revision>
  <dcterms:created xsi:type="dcterms:W3CDTF">2023-03-24T13:56:34Z</dcterms:created>
  <dcterms:modified xsi:type="dcterms:W3CDTF">2023-03-25T11:34:30Z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F529ABA3D7474DC4A28A8A1D346FDD78</vt:lpwstr>
  </property>
  <property fmtid="{D5CDD505-2E9C-101B-9397-08002B2CF9AE}" pid="3" name="KSOProductBuildVer">
    <vt:lpwstr>1033-11.2.0.11513</vt:lpwstr>
  </property>
</Properties>
</file>