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p:scale>
          <a:sx n="70" d="100"/>
          <a:sy n="70" d="100"/>
        </p:scale>
        <p:origin x="-828" y="-33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arath\Desktop\b.com%20%20project%20(salary%20statemen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[b.com  project (salary statement).xlsx]Sheet1!PivotTable1</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view3D>
      <c:rotX val="15"/>
      <c:rotY val="20"/>
      <c:rAngAx val="1"/>
    </c:view3D>
    <c:plotArea>
      <c:layout/>
      <c:bar3DChart>
        <c:barDir val="col"/>
        <c:grouping val="clustered"/>
        <c:varyColors val="0"/>
        <c:ser>
          <c:idx val="0"/>
          <c:order val="0"/>
          <c:tx>
            <c:strRef>
              <c:f>Sheet1!$M$7:$M$8</c:f>
              <c:strCache>
                <c:ptCount val="1"/>
                <c:pt idx="0">
                  <c:v>Sum of BASIC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Sheet1!$M$9:$M$23</c:f>
              <c:numCache>
                <c:formatCode>General</c:formatCode>
                <c:ptCount val="14"/>
                <c:pt idx="0">
                  <c:v>18000.0</c:v>
                </c:pt>
                <c:pt idx="1">
                  <c:v>15000.0</c:v>
                </c:pt>
                <c:pt idx="2">
                  <c:v>16000.0</c:v>
                </c:pt>
                <c:pt idx="3">
                  <c:v>20000.0</c:v>
                </c:pt>
                <c:pt idx="4">
                  <c:v>14000.0</c:v>
                </c:pt>
                <c:pt idx="5">
                  <c:v>14000.0</c:v>
                </c:pt>
                <c:pt idx="6">
                  <c:v>16000.0</c:v>
                </c:pt>
                <c:pt idx="7">
                  <c:v>14000.0</c:v>
                </c:pt>
                <c:pt idx="8">
                  <c:v>17000.0</c:v>
                </c:pt>
                <c:pt idx="9">
                  <c:v>26000.0</c:v>
                </c:pt>
                <c:pt idx="10">
                  <c:v>10000.0</c:v>
                </c:pt>
                <c:pt idx="11">
                  <c:v>12000.0</c:v>
                </c:pt>
                <c:pt idx="12">
                  <c:v>24000.0</c:v>
                </c:pt>
                <c:pt idx="13">
                  <c:v>22000.0</c:v>
                </c:pt>
              </c:numCache>
            </c:numRef>
          </c:val>
        </c:ser>
        <c:ser>
          <c:idx val="1"/>
          <c:order val="1"/>
          <c:tx>
            <c:strRef>
              <c:f>Sheet1!$N$7:$N$8</c:f>
              <c:strCache>
                <c:ptCount val="1"/>
                <c:pt idx="0">
                  <c:v>Sum of GROSS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Sheet1!$N$9:$N$23</c:f>
              <c:numCache>
                <c:formatCode>General</c:formatCode>
                <c:ptCount val="14"/>
                <c:pt idx="0">
                  <c:v>21960.0</c:v>
                </c:pt>
                <c:pt idx="1">
                  <c:v>18300.0</c:v>
                </c:pt>
                <c:pt idx="2">
                  <c:v>19520.0</c:v>
                </c:pt>
                <c:pt idx="3">
                  <c:v>24400.0</c:v>
                </c:pt>
                <c:pt idx="4">
                  <c:v>17080.0</c:v>
                </c:pt>
                <c:pt idx="5">
                  <c:v>17080.0</c:v>
                </c:pt>
                <c:pt idx="6">
                  <c:v>19520.0</c:v>
                </c:pt>
                <c:pt idx="7">
                  <c:v>17080.0</c:v>
                </c:pt>
                <c:pt idx="8">
                  <c:v>20740.0</c:v>
                </c:pt>
                <c:pt idx="9">
                  <c:v>31720.0</c:v>
                </c:pt>
                <c:pt idx="10">
                  <c:v>12200.0</c:v>
                </c:pt>
                <c:pt idx="11">
                  <c:v>14640.0</c:v>
                </c:pt>
                <c:pt idx="12">
                  <c:v>29280.0</c:v>
                </c:pt>
                <c:pt idx="13">
                  <c:v>26840.0</c:v>
                </c:pt>
              </c:numCache>
            </c:numRef>
          </c:val>
        </c:ser>
        <c:ser>
          <c:idx val="2"/>
          <c:order val="2"/>
          <c:tx>
            <c:strRef>
              <c:f>Sheet1!$O$7:$O$8</c:f>
              <c:strCache>
                <c:ptCount val="1"/>
                <c:pt idx="0">
                  <c:v>Sum of NET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Sheet1!$O$9:$O$23</c:f>
              <c:numCache>
                <c:formatCode>General</c:formatCode>
                <c:ptCount val="14"/>
                <c:pt idx="0">
                  <c:v>20203.2</c:v>
                </c:pt>
                <c:pt idx="1">
                  <c:v>16836.0</c:v>
                </c:pt>
                <c:pt idx="2">
                  <c:v>17958.4</c:v>
                </c:pt>
                <c:pt idx="3">
                  <c:v>22448.0</c:v>
                </c:pt>
                <c:pt idx="4">
                  <c:v>15713.6</c:v>
                </c:pt>
                <c:pt idx="5">
                  <c:v>15713.6</c:v>
                </c:pt>
                <c:pt idx="6">
                  <c:v>17958.4</c:v>
                </c:pt>
                <c:pt idx="7">
                  <c:v>15713.6</c:v>
                </c:pt>
                <c:pt idx="8">
                  <c:v>19080.8</c:v>
                </c:pt>
                <c:pt idx="9">
                  <c:v>29182.4</c:v>
                </c:pt>
                <c:pt idx="10">
                  <c:v>11224.0</c:v>
                </c:pt>
                <c:pt idx="11">
                  <c:v>13468.8</c:v>
                </c:pt>
                <c:pt idx="12">
                  <c:v>26937.6</c:v>
                </c:pt>
                <c:pt idx="13">
                  <c:v>24692.8</c:v>
                </c:pt>
              </c:numCache>
            </c:numRef>
          </c:val>
        </c:ser>
        <c:dLbls>
          <c:showLegendKey val="0"/>
          <c:showVal val="0"/>
          <c:showCatName val="0"/>
          <c:showSerName val="0"/>
          <c:showPercent val="0"/>
          <c:showBubbleSize val="0"/>
        </c:dLbls>
        <c:gapWidth val="150"/>
        <c:shape val="box"/>
        <c:axId val="131567616"/>
        <c:axId val="131569920"/>
        <c:axId val="0"/>
      </c:bar3DChart>
      <c:catAx>
        <c:axId val="131567616"/>
        <c:scaling>
          <c:orientation val="minMax"/>
        </c:scaling>
        <c:delete val="0"/>
        <c:axPos val="b"/>
        <c:majorTickMark val="out"/>
        <c:minorTickMark val="none"/>
        <c:tickLblPos val="nextTo"/>
        <c:crossAx val="131569920"/>
        <c:crosses val="autoZero"/>
        <c:auto val="1"/>
        <c:lblAlgn val="ctr"/>
        <c:lblOffset val="100"/>
        <c:noMultiLvlLbl val="0"/>
      </c:catAx>
      <c:valAx>
        <c:axId val="131569920"/>
        <c:scaling>
          <c:orientation val="minMax"/>
        </c:scaling>
        <c:delete val="0"/>
        <c:axPos val="l"/>
        <c:majorGridlines/>
        <c:numFmt formatCode="General" sourceLinked="1"/>
        <c:majorTickMark val="out"/>
        <c:minorTickMark val="none"/>
        <c:tickLblPos val="nextTo"/>
        <c:crossAx val="131567616"/>
        <c:crosses val="autoZero"/>
        <c:crossBetween val="between"/>
      </c:valAx>
    </c:plotArea>
    <c:legend>
      <c:legendPos val="r"/>
      <c:layout>
        <c:manualLayout>
          <c:xMode val="edge"/>
          <c:yMode val="edge"/>
          <c:x val="0.6502736221205269"/>
          <c:y val="0.37116411502545216"/>
          <c:w val="0.28726291683659066"/>
          <c:h val="0.21918682891911237"/>
        </c:manualLayout>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6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9" name=""/>
        <p:cNvGrpSpPr/>
        <p:nvPr/>
      </p:nvGrpSpPr>
      <p:grpSpPr>
        <a:xfrm>
          <a:off x="0" y="0"/>
          <a:ext cx="0" cy="0"/>
          <a:chOff x="0" y="0"/>
          <a:chExt cx="0" cy="0"/>
        </a:xfrm>
      </p:grpSpPr>
      <p:sp>
        <p:nvSpPr>
          <p:cNvPr id="1048606" name="Rectangle 7"/>
          <p:cNvSpPr/>
          <p:nvPr/>
        </p:nvSpPr>
        <p:spPr>
          <a:xfrm flipH="1">
            <a:off x="2667000" y="0"/>
            <a:ext cx="6477000" cy="6858000"/>
          </a:xfrm>
          <a:prstGeom prst="rect"/>
          <a:blipFill>
            <a:blip xmlns:r="http://schemas.openxmlformats.org/officeDocument/2006/relationships" r:embed="rId1">
              <a:alphaModFix amt="43000"/>
            </a:blip>
            <a:tile algn="tl" flip="none" sx="50000" sy="50000" tx="0" ty="0"/>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gradFill>
            </a:fillOverlay>
            <a:innerShdw blurRad="63500" dir="10800000" dist="4445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7" name="Straight Connector 8"/>
          <p:cNvSpPr>
            <a:spLocks noChangeShapeType="1"/>
          </p:cNvSpPr>
          <p:nvPr/>
        </p:nvSpPr>
        <p:spPr bwMode="auto">
          <a:xfrm rot="16200000">
            <a:off x="-762000" y="3429000"/>
            <a:ext cx="6858000" cy="0"/>
          </a:xfrm>
          <a:prstGeom prst="line"/>
          <a:noFill/>
          <a:ln w="11430" cap="flat" cmpd="sng" algn="ctr">
            <a:solidFill>
              <a:schemeClr val="bg1">
                <a:shade val="95000"/>
              </a:schemeClr>
            </a:solidFill>
            <a:prstDash val="solid"/>
            <a:miter lim="800000"/>
            <a:headEnd type="none" w="med" len="med"/>
            <a:tailEnd type="none" w="med" len="med"/>
          </a:ln>
          <a:effectLst/>
        </p:spPr>
        <p:txBody>
          <a:bodyPr anchor="t" bIns="45720" compatLnSpc="1" lIns="91440" rIns="91440" tIns="45720" vert="horz" wrap="square"/>
          <a:p>
            <a:endParaRPr dirty="0" kumimoji="0" lang="en-US"/>
          </a:p>
        </p:txBody>
      </p:sp>
      <p:sp>
        <p:nvSpPr>
          <p:cNvPr id="1048608" name="Title 11"/>
          <p:cNvSpPr>
            <a:spLocks noGrp="1"/>
          </p:cNvSpPr>
          <p:nvPr>
            <p:ph type="ctrTitle"/>
          </p:nvPr>
        </p:nvSpPr>
        <p:spPr>
          <a:xfrm>
            <a:off x="3366868" y="533400"/>
            <a:ext cx="5105400" cy="2868168"/>
          </a:xfrm>
        </p:spPr>
        <p:txBody>
          <a:bodyPr lIns="45720" rIns="45720" tIns="0">
            <a:noAutofit/>
          </a:bodyPr>
          <a:lstStyle>
            <a:lvl1pPr algn="r">
              <a:defRPr b="1" sz="4200"/>
            </a:lvl1pPr>
          </a:lstStyle>
          <a:p>
            <a:r>
              <a:rPr kumimoji="0" lang="en-US" smtClean="0"/>
              <a:t>Click to edit Master title style</a:t>
            </a:r>
            <a:endParaRPr kumimoji="0" lang="en-US"/>
          </a:p>
        </p:txBody>
      </p:sp>
      <p:sp>
        <p:nvSpPr>
          <p:cNvPr id="1048609" name="Subtitle 24"/>
          <p:cNvSpPr>
            <a:spLocks noGrp="1"/>
          </p:cNvSpPr>
          <p:nvPr>
            <p:ph type="subTitle" idx="1"/>
          </p:nvPr>
        </p:nvSpPr>
        <p:spPr>
          <a:xfrm>
            <a:off x="3354442" y="3539864"/>
            <a:ext cx="5114778" cy="1101248"/>
          </a:xfrm>
        </p:spPr>
        <p:txBody>
          <a:bodyPr bIns="0" lIns="45720" rIns="45720" tIns="0"/>
          <a:lstStyle>
            <a:lvl1pPr algn="r" indent="0" marL="0">
              <a:buNone/>
              <a:defRPr sz="2200">
                <a:solidFill>
                  <a:srgbClr val="FFFFFF"/>
                </a:solidFill>
                <a:effectLst/>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610"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lstStyle>
          <a:p>
            <a:fld id="{DF144B33-252D-42E9-BE79-22E778E8DD4E}" type="datetimeFigureOut">
              <a:rPr lang="en-US" smtClean="0"/>
              <a:t>8/30/2024</a:t>
            </a:fld>
            <a:endParaRPr dirty="0" lang="en-GB"/>
          </a:p>
        </p:txBody>
      </p:sp>
      <p:sp>
        <p:nvSpPr>
          <p:cNvPr id="1048611" name="Footer Placeholder 17"/>
          <p:cNvSpPr>
            <a:spLocks noGrp="1"/>
          </p:cNvSpPr>
          <p:nvPr>
            <p:ph type="ftr" sz="quarter" idx="11"/>
          </p:nvPr>
        </p:nvSpPr>
        <p:spPr>
          <a:xfrm>
            <a:off x="2819400" y="6557946"/>
            <a:ext cx="2927722" cy="228600"/>
          </a:xfrm>
        </p:spPr>
        <p:txBody>
          <a:bodyPr/>
          <a:lstStyle>
            <a:lvl1pPr>
              <a:defRPr dirty="0" lang="en-US">
                <a:solidFill>
                  <a:srgbClr val="FFFFFF"/>
                </a:solidFill>
              </a:defRPr>
            </a:lvl1pPr>
          </a:lstStyle>
          <a:p>
            <a:endParaRPr dirty="0" lang="en-GB"/>
          </a:p>
        </p:txBody>
      </p:sp>
      <p:sp>
        <p:nvSpPr>
          <p:cNvPr id="1048612"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lstStyle>
          <a:p>
            <a:fld id="{0A534193-AFCB-4671-85C0-2985B31D070E}" type="slidenum">
              <a:rPr lang="en-GB" smtClean="0"/>
              <a:t>‹#›</a:t>
            </a:fld>
            <a:endParaRPr dirty="0"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35" name="Title 1"/>
          <p:cNvSpPr>
            <a:spLocks noGrp="1"/>
          </p:cNvSpPr>
          <p:nvPr>
            <p:ph type="title"/>
          </p:nvPr>
        </p:nvSpPr>
        <p:spPr/>
        <p:txBody>
          <a:bodyPr/>
          <a:p>
            <a:r>
              <a:rPr kumimoji="0" lang="en-US" smtClean="0"/>
              <a:t>Click to edit Master title style</a:t>
            </a:r>
            <a:endParaRPr kumimoji="0" lang="en-US"/>
          </a:p>
        </p:txBody>
      </p:sp>
      <p:sp>
        <p:nvSpPr>
          <p:cNvPr id="1048636"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7" name="Date Placeholder 3"/>
          <p:cNvSpPr>
            <a:spLocks noGrp="1"/>
          </p:cNvSpPr>
          <p:nvPr>
            <p:ph type="dt" sz="half" idx="10"/>
          </p:nvPr>
        </p:nvSpPr>
        <p:spPr/>
        <p:txBody>
          <a:bodyPr/>
          <a:p>
            <a:fld id="{DF144B33-252D-42E9-BE79-22E778E8DD4E}" type="datetimeFigureOut">
              <a:rPr lang="en-US" smtClean="0"/>
              <a:t>8/30/2024</a:t>
            </a:fld>
            <a:endParaRPr dirty="0" lang="en-GB"/>
          </a:p>
        </p:txBody>
      </p:sp>
      <p:sp>
        <p:nvSpPr>
          <p:cNvPr id="1048638" name="Footer Placeholder 4"/>
          <p:cNvSpPr>
            <a:spLocks noGrp="1"/>
          </p:cNvSpPr>
          <p:nvPr>
            <p:ph type="ftr" sz="quarter" idx="11"/>
          </p:nvPr>
        </p:nvSpPr>
        <p:spPr/>
        <p:txBody>
          <a:bodyPr/>
          <a:p>
            <a:endParaRPr dirty="0" lang="en-GB"/>
          </a:p>
        </p:txBody>
      </p:sp>
      <p:sp>
        <p:nvSpPr>
          <p:cNvPr id="1048639" name="Slide Number Placeholder 5"/>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1" name=""/>
        <p:cNvGrpSpPr/>
        <p:nvPr/>
      </p:nvGrpSpPr>
      <p:grpSpPr>
        <a:xfrm>
          <a:off x="0" y="0"/>
          <a:ext cx="0" cy="0"/>
          <a:chOff x="0" y="0"/>
          <a:chExt cx="0" cy="0"/>
        </a:xfrm>
      </p:grpSpPr>
      <p:sp>
        <p:nvSpPr>
          <p:cNvPr id="1048617" name="Vertical Title 1"/>
          <p:cNvSpPr>
            <a:spLocks noGrp="1"/>
          </p:cNvSpPr>
          <p:nvPr>
            <p:ph type="title" orient="vert"/>
          </p:nvPr>
        </p:nvSpPr>
        <p:spPr>
          <a:xfrm>
            <a:off x="6553200" y="274955"/>
            <a:ext cx="1524000" cy="5851525"/>
          </a:xfrm>
        </p:spPr>
        <p:txBody>
          <a:bodyPr anchor="t" vert="eaVert"/>
          <a:p>
            <a:r>
              <a:rPr kumimoji="0" lang="en-US" smtClean="0"/>
              <a:t>Click to edit Master title style</a:t>
            </a:r>
            <a:endParaRPr kumimoji="0" lang="en-US"/>
          </a:p>
        </p:txBody>
      </p:sp>
      <p:sp>
        <p:nvSpPr>
          <p:cNvPr id="1048618" name="Vertical Text Placeholder 2"/>
          <p:cNvSpPr>
            <a:spLocks noGrp="1"/>
          </p:cNvSpPr>
          <p:nvPr>
            <p:ph type="body" orient="vert" idx="1"/>
          </p:nvPr>
        </p:nvSpPr>
        <p:spPr>
          <a:xfrm>
            <a:off x="457200" y="274642"/>
            <a:ext cx="6019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19" name="Date Placeholder 3"/>
          <p:cNvSpPr>
            <a:spLocks noGrp="1"/>
          </p:cNvSpPr>
          <p:nvPr>
            <p:ph type="dt" sz="half" idx="10"/>
          </p:nvPr>
        </p:nvSpPr>
        <p:spPr>
          <a:xfrm>
            <a:off x="4242816" y="6557946"/>
            <a:ext cx="2002464" cy="226902"/>
          </a:xfrm>
        </p:spPr>
        <p:txBody>
          <a:bodyPr/>
          <a:p>
            <a:fld id="{DF144B33-252D-42E9-BE79-22E778E8DD4E}" type="datetimeFigureOut">
              <a:rPr lang="en-US" smtClean="0"/>
              <a:t>8/30/2024</a:t>
            </a:fld>
            <a:endParaRPr dirty="0" lang="en-GB"/>
          </a:p>
        </p:txBody>
      </p:sp>
      <p:sp>
        <p:nvSpPr>
          <p:cNvPr id="1048620" name="Footer Placeholder 4"/>
          <p:cNvSpPr>
            <a:spLocks noGrp="1"/>
          </p:cNvSpPr>
          <p:nvPr>
            <p:ph type="ftr" sz="quarter" idx="11"/>
          </p:nvPr>
        </p:nvSpPr>
        <p:spPr>
          <a:xfrm>
            <a:off x="457200" y="6556248"/>
            <a:ext cx="3657600" cy="228600"/>
          </a:xfrm>
        </p:spPr>
        <p:txBody>
          <a:bodyPr/>
          <a:p>
            <a:endParaRPr dirty="0" lang="en-GB"/>
          </a:p>
        </p:txBody>
      </p:sp>
      <p:sp>
        <p:nvSpPr>
          <p:cNvPr id="1048621"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lstStyle>
          <a:p>
            <a:fld id="{0A534193-AFCB-4671-85C0-2985B31D070E}" type="slidenum">
              <a:rPr lang="en-GB" smtClean="0"/>
              <a:t>‹#›</a:t>
            </a:fld>
            <a:endParaRPr dirty="0"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22" name="Title 1"/>
          <p:cNvSpPr>
            <a:spLocks noGrp="1"/>
          </p:cNvSpPr>
          <p:nvPr>
            <p:ph type="title"/>
          </p:nvPr>
        </p:nvSpPr>
        <p:spPr/>
        <p:txBody>
          <a:bodyPr/>
          <a:p>
            <a:r>
              <a:rPr kumimoji="0" lang="en-US" smtClean="0"/>
              <a:t>Click to edit Master title style</a:t>
            </a:r>
            <a:endParaRPr kumimoji="0" lang="en-US"/>
          </a:p>
        </p:txBody>
      </p:sp>
      <p:sp>
        <p:nvSpPr>
          <p:cNvPr id="1048623"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24" name="Date Placeholder 3"/>
          <p:cNvSpPr>
            <a:spLocks noGrp="1"/>
          </p:cNvSpPr>
          <p:nvPr>
            <p:ph type="dt" sz="half" idx="10"/>
          </p:nvPr>
        </p:nvSpPr>
        <p:spPr/>
        <p:txBody>
          <a:bodyPr/>
          <a:p>
            <a:fld id="{DF144B33-252D-42E9-BE79-22E778E8DD4E}" type="datetimeFigureOut">
              <a:rPr lang="en-US" smtClean="0"/>
              <a:t>8/30/2024</a:t>
            </a:fld>
            <a:endParaRPr dirty="0" lang="en-GB"/>
          </a:p>
        </p:txBody>
      </p:sp>
      <p:sp>
        <p:nvSpPr>
          <p:cNvPr id="1048625" name="Footer Placeholder 4"/>
          <p:cNvSpPr>
            <a:spLocks noGrp="1"/>
          </p:cNvSpPr>
          <p:nvPr>
            <p:ph type="ftr" sz="quarter" idx="11"/>
          </p:nvPr>
        </p:nvSpPr>
        <p:spPr/>
        <p:txBody>
          <a:bodyPr/>
          <a:p>
            <a:endParaRPr dirty="0" lang="en-GB"/>
          </a:p>
        </p:txBody>
      </p:sp>
      <p:sp>
        <p:nvSpPr>
          <p:cNvPr id="1048626" name="Slide Number Placeholder 5"/>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5" name=""/>
        <p:cNvGrpSpPr/>
        <p:nvPr/>
      </p:nvGrpSpPr>
      <p:grpSpPr>
        <a:xfrm>
          <a:off x="0" y="0"/>
          <a:ext cx="0" cy="0"/>
          <a:chOff x="0" y="0"/>
          <a:chExt cx="0" cy="0"/>
        </a:xfrm>
      </p:grpSpPr>
      <p:sp>
        <p:nvSpPr>
          <p:cNvPr id="1048640" name="Title 1"/>
          <p:cNvSpPr>
            <a:spLocks noGrp="1"/>
          </p:cNvSpPr>
          <p:nvPr>
            <p:ph type="title"/>
          </p:nvPr>
        </p:nvSpPr>
        <p:spPr>
          <a:xfrm>
            <a:off x="1066800" y="2821837"/>
            <a:ext cx="6255488" cy="1362075"/>
          </a:xfrm>
        </p:spPr>
        <p:txBody>
          <a:bodyPr anchor="t" tIns="0"/>
          <a:lstStyle>
            <a:lvl1pPr algn="r">
              <a:buNone/>
              <a:defRPr b="1" cap="all" sz="4200"/>
            </a:lvl1pPr>
          </a:lstStyle>
          <a:p>
            <a:r>
              <a:rPr kumimoji="0" lang="en-US" smtClean="0"/>
              <a:t>Click to edit Master title style</a:t>
            </a:r>
            <a:endParaRPr kumimoji="0" lang="en-US"/>
          </a:p>
        </p:txBody>
      </p:sp>
      <p:sp>
        <p:nvSpPr>
          <p:cNvPr id="1048641" name="Text Placeholder 2"/>
          <p:cNvSpPr>
            <a:spLocks noGrp="1"/>
          </p:cNvSpPr>
          <p:nvPr>
            <p:ph type="body" idx="1"/>
          </p:nvPr>
        </p:nvSpPr>
        <p:spPr>
          <a:xfrm>
            <a:off x="1066800" y="1905000"/>
            <a:ext cx="6255488" cy="743507"/>
          </a:xfrm>
        </p:spPr>
        <p:txBody>
          <a:bodyPr anchor="b"/>
          <a:lstStyle>
            <a:lvl1pPr algn="r" indent="0" marL="0">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42" name="Date Placeholder 3"/>
          <p:cNvSpPr>
            <a:spLocks noGrp="1"/>
          </p:cNvSpPr>
          <p:nvPr>
            <p:ph type="dt" sz="half" idx="10"/>
          </p:nvPr>
        </p:nvSpPr>
        <p:spPr>
          <a:xfrm>
            <a:off x="4724238" y="6556810"/>
            <a:ext cx="2002464" cy="226902"/>
          </a:xfrm>
        </p:spPr>
        <p:txBody>
          <a:bodyPr anchor="b" bIns="0"/>
          <a:lstStyle>
            <a:lvl1pPr>
              <a:defRPr>
                <a:solidFill>
                  <a:schemeClr val="tx2"/>
                </a:solidFill>
              </a:defRPr>
            </a:lvl1pPr>
          </a:lstStyle>
          <a:p>
            <a:fld id="{DF144B33-252D-42E9-BE79-22E778E8DD4E}" type="datetimeFigureOut">
              <a:rPr lang="en-US" smtClean="0"/>
              <a:t>8/30/2024</a:t>
            </a:fld>
            <a:endParaRPr dirty="0" lang="en-GB"/>
          </a:p>
        </p:txBody>
      </p:sp>
      <p:sp>
        <p:nvSpPr>
          <p:cNvPr id="1048643" name="Footer Placeholder 4"/>
          <p:cNvSpPr>
            <a:spLocks noGrp="1"/>
          </p:cNvSpPr>
          <p:nvPr>
            <p:ph type="ftr" sz="quarter" idx="11"/>
          </p:nvPr>
        </p:nvSpPr>
        <p:spPr>
          <a:xfrm>
            <a:off x="1735358" y="6556810"/>
            <a:ext cx="2895600" cy="228600"/>
          </a:xfrm>
        </p:spPr>
        <p:txBody>
          <a:bodyPr anchor="b" bIns="0"/>
          <a:lstStyle>
            <a:lvl1pPr>
              <a:defRPr>
                <a:solidFill>
                  <a:schemeClr val="tx2"/>
                </a:solidFill>
              </a:defRPr>
            </a:lvl1pPr>
          </a:lstStyle>
          <a:p>
            <a:endParaRPr dirty="0" lang="en-GB"/>
          </a:p>
        </p:txBody>
      </p:sp>
      <p:sp>
        <p:nvSpPr>
          <p:cNvPr id="1048644" name="Slide Number Placeholder 5"/>
          <p:cNvSpPr>
            <a:spLocks noGrp="1"/>
          </p:cNvSpPr>
          <p:nvPr>
            <p:ph type="sldNum" sz="quarter" idx="12"/>
          </p:nvPr>
        </p:nvSpPr>
        <p:spPr>
          <a:xfrm>
            <a:off x="6733952" y="6555112"/>
            <a:ext cx="588336" cy="228600"/>
          </a:xfrm>
        </p:spPr>
        <p:txBody>
          <a:bodyPr/>
          <a:p>
            <a:fld id="{0A534193-AFCB-4671-85C0-2985B31D070E}" type="slidenum">
              <a:rPr lang="en-GB" smtClean="0"/>
              <a:t>‹#›</a:t>
            </a:fld>
            <a:endParaRPr dirty="0"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6" name=""/>
        <p:cNvGrpSpPr/>
        <p:nvPr/>
      </p:nvGrpSpPr>
      <p:grpSpPr>
        <a:xfrm>
          <a:off x="0" y="0"/>
          <a:ext cx="0" cy="0"/>
          <a:chOff x="0" y="0"/>
          <a:chExt cx="0" cy="0"/>
        </a:xfrm>
      </p:grpSpPr>
      <p:sp>
        <p:nvSpPr>
          <p:cNvPr id="1048645" name="Title 1"/>
          <p:cNvSpPr>
            <a:spLocks noGrp="1"/>
          </p:cNvSpPr>
          <p:nvPr>
            <p:ph type="title"/>
          </p:nvPr>
        </p:nvSpPr>
        <p:spPr>
          <a:xfrm>
            <a:off x="457200" y="320040"/>
            <a:ext cx="7242048" cy="1143000"/>
          </a:xfrm>
        </p:spPr>
        <p:txBody>
          <a:bodyPr/>
          <a:p>
            <a:r>
              <a:rPr kumimoji="0" lang="en-US" smtClean="0"/>
              <a:t>Click to edit Master title style</a:t>
            </a:r>
            <a:endParaRPr kumimoji="0" lang="en-US"/>
          </a:p>
        </p:txBody>
      </p:sp>
      <p:sp>
        <p:nvSpPr>
          <p:cNvPr id="1048646"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7"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8" name="Date Placeholder 4"/>
          <p:cNvSpPr>
            <a:spLocks noGrp="1"/>
          </p:cNvSpPr>
          <p:nvPr>
            <p:ph type="dt" sz="half" idx="10"/>
          </p:nvPr>
        </p:nvSpPr>
        <p:spPr/>
        <p:txBody>
          <a:bodyPr/>
          <a:p>
            <a:fld id="{DF144B33-252D-42E9-BE79-22E778E8DD4E}" type="datetimeFigureOut">
              <a:rPr lang="en-US" smtClean="0"/>
              <a:t>8/30/2024</a:t>
            </a:fld>
            <a:endParaRPr dirty="0" lang="en-GB"/>
          </a:p>
        </p:txBody>
      </p:sp>
      <p:sp>
        <p:nvSpPr>
          <p:cNvPr id="1048649" name="Footer Placeholder 5"/>
          <p:cNvSpPr>
            <a:spLocks noGrp="1"/>
          </p:cNvSpPr>
          <p:nvPr>
            <p:ph type="ftr" sz="quarter" idx="11"/>
          </p:nvPr>
        </p:nvSpPr>
        <p:spPr/>
        <p:txBody>
          <a:bodyPr/>
          <a:p>
            <a:endParaRPr dirty="0" lang="en-GB"/>
          </a:p>
        </p:txBody>
      </p:sp>
      <p:sp>
        <p:nvSpPr>
          <p:cNvPr id="1048650" name="Slide Number Placeholder 6"/>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7" name=""/>
        <p:cNvGrpSpPr/>
        <p:nvPr/>
      </p:nvGrpSpPr>
      <p:grpSpPr>
        <a:xfrm>
          <a:off x="0" y="0"/>
          <a:ext cx="0" cy="0"/>
          <a:chOff x="0" y="0"/>
          <a:chExt cx="0" cy="0"/>
        </a:xfrm>
      </p:grpSpPr>
      <p:sp>
        <p:nvSpPr>
          <p:cNvPr id="1048651" name="Title 1"/>
          <p:cNvSpPr>
            <a:spLocks noGrp="1"/>
          </p:cNvSpPr>
          <p:nvPr>
            <p:ph type="title"/>
          </p:nvPr>
        </p:nvSpPr>
        <p:spPr>
          <a:xfrm>
            <a:off x="457200" y="320040"/>
            <a:ext cx="7242048" cy="1143000"/>
          </a:xfrm>
        </p:spPr>
        <p:txBody>
          <a:bodyPr anchor="b"/>
          <a:p>
            <a:r>
              <a:rPr kumimoji="0" lang="en-US" smtClean="0"/>
              <a:t>Click to edit Master title style</a:t>
            </a:r>
            <a:endParaRPr kumimoji="0" lang="en-US"/>
          </a:p>
        </p:txBody>
      </p:sp>
      <p:sp>
        <p:nvSpPr>
          <p:cNvPr id="1048652"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algn="ctr" indent="0" marL="0">
              <a:buNone/>
              <a:defRPr b="1" sz="18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53"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algn="ctr" indent="0" marL="0">
              <a:buNone/>
              <a:defRPr b="1" sz="18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54"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5"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6" name="Date Placeholder 6"/>
          <p:cNvSpPr>
            <a:spLocks noGrp="1"/>
          </p:cNvSpPr>
          <p:nvPr>
            <p:ph type="dt" sz="half" idx="10"/>
          </p:nvPr>
        </p:nvSpPr>
        <p:spPr/>
        <p:txBody>
          <a:bodyPr/>
          <a:p>
            <a:fld id="{DF144B33-252D-42E9-BE79-22E778E8DD4E}" type="datetimeFigureOut">
              <a:rPr lang="en-US" smtClean="0"/>
              <a:t>8/30/2024</a:t>
            </a:fld>
            <a:endParaRPr dirty="0" lang="en-GB"/>
          </a:p>
        </p:txBody>
      </p:sp>
      <p:sp>
        <p:nvSpPr>
          <p:cNvPr id="1048657" name="Footer Placeholder 7"/>
          <p:cNvSpPr>
            <a:spLocks noGrp="1"/>
          </p:cNvSpPr>
          <p:nvPr>
            <p:ph type="ftr" sz="quarter" idx="11"/>
          </p:nvPr>
        </p:nvSpPr>
        <p:spPr/>
        <p:txBody>
          <a:bodyPr/>
          <a:p>
            <a:endParaRPr dirty="0" lang="en-GB"/>
          </a:p>
        </p:txBody>
      </p:sp>
      <p:sp>
        <p:nvSpPr>
          <p:cNvPr id="1048658" name="Slide Number Placeholder 8"/>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13" name="Title 1"/>
          <p:cNvSpPr>
            <a:spLocks noGrp="1"/>
          </p:cNvSpPr>
          <p:nvPr>
            <p:ph type="title"/>
          </p:nvPr>
        </p:nvSpPr>
        <p:spPr>
          <a:xfrm>
            <a:off x="457200" y="320040"/>
            <a:ext cx="7242048" cy="1143000"/>
          </a:xfrm>
        </p:spPr>
        <p:txBody>
          <a:bodyPr/>
          <a:p>
            <a:r>
              <a:rPr kumimoji="0" lang="en-US" smtClean="0"/>
              <a:t>Click to edit Master title style</a:t>
            </a:r>
            <a:endParaRPr kumimoji="0" lang="en-US"/>
          </a:p>
        </p:txBody>
      </p:sp>
      <p:sp>
        <p:nvSpPr>
          <p:cNvPr id="1048614" name="Date Placeholder 2"/>
          <p:cNvSpPr>
            <a:spLocks noGrp="1"/>
          </p:cNvSpPr>
          <p:nvPr>
            <p:ph type="dt" sz="half" idx="10"/>
          </p:nvPr>
        </p:nvSpPr>
        <p:spPr/>
        <p:txBody>
          <a:bodyPr/>
          <a:p>
            <a:fld id="{DF144B33-252D-42E9-BE79-22E778E8DD4E}" type="datetimeFigureOut">
              <a:rPr lang="en-US" smtClean="0"/>
              <a:t>8/30/2024</a:t>
            </a:fld>
            <a:endParaRPr dirty="0" lang="en-GB"/>
          </a:p>
        </p:txBody>
      </p:sp>
      <p:sp>
        <p:nvSpPr>
          <p:cNvPr id="1048615" name="Footer Placeholder 3"/>
          <p:cNvSpPr>
            <a:spLocks noGrp="1"/>
          </p:cNvSpPr>
          <p:nvPr>
            <p:ph type="ftr" sz="quarter" idx="11"/>
          </p:nvPr>
        </p:nvSpPr>
        <p:spPr/>
        <p:txBody>
          <a:bodyPr/>
          <a:p>
            <a:endParaRPr dirty="0" lang="en-GB"/>
          </a:p>
        </p:txBody>
      </p:sp>
      <p:sp>
        <p:nvSpPr>
          <p:cNvPr id="1048616" name="Slide Number Placeholder 4"/>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6" name=""/>
        <p:cNvGrpSpPr/>
        <p:nvPr/>
      </p:nvGrpSpPr>
      <p:grpSpPr>
        <a:xfrm>
          <a:off x="0" y="0"/>
          <a:ext cx="0" cy="0"/>
          <a:chOff x="0" y="0"/>
          <a:chExt cx="0" cy="0"/>
        </a:xfrm>
      </p:grpSpPr>
      <p:sp>
        <p:nvSpPr>
          <p:cNvPr id="1048582" name="Date Placeholder 1"/>
          <p:cNvSpPr>
            <a:spLocks noGrp="1"/>
          </p:cNvSpPr>
          <p:nvPr>
            <p:ph type="dt" sz="half" idx="10"/>
          </p:nvPr>
        </p:nvSpPr>
        <p:spPr/>
        <p:txBody>
          <a:bodyPr/>
          <a:lstStyle>
            <a:lvl1pPr>
              <a:defRPr>
                <a:solidFill>
                  <a:schemeClr val="tx2"/>
                </a:solidFill>
              </a:defRPr>
            </a:lvl1pPr>
          </a:lstStyle>
          <a:p>
            <a:fld id="{DF144B33-252D-42E9-BE79-22E778E8DD4E}" type="datetimeFigureOut">
              <a:rPr lang="en-US" smtClean="0"/>
              <a:t>8/30/2024</a:t>
            </a:fld>
            <a:endParaRPr dirty="0" lang="en-GB"/>
          </a:p>
        </p:txBody>
      </p:sp>
      <p:sp>
        <p:nvSpPr>
          <p:cNvPr id="1048583" name="Footer Placeholder 2"/>
          <p:cNvSpPr>
            <a:spLocks noGrp="1"/>
          </p:cNvSpPr>
          <p:nvPr>
            <p:ph type="ftr" sz="quarter" idx="11"/>
          </p:nvPr>
        </p:nvSpPr>
        <p:spPr/>
        <p:txBody>
          <a:bodyPr/>
          <a:lstStyle>
            <a:lvl1pPr>
              <a:defRPr>
                <a:solidFill>
                  <a:schemeClr val="tx2"/>
                </a:solidFill>
              </a:defRPr>
            </a:lvl1pPr>
          </a:lstStyle>
          <a:p>
            <a:endParaRPr dirty="0" lang="en-GB"/>
          </a:p>
        </p:txBody>
      </p:sp>
      <p:sp>
        <p:nvSpPr>
          <p:cNvPr id="1048584" name="Slide Number Placeholder 3"/>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59" name="Title 1"/>
          <p:cNvSpPr>
            <a:spLocks noGrp="1"/>
          </p:cNvSpPr>
          <p:nvPr>
            <p:ph type="title"/>
          </p:nvPr>
        </p:nvSpPr>
        <p:spPr>
          <a:xfrm>
            <a:off x="457200" y="228600"/>
            <a:ext cx="5897880" cy="1173480"/>
          </a:xfrm>
        </p:spPr>
        <p:txBody>
          <a:bodyPr anchor="b" wrap="square"/>
          <a:lstStyle>
            <a:lvl1pPr algn="l">
              <a:buNone/>
              <a:defRPr baseline="0" sz="2400" lang="en-US" smtClean="0"/>
            </a:lvl1pPr>
          </a:lstStyle>
          <a:p>
            <a:r>
              <a:rPr kumimoji="0" lang="en-US" smtClean="0"/>
              <a:t>Click to edit Master title style</a:t>
            </a:r>
            <a:endParaRPr kumimoji="0" lang="en-US"/>
          </a:p>
        </p:txBody>
      </p:sp>
      <p:sp>
        <p:nvSpPr>
          <p:cNvPr id="1048660" name="Text Placeholder 2"/>
          <p:cNvSpPr>
            <a:spLocks noGrp="1"/>
          </p:cNvSpPr>
          <p:nvPr>
            <p:ph type="body" idx="2"/>
          </p:nvPr>
        </p:nvSpPr>
        <p:spPr>
          <a:xfrm>
            <a:off x="457200" y="1497416"/>
            <a:ext cx="5897880" cy="602512"/>
          </a:xfrm>
        </p:spPr>
        <p:txBody>
          <a:bodyPr anchor="t" anchorCtr="0" bIns="0" compatLnSpc="1" forceAA="0" fromWordArt="0" horzOverflow="overflow" lIns="45720" numCol="1" rIns="0" rot="0" rtlCol="0" spcCol="0" spcFirstLastPara="0" tIns="0" vert="horz" vertOverflow="overflow" wrap="square">
            <a:normAutofit/>
          </a:bodyPr>
          <a:lstStyle>
            <a:lvl1pPr indent="0" marL="0">
              <a:spcBef>
                <a:spcPts val="0"/>
              </a:spcBef>
              <a:spcAft>
                <a:spcPts val="0"/>
              </a:spcAft>
              <a:buNone/>
              <a:defRPr sz="14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661"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2" name="Date Placeholder 4"/>
          <p:cNvSpPr>
            <a:spLocks noGrp="1"/>
          </p:cNvSpPr>
          <p:nvPr>
            <p:ph type="dt" sz="half" idx="10"/>
          </p:nvPr>
        </p:nvSpPr>
        <p:spPr/>
        <p:txBody>
          <a:bodyPr/>
          <a:p>
            <a:fld id="{DF144B33-252D-42E9-BE79-22E778E8DD4E}" type="datetimeFigureOut">
              <a:rPr lang="en-US" smtClean="0"/>
              <a:t>8/30/2024</a:t>
            </a:fld>
            <a:endParaRPr dirty="0" lang="en-GB"/>
          </a:p>
        </p:txBody>
      </p:sp>
      <p:sp>
        <p:nvSpPr>
          <p:cNvPr id="1048663" name="Footer Placeholder 5"/>
          <p:cNvSpPr>
            <a:spLocks noGrp="1"/>
          </p:cNvSpPr>
          <p:nvPr>
            <p:ph type="ftr" sz="quarter" idx="11"/>
          </p:nvPr>
        </p:nvSpPr>
        <p:spPr/>
        <p:txBody>
          <a:bodyPr/>
          <a:p>
            <a:endParaRPr dirty="0" lang="en-GB"/>
          </a:p>
        </p:txBody>
      </p:sp>
      <p:sp>
        <p:nvSpPr>
          <p:cNvPr id="1048664" name="Slide Number Placeholder 6"/>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3" name=""/>
        <p:cNvGrpSpPr/>
        <p:nvPr/>
      </p:nvGrpSpPr>
      <p:grpSpPr>
        <a:xfrm>
          <a:off x="0" y="0"/>
          <a:ext cx="0" cy="0"/>
          <a:chOff x="0" y="0"/>
          <a:chExt cx="0" cy="0"/>
        </a:xfrm>
      </p:grpSpPr>
      <p:sp>
        <p:nvSpPr>
          <p:cNvPr id="1048627" name="Rectangle 7"/>
          <p:cNvSpPr/>
          <p:nvPr/>
        </p:nvSpPr>
        <p:spPr>
          <a:xfrm rot="21240000">
            <a:off x="597968" y="1004668"/>
            <a:ext cx="4319527" cy="4312573"/>
          </a:xfrm>
          <a:prstGeom prst="rect"/>
          <a:solidFill>
            <a:srgbClr val="FAFAFA"/>
          </a:solidFill>
          <a:ln w="1270" cap="rnd" cmpd="sng" algn="ctr">
            <a:solidFill>
              <a:srgbClr val="EAEAEA"/>
            </a:solidFill>
            <a:prstDash val="solid"/>
          </a:ln>
          <a:effectLst>
            <a:outerShdw algn="t" blurRad="25000" dir="5400000" dist="12700"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dirty="0" kumimoji="0" lang="en-US"/>
          </a:p>
        </p:txBody>
      </p:sp>
      <p:sp>
        <p:nvSpPr>
          <p:cNvPr id="1048628" name="Rectangle 8"/>
          <p:cNvSpPr/>
          <p:nvPr/>
        </p:nvSpPr>
        <p:spPr>
          <a:xfrm rot="21420000">
            <a:off x="596706" y="998816"/>
            <a:ext cx="4319527" cy="4312573"/>
          </a:xfrm>
          <a:prstGeom prst="rect"/>
          <a:solidFill>
            <a:srgbClr val="FAFAFA"/>
          </a:solidFill>
          <a:ln w="1270" cap="rnd" cmpd="sng" algn="ctr">
            <a:solidFill>
              <a:srgbClr val="EAEAEA"/>
            </a:solidFill>
            <a:prstDash val="solid"/>
          </a:ln>
          <a:effectLst>
            <a:outerShdw algn="tl" blurRad="28000" dir="5400000" dist="12700"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dirty="0" kumimoji="0" lang="en-US"/>
          </a:p>
        </p:txBody>
      </p:sp>
      <p:sp>
        <p:nvSpPr>
          <p:cNvPr id="1048629" name="Title 1"/>
          <p:cNvSpPr>
            <a:spLocks noGrp="1"/>
          </p:cNvSpPr>
          <p:nvPr>
            <p:ph type="title"/>
          </p:nvPr>
        </p:nvSpPr>
        <p:spPr>
          <a:xfrm>
            <a:off x="5389098" y="1143000"/>
            <a:ext cx="3429000" cy="2057400"/>
          </a:xfrm>
        </p:spPr>
        <p:txBody>
          <a:bodyPr anchor="b" vert="horz"/>
          <a:lstStyle>
            <a:lvl1pPr algn="l">
              <a:buNone/>
              <a:defRPr baseline="0" b="1" sz="300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lstStyle>
          <a:p>
            <a:r>
              <a:rPr kumimoji="0" lang="en-US" smtClean="0"/>
              <a:t>Click to edit Master title style</a:t>
            </a:r>
            <a:endParaRPr dirty="0" kumimoji="0" lang="en-US"/>
          </a:p>
        </p:txBody>
      </p:sp>
      <p:sp>
        <p:nvSpPr>
          <p:cNvPr id="1048630" name="Text Placeholder 3"/>
          <p:cNvSpPr>
            <a:spLocks noGrp="1"/>
          </p:cNvSpPr>
          <p:nvPr>
            <p:ph type="body" sz="half" idx="2"/>
          </p:nvPr>
        </p:nvSpPr>
        <p:spPr>
          <a:xfrm>
            <a:off x="5389098" y="3283634"/>
            <a:ext cx="3429000" cy="1920240"/>
          </a:xfrm>
        </p:spPr>
        <p:txBody>
          <a:bodyPr anchor="t" anchorCtr="0" bIns="0" compatLnSpc="1" forceAA="0" fromWordArt="0" horzOverflow="overflow" lIns="82296" numCol="1" rIns="0" rot="0" rtlCol="0" spcCol="0" spcFirstLastPara="0" tIns="0" vert="horz" vertOverflow="overflow" wrap="square">
            <a:normAutofit/>
          </a:bodyPr>
          <a:lstStyle>
            <a:lvl1pPr indent="0" marL="0">
              <a:lnSpc>
                <a:spcPct val="100000"/>
              </a:lnSpc>
              <a:spcBef>
                <a:spcPts val="0"/>
              </a:spcBef>
              <a:buFontTx/>
              <a:buNone/>
              <a:defRPr baseline="0" sz="1400">
                <a:solidFill>
                  <a:schemeClr val="tx1"/>
                </a:solidFill>
              </a:defRPr>
            </a:lvl1pPr>
            <a:lvl2pPr>
              <a:defRPr sz="1200"/>
            </a:lvl2pPr>
            <a:lvl3pPr>
              <a:defRPr sz="1000"/>
            </a:lvl3pPr>
            <a:lvl4pPr>
              <a:defRPr sz="900"/>
            </a:lvl4pPr>
            <a:lvl5pPr>
              <a:defRPr sz="900"/>
            </a:lvl5pPr>
          </a:lstStyle>
          <a:p>
            <a:pPr algn="l" defTabSz="0" eaLnBrk="1" fontAlgn="auto" hangingPunct="1" indent="0" latinLnBrk="0" lvl="0" marL="0" marR="0" rtl="0">
              <a:lnSpc>
                <a:spcPct val="100000"/>
              </a:lnSpc>
              <a:spcBef>
                <a:spcPts val="0"/>
              </a:spcBef>
              <a:spcAft>
                <a:spcPts val="0"/>
              </a:spcAft>
              <a:buClr>
                <a:schemeClr val="tx2"/>
              </a:buClr>
              <a:buSzPct val="73000"/>
              <a:buFontTx/>
              <a:buNone/>
            </a:pPr>
            <a:r>
              <a:rPr kumimoji="0" lang="en-US" smtClean="0"/>
              <a:t>Click to edit Master text styles</a:t>
            </a:r>
          </a:p>
        </p:txBody>
      </p:sp>
      <p:sp>
        <p:nvSpPr>
          <p:cNvPr id="1048631" name="Date Placeholder 4"/>
          <p:cNvSpPr>
            <a:spLocks noGrp="1"/>
          </p:cNvSpPr>
          <p:nvPr>
            <p:ph type="dt" sz="half" idx="10"/>
          </p:nvPr>
        </p:nvSpPr>
        <p:spPr/>
        <p:txBody>
          <a:bodyPr/>
          <a:p>
            <a:fld id="{DF144B33-252D-42E9-BE79-22E778E8DD4E}" type="datetimeFigureOut">
              <a:rPr lang="en-US" smtClean="0"/>
              <a:t>8/30/2024</a:t>
            </a:fld>
            <a:endParaRPr dirty="0" lang="en-GB"/>
          </a:p>
        </p:txBody>
      </p:sp>
      <p:sp>
        <p:nvSpPr>
          <p:cNvPr id="1048632" name="Footer Placeholder 5"/>
          <p:cNvSpPr>
            <a:spLocks noGrp="1"/>
          </p:cNvSpPr>
          <p:nvPr>
            <p:ph type="ftr" sz="quarter" idx="11"/>
          </p:nvPr>
        </p:nvSpPr>
        <p:spPr/>
        <p:txBody>
          <a:bodyPr/>
          <a:p>
            <a:endParaRPr dirty="0" lang="en-GB"/>
          </a:p>
        </p:txBody>
      </p:sp>
      <p:sp>
        <p:nvSpPr>
          <p:cNvPr id="1048633" name="Slide Number Placeholder 6"/>
          <p:cNvSpPr>
            <a:spLocks noGrp="1"/>
          </p:cNvSpPr>
          <p:nvPr>
            <p:ph type="sldNum" sz="quarter" idx="12"/>
          </p:nvPr>
        </p:nvSpPr>
        <p:spPr/>
        <p:txBody>
          <a:bodyPr/>
          <a:p>
            <a:fld id="{0A534193-AFCB-4671-85C0-2985B31D070E}" type="slidenum">
              <a:rPr lang="en-GB" smtClean="0"/>
              <a:t>‹#›</a:t>
            </a:fld>
            <a:endParaRPr dirty="0" lang="en-GB"/>
          </a:p>
        </p:txBody>
      </p:sp>
      <p:sp>
        <p:nvSpPr>
          <p:cNvPr id="1048634"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algn="tl" blurRad="44450" dir="5400000" dist="3810" rotWithShape="0">
              <a:srgbClr val="000000">
                <a:alpha val="60000"/>
              </a:srgbClr>
            </a:outerShdw>
          </a:effectLst>
          <a:scene3d>
            <a:camera prst="orthographicFront"/>
            <a:lightRig dir="t" rig="threePt"/>
          </a:scene3d>
          <a:sp3d contourW="3810">
            <a:contourClr>
              <a:srgbClr val="969696"/>
            </a:contourClr>
          </a:sp3d>
        </p:spPr>
        <p:txBody>
          <a:bodyPr/>
          <a:lstStyle>
            <a:lvl1pPr indent="0" marL="0">
              <a:buNone/>
              <a:defRPr sz="3200"/>
            </a:lvl1pPr>
          </a:lstStyle>
          <a:p>
            <a:r>
              <a:rPr dirty="0" kumimoji="0" lang="en-US" smtClean="0"/>
              <a:t>Click icon to add picture</a:t>
            </a:r>
            <a:endParaRPr dirty="0"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4" name=""/>
        <p:cNvGrpSpPr/>
        <p:nvPr/>
      </p:nvGrpSpPr>
      <p:grpSpPr>
        <a:xfrm>
          <a:off x="0" y="0"/>
          <a:ext cx="0" cy="0"/>
          <a:chOff x="0" y="0"/>
          <a:chExt cx="0" cy="0"/>
        </a:xfrm>
      </p:grpSpPr>
      <p:sp>
        <p:nvSpPr>
          <p:cNvPr id="1048576" name="Rectangle 8"/>
          <p:cNvSpPr/>
          <p:nvPr/>
        </p:nvSpPr>
        <p:spPr>
          <a:xfrm flipH="1">
            <a:off x="8153400" y="0"/>
            <a:ext cx="990600" cy="6858000"/>
          </a:xfrm>
          <a:prstGeom prst="rect"/>
          <a:blipFill>
            <a:blip xmlns:r="http://schemas.openxmlformats.org/officeDocument/2006/relationships" r:embed="rId12">
              <a:alphaModFix amt="43000"/>
            </a:blip>
            <a:tile algn="tl" flip="none" sx="50000" sy="50000" tx="0" ty="0"/>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gradFill>
            </a:fillOverlay>
            <a:innerShdw blurRad="63500" dir="10800000" dist="4445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577" name="Title Placeholder 2"/>
          <p:cNvSpPr>
            <a:spLocks noGrp="1"/>
          </p:cNvSpPr>
          <p:nvPr>
            <p:ph type="title"/>
          </p:nvPr>
        </p:nvSpPr>
        <p:spPr>
          <a:xfrm>
            <a:off x="457200" y="320040"/>
            <a:ext cx="7239000" cy="1143000"/>
          </a:xfrm>
          <a:prstGeom prst="rect"/>
        </p:spPr>
        <p:txBody>
          <a:bodyPr anchor="b" anchorCtr="0" bIns="0" lIns="45720" rIns="45720" tIns="0" vert="horz">
            <a:normAutofit/>
          </a:bodyPr>
          <a:p>
            <a:r>
              <a:rPr kumimoji="0" lang="en-US" smtClean="0"/>
              <a:t>Click to edit Master title style</a:t>
            </a:r>
            <a:endParaRPr kumimoji="0" lang="en-US"/>
          </a:p>
        </p:txBody>
      </p:sp>
      <p:sp>
        <p:nvSpPr>
          <p:cNvPr id="1048578" name="Text Placeholder 30"/>
          <p:cNvSpPr>
            <a:spLocks noGrp="1"/>
          </p:cNvSpPr>
          <p:nvPr>
            <p:ph type="body" idx="1"/>
          </p:nvPr>
        </p:nvSpPr>
        <p:spPr>
          <a:xfrm>
            <a:off x="457200" y="1609416"/>
            <a:ext cx="7239000" cy="4846320"/>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79" name="Date Placeholder 26"/>
          <p:cNvSpPr>
            <a:spLocks noGrp="1"/>
          </p:cNvSpPr>
          <p:nvPr>
            <p:ph type="dt" sz="half" idx="2"/>
          </p:nvPr>
        </p:nvSpPr>
        <p:spPr>
          <a:xfrm>
            <a:off x="4245936" y="6557946"/>
            <a:ext cx="2002464" cy="226902"/>
          </a:xfrm>
          <a:prstGeom prst="rect"/>
        </p:spPr>
        <p:txBody>
          <a:bodyPr anchor="b" bIns="0" tIns="0" vert="horz"/>
          <a:lstStyle>
            <a:lvl1pPr algn="l" eaLnBrk="1" hangingPunct="1" latinLnBrk="0">
              <a:defRPr sz="1000" kumimoji="0">
                <a:solidFill>
                  <a:schemeClr val="tx2"/>
                </a:solidFill>
              </a:defRPr>
            </a:lvl1pPr>
          </a:lstStyle>
          <a:p>
            <a:fld id="{DF144B33-252D-42E9-BE79-22E778E8DD4E}" type="datetimeFigureOut">
              <a:rPr lang="en-US" smtClean="0"/>
              <a:t>8/30/2024</a:t>
            </a:fld>
            <a:endParaRPr dirty="0" lang="en-GB"/>
          </a:p>
        </p:txBody>
      </p:sp>
      <p:sp>
        <p:nvSpPr>
          <p:cNvPr id="1048580" name="Footer Placeholder 3"/>
          <p:cNvSpPr>
            <a:spLocks noGrp="1"/>
          </p:cNvSpPr>
          <p:nvPr>
            <p:ph type="ftr" sz="quarter" idx="3"/>
          </p:nvPr>
        </p:nvSpPr>
        <p:spPr>
          <a:xfrm>
            <a:off x="457200" y="6557946"/>
            <a:ext cx="3657600" cy="228600"/>
          </a:xfrm>
          <a:prstGeom prst="rect"/>
        </p:spPr>
        <p:txBody>
          <a:bodyPr anchor="b" bIns="0" tIns="0" vert="horz"/>
          <a:lstStyle>
            <a:lvl1pPr algn="r" eaLnBrk="1" hangingPunct="1" latinLnBrk="0">
              <a:defRPr sz="1000" kumimoji="0">
                <a:solidFill>
                  <a:schemeClr val="tx2"/>
                </a:solidFill>
              </a:defRPr>
            </a:lvl1pPr>
          </a:lstStyle>
          <a:p>
            <a:endParaRPr dirty="0" lang="en-GB"/>
          </a:p>
        </p:txBody>
      </p:sp>
      <p:sp>
        <p:nvSpPr>
          <p:cNvPr id="1048581" name="Slide Number Placeholder 15"/>
          <p:cNvSpPr>
            <a:spLocks noGrp="1"/>
          </p:cNvSpPr>
          <p:nvPr>
            <p:ph type="sldNum" sz="quarter" idx="4"/>
          </p:nvPr>
        </p:nvSpPr>
        <p:spPr>
          <a:xfrm>
            <a:off x="6251448" y="6556248"/>
            <a:ext cx="588336" cy="228600"/>
          </a:xfrm>
          <a:prstGeom prst="rect"/>
        </p:spPr>
        <p:txBody>
          <a:bodyPr anchor="b" bIns="0" lIns="0" rIns="0" tIns="0" vert="horz"/>
          <a:lstStyle>
            <a:lvl1pPr algn="r" eaLnBrk="1" hangingPunct="1" latinLnBrk="0">
              <a:defRPr sz="1100" kumimoji="0">
                <a:solidFill>
                  <a:schemeClr val="tx2"/>
                </a:solidFill>
              </a:defRPr>
            </a:lvl1pPr>
          </a:lstStyle>
          <a:p>
            <a:fld id="{0A534193-AFCB-4671-85C0-2985B31D070E}" type="slidenum">
              <a:rPr lang="en-GB" smtClean="0"/>
              <a:t>‹#›</a:t>
            </a:fld>
            <a:endParaRPr dirty="0" lang="en-GB"/>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aseline="0" b="1" cap="all" sz="3800" kern="1200" kumimoji="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p:titleStyle>
    <p:bodyStyle>
      <a:lvl1pPr algn="l" eaLnBrk="1" hangingPunct="1" indent="-274320" latinLnBrk="0" marL="274320" rtl="0">
        <a:spcBef>
          <a:spcPts val="600"/>
        </a:spcBef>
        <a:buClr>
          <a:schemeClr val="tx2"/>
        </a:buClr>
        <a:buSzPct val="73000"/>
        <a:buFont typeface="Wingdings 2"/>
        <a:buChar char=""/>
        <a:defRPr baseline="0" sz="2600" kern="1200" kumimoji="0">
          <a:solidFill>
            <a:schemeClr val="tx1"/>
          </a:solidFill>
          <a:latin typeface="+mn-lt"/>
          <a:ea typeface="+mn-ea"/>
          <a:cs typeface="+mn-cs"/>
        </a:defRPr>
      </a:lvl1pPr>
      <a:lvl2pPr algn="l" eaLnBrk="1" hangingPunct="1" indent="-228600" latinLnBrk="0" marL="521208" rtl="0">
        <a:spcBef>
          <a:spcPts val="500"/>
        </a:spcBef>
        <a:buClr>
          <a:schemeClr val="accent4"/>
        </a:buClr>
        <a:buSzPct val="80000"/>
        <a:buFont typeface="Wingdings 2"/>
        <a:buChar char=""/>
        <a:defRPr sz="2300" kern="1200" kumimoji="0">
          <a:solidFill>
            <a:schemeClr val="tx1">
              <a:tint val="85000"/>
            </a:schemeClr>
          </a:solidFill>
          <a:latin typeface="+mn-lt"/>
          <a:ea typeface="+mn-ea"/>
          <a:cs typeface="+mn-cs"/>
        </a:defRPr>
      </a:lvl2pPr>
      <a:lvl3pPr algn="l" eaLnBrk="1" hangingPunct="1" indent="-228600" latinLnBrk="0" marL="758952" rtl="0">
        <a:spcBef>
          <a:spcPts val="400"/>
        </a:spcBef>
        <a:buClr>
          <a:schemeClr val="accent4"/>
        </a:buClr>
        <a:buSzPct val="60000"/>
        <a:buFont typeface="Wingdings"/>
        <a:buChar char=""/>
        <a:defRPr sz="2000" kern="1200" kumimoji="0">
          <a:solidFill>
            <a:schemeClr val="tx1"/>
          </a:solidFill>
          <a:latin typeface="+mn-lt"/>
          <a:ea typeface="+mn-ea"/>
          <a:cs typeface="+mn-cs"/>
        </a:defRPr>
      </a:lvl3pPr>
      <a:lvl4pPr algn="l" eaLnBrk="1" hangingPunct="1" indent="-228600" latinLnBrk="0" marL="1005840" rtl="0">
        <a:spcBef>
          <a:spcPct val="20000"/>
        </a:spcBef>
        <a:buClr>
          <a:schemeClr val="accent4"/>
        </a:buClr>
        <a:buSzPct val="80000"/>
        <a:buFont typeface="Wingdings 2"/>
        <a:buChar char=""/>
        <a:defRPr sz="2000" kern="1200" kumimoji="0">
          <a:solidFill>
            <a:schemeClr val="tx1">
              <a:tint val="85000"/>
            </a:schemeClr>
          </a:solidFill>
          <a:latin typeface="+mn-lt"/>
          <a:ea typeface="+mn-ea"/>
          <a:cs typeface="+mn-cs"/>
        </a:defRPr>
      </a:lvl4pPr>
      <a:lvl5pPr algn="l" eaLnBrk="1" hangingPunct="1" indent="-228600" latinLnBrk="0" marL="1280160" rtl="0">
        <a:spcBef>
          <a:spcPts val="400"/>
        </a:spcBef>
        <a:buClr>
          <a:schemeClr val="accent4"/>
        </a:buClr>
        <a:buSzPct val="70000"/>
        <a:buFont typeface="Wingdings"/>
        <a:buChar char=""/>
        <a:defRPr sz="1800" kern="1200" kumimoji="0">
          <a:solidFill>
            <a:schemeClr val="tx1"/>
          </a:solidFill>
          <a:latin typeface="+mn-lt"/>
          <a:ea typeface="+mn-ea"/>
          <a:cs typeface="+mn-cs"/>
        </a:defRPr>
      </a:lvl5pPr>
      <a:lvl6pPr algn="l" eaLnBrk="1" hangingPunct="1" indent="-182880" latinLnBrk="0" marL="1472184" rtl="0">
        <a:spcBef>
          <a:spcPts val="400"/>
        </a:spcBef>
        <a:buClr>
          <a:schemeClr val="accent4"/>
        </a:buClr>
        <a:buSzPct val="80000"/>
        <a:buFont typeface="Wingdings 2"/>
        <a:buChar char=""/>
        <a:defRPr sz="1800" kern="1200" kumimoji="0">
          <a:solidFill>
            <a:schemeClr val="tx1">
              <a:tint val="85000"/>
            </a:schemeClr>
          </a:solidFill>
          <a:latin typeface="+mn-lt"/>
          <a:ea typeface="+mn-ea"/>
          <a:cs typeface="+mn-cs"/>
        </a:defRPr>
      </a:lvl6pPr>
      <a:lvl7pPr algn="l" eaLnBrk="1" hangingPunct="1" indent="-182880" latinLnBrk="0" marL="1673352" rtl="0">
        <a:spcBef>
          <a:spcPct val="20000"/>
        </a:spcBef>
        <a:buClr>
          <a:schemeClr val="accent4"/>
        </a:buClr>
        <a:buSzPct val="80000"/>
        <a:buFont typeface="Wingdings 2"/>
        <a:buChar char=""/>
        <a:defRPr baseline="0" sz="1600" kern="1200" kumimoji="0">
          <a:solidFill>
            <a:schemeClr val="tx1"/>
          </a:solidFill>
          <a:latin typeface="+mn-lt"/>
          <a:ea typeface="+mn-ea"/>
          <a:cs typeface="+mn-cs"/>
        </a:defRPr>
      </a:lvl7pPr>
      <a:lvl8pPr algn="l" eaLnBrk="1" hangingPunct="1" indent="-182880" latinLnBrk="0" marL="1847088" rtl="0">
        <a:spcBef>
          <a:spcPts val="300"/>
        </a:spcBef>
        <a:buClr>
          <a:schemeClr val="accent4"/>
        </a:buClr>
        <a:buSzPct val="100000"/>
        <a:buChar char="•"/>
        <a:defRPr baseline="0" sz="1600" kern="1200" kumimoji="0">
          <a:solidFill>
            <a:schemeClr val="tx1">
              <a:tint val="85000"/>
            </a:schemeClr>
          </a:solidFill>
          <a:latin typeface="+mn-lt"/>
          <a:ea typeface="+mn-ea"/>
          <a:cs typeface="+mn-cs"/>
        </a:defRPr>
      </a:lvl8pPr>
      <a:lvl9pPr algn="l" eaLnBrk="1" hangingPunct="1" indent="-182880" latinLnBrk="0" marL="2057400" rtl="0">
        <a:spcBef>
          <a:spcPct val="20000"/>
        </a:spcBef>
        <a:buClr>
          <a:schemeClr val="accent4"/>
        </a:buClr>
        <a:buSzPct val="100000"/>
        <a:buFont typeface="Wingdings"/>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89" name="TextBox 1"/>
          <p:cNvSpPr txBox="1"/>
          <p:nvPr/>
        </p:nvSpPr>
        <p:spPr>
          <a:xfrm>
            <a:off x="1000100" y="2071678"/>
            <a:ext cx="7286676" cy="1691641"/>
          </a:xfrm>
          <a:prstGeom prst="rect"/>
          <a:noFill/>
        </p:spPr>
        <p:txBody>
          <a:bodyPr rtlCol="0" wrap="square">
            <a:spAutoFit/>
          </a:bodyPr>
          <a:p>
            <a:r>
              <a:rPr dirty="0" lang="en-GB" smtClean="0">
                <a:latin typeface="Times New Roman" pitchFamily="18" charset="0"/>
                <a:cs typeface="Times New Roman" pitchFamily="18" charset="0"/>
              </a:rPr>
              <a:t>STUDENT NAME</a:t>
            </a:r>
            <a:r>
              <a:rPr dirty="0" lang="en-US" smtClean="0">
                <a:latin typeface="Times New Roman" pitchFamily="18" charset="0"/>
                <a:cs typeface="Times New Roman" pitchFamily="18" charset="0"/>
              </a:rPr>
              <a:t> </a:t>
            </a:r>
            <a:r>
              <a:rPr dirty="0" lang="en-GB" smtClean="0">
                <a:latin typeface="Times New Roman" pitchFamily="18" charset="0"/>
                <a:cs typeface="Times New Roman" pitchFamily="18" charset="0"/>
              </a:rPr>
              <a:t>:</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D.Sanjay</a:t>
            </a:r>
            <a:endParaRPr altLang="en-US" lang="zh-CN"/>
          </a:p>
          <a:p>
            <a:r>
              <a:rPr dirty="0" lang="en-GB" smtClean="0">
                <a:latin typeface="Times New Roman" pitchFamily="18" charset="0"/>
                <a:cs typeface="Times New Roman" pitchFamily="18" charset="0"/>
              </a:rPr>
              <a:t>REGISTER  NO</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 </a:t>
            </a:r>
            <a:r>
              <a:rPr dirty="0" lang="en-GB" smtClean="0">
                <a:latin typeface="Times New Roman" pitchFamily="18" charset="0"/>
                <a:cs typeface="Times New Roman" pitchFamily="18" charset="0"/>
              </a:rPr>
              <a:t>:</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3</a:t>
            </a:r>
            <a:r>
              <a:rPr dirty="0" lang="en-US" smtClean="0">
                <a:latin typeface="Times New Roman" pitchFamily="18" charset="0"/>
                <a:cs typeface="Times New Roman" pitchFamily="18" charset="0"/>
              </a:rPr>
              <a:t>1</a:t>
            </a:r>
            <a:r>
              <a:rPr dirty="0" lang="en-US" smtClean="0">
                <a:latin typeface="Times New Roman" pitchFamily="18" charset="0"/>
                <a:cs typeface="Times New Roman" pitchFamily="18" charset="0"/>
              </a:rPr>
              <a:t>2</a:t>
            </a:r>
            <a:r>
              <a:rPr dirty="0" lang="en-US" smtClean="0">
                <a:latin typeface="Times New Roman" pitchFamily="18" charset="0"/>
                <a:cs typeface="Times New Roman" pitchFamily="18" charset="0"/>
              </a:rPr>
              <a:t>2</a:t>
            </a:r>
            <a:r>
              <a:rPr dirty="0" lang="en-US" smtClean="0">
                <a:latin typeface="Times New Roman" pitchFamily="18" charset="0"/>
                <a:cs typeface="Times New Roman" pitchFamily="18" charset="0"/>
              </a:rPr>
              <a:t>0</a:t>
            </a:r>
            <a:r>
              <a:rPr dirty="0" lang="en-US" smtClean="0">
                <a:latin typeface="Times New Roman" pitchFamily="18" charset="0"/>
                <a:cs typeface="Times New Roman" pitchFamily="18" charset="0"/>
              </a:rPr>
              <a:t>0</a:t>
            </a:r>
            <a:r>
              <a:rPr dirty="0" lang="en-US" smtClean="0">
                <a:latin typeface="Times New Roman" pitchFamily="18" charset="0"/>
                <a:cs typeface="Times New Roman" pitchFamily="18" charset="0"/>
              </a:rPr>
              <a:t>5</a:t>
            </a:r>
            <a:r>
              <a:rPr dirty="0" lang="en-US" smtClean="0">
                <a:latin typeface="Times New Roman" pitchFamily="18" charset="0"/>
                <a:cs typeface="Times New Roman" pitchFamily="18" charset="0"/>
              </a:rPr>
              <a:t>4</a:t>
            </a:r>
            <a:r>
              <a:rPr dirty="0" lang="en-US" smtClean="0">
                <a:latin typeface="Times New Roman" pitchFamily="18" charset="0"/>
                <a:cs typeface="Times New Roman" pitchFamily="18" charset="0"/>
              </a:rPr>
              <a:t>3</a:t>
            </a:r>
            <a:endParaRPr altLang="en-US" lang="zh-CN"/>
          </a:p>
          <a:p>
            <a:r>
              <a:rPr dirty="0" lang="en-GB" smtClean="0">
                <a:latin typeface="Times New Roman" pitchFamily="18" charset="0"/>
                <a:cs typeface="Times New Roman" pitchFamily="18" charset="0"/>
              </a:rPr>
              <a:t>DEPARTMENT</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 </a:t>
            </a:r>
            <a:r>
              <a:rPr dirty="0" lang="en-GB" smtClean="0">
                <a:latin typeface="Times New Roman" pitchFamily="18" charset="0"/>
                <a:cs typeface="Times New Roman" pitchFamily="18" charset="0"/>
              </a:rPr>
              <a:t>:</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B</a:t>
            </a:r>
            <a:r>
              <a:rPr dirty="0" lang="en-US" smtClean="0">
                <a:latin typeface="Times New Roman" pitchFamily="18" charset="0"/>
                <a:cs typeface="Times New Roman" pitchFamily="18" charset="0"/>
              </a:rPr>
              <a:t>.</a:t>
            </a:r>
            <a:r>
              <a:rPr dirty="0" lang="en-US" smtClean="0">
                <a:latin typeface="Times New Roman" pitchFamily="18" charset="0"/>
                <a:cs typeface="Times New Roman" pitchFamily="18" charset="0"/>
              </a:rPr>
              <a:t>C</a:t>
            </a:r>
            <a:r>
              <a:rPr dirty="0" lang="en-US" smtClean="0">
                <a:latin typeface="Times New Roman" pitchFamily="18" charset="0"/>
                <a:cs typeface="Times New Roman" pitchFamily="18" charset="0"/>
              </a:rPr>
              <a:t>o</a:t>
            </a:r>
            <a:r>
              <a:rPr dirty="0" lang="en-US" smtClean="0">
                <a:latin typeface="Times New Roman" pitchFamily="18" charset="0"/>
                <a:cs typeface="Times New Roman" pitchFamily="18" charset="0"/>
              </a:rPr>
              <a:t>m</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 General)</a:t>
            </a:r>
            <a:endParaRPr altLang="en-US" lang="zh-CN"/>
          </a:p>
          <a:p>
            <a:r>
              <a:rPr altLang="en-US" lang="en-US"/>
              <a:t>COLLEGE         </a:t>
            </a:r>
            <a:r>
              <a:rPr altLang="en-US" lang="en-US"/>
              <a:t> </a:t>
            </a:r>
            <a:r>
              <a:rPr altLang="en-US" lang="en-US"/>
              <a:t> </a:t>
            </a:r>
            <a:r>
              <a:rPr altLang="en-US" lang="en-US"/>
              <a:t> </a:t>
            </a:r>
            <a:r>
              <a:rPr altLang="en-US" lang="en-US"/>
              <a:t> </a:t>
            </a:r>
            <a:r>
              <a:rPr altLang="en-US" lang="en-US"/>
              <a:t> </a:t>
            </a:r>
            <a:r>
              <a:rPr altLang="en-US" lang="en-US"/>
              <a:t> </a:t>
            </a:r>
            <a:r>
              <a:rPr altLang="en-US" lang="en-US"/>
              <a:t> :</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P</a:t>
            </a:r>
            <a:r>
              <a:rPr dirty="0" lang="en-US" smtClean="0">
                <a:latin typeface="Times New Roman" pitchFamily="18" charset="0"/>
                <a:cs typeface="Times New Roman" pitchFamily="18" charset="0"/>
              </a:rPr>
              <a:t>a</a:t>
            </a:r>
            <a:r>
              <a:rPr dirty="0" lang="en-US" smtClean="0">
                <a:latin typeface="Times New Roman" pitchFamily="18" charset="0"/>
                <a:cs typeface="Times New Roman" pitchFamily="18" charset="0"/>
              </a:rPr>
              <a:t>c</a:t>
            </a:r>
            <a:r>
              <a:rPr dirty="0" lang="en-US" smtClean="0">
                <a:latin typeface="Times New Roman" pitchFamily="18" charset="0"/>
                <a:cs typeface="Times New Roman" pitchFamily="18" charset="0"/>
              </a:rPr>
              <a:t>h</a:t>
            </a:r>
            <a:r>
              <a:rPr dirty="0" lang="en-US" smtClean="0">
                <a:latin typeface="Times New Roman" pitchFamily="18" charset="0"/>
                <a:cs typeface="Times New Roman" pitchFamily="18" charset="0"/>
              </a:rPr>
              <a:t>a</a:t>
            </a:r>
            <a:r>
              <a:rPr dirty="0" lang="en-US" smtClean="0">
                <a:latin typeface="Times New Roman" pitchFamily="18" charset="0"/>
                <a:cs typeface="Times New Roman" pitchFamily="18" charset="0"/>
              </a:rPr>
              <a:t>i</a:t>
            </a:r>
            <a:r>
              <a:rPr dirty="0" lang="en-US" smtClean="0">
                <a:latin typeface="Times New Roman" pitchFamily="18" charset="0"/>
                <a:cs typeface="Times New Roman" pitchFamily="18" charset="0"/>
              </a:rPr>
              <a:t>y</a:t>
            </a:r>
            <a:r>
              <a:rPr dirty="0" lang="en-US" smtClean="0">
                <a:latin typeface="Times New Roman" pitchFamily="18" charset="0"/>
                <a:cs typeface="Times New Roman" pitchFamily="18" charset="0"/>
              </a:rPr>
              <a:t>a</a:t>
            </a:r>
            <a:r>
              <a:rPr dirty="0" lang="en-US" smtClean="0">
                <a:latin typeface="Times New Roman" pitchFamily="18" charset="0"/>
                <a:cs typeface="Times New Roman" pitchFamily="18" charset="0"/>
              </a:rPr>
              <a:t>p</a:t>
            </a:r>
            <a:r>
              <a:rPr dirty="0" lang="en-US" smtClean="0">
                <a:latin typeface="Times New Roman" pitchFamily="18" charset="0"/>
                <a:cs typeface="Times New Roman" pitchFamily="18" charset="0"/>
              </a:rPr>
              <a:t>p</a:t>
            </a:r>
            <a:r>
              <a:rPr dirty="0" lang="en-US" smtClean="0">
                <a:latin typeface="Times New Roman" pitchFamily="18" charset="0"/>
                <a:cs typeface="Times New Roman" pitchFamily="18" charset="0"/>
              </a:rPr>
              <a:t>a</a:t>
            </a:r>
            <a:r>
              <a:rPr dirty="0" lang="en-US" smtClean="0">
                <a:latin typeface="Times New Roman" pitchFamily="18" charset="0"/>
                <a:cs typeface="Times New Roman" pitchFamily="18" charset="0"/>
              </a:rPr>
              <a:t>,</a:t>
            </a:r>
            <a:r>
              <a:rPr dirty="0" lang="en-US" smtClean="0">
                <a:latin typeface="Times New Roman" pitchFamily="18" charset="0"/>
                <a:cs typeface="Times New Roman" pitchFamily="18" charset="0"/>
              </a:rPr>
              <a:t>s</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college </a:t>
            </a:r>
            <a:r>
              <a:rPr dirty="0" lang="en-US" smtClean="0">
                <a:latin typeface="Times New Roman" pitchFamily="18" charset="0"/>
                <a:cs typeface="Times New Roman" pitchFamily="18" charset="0"/>
              </a:rPr>
              <a:t>F</a:t>
            </a:r>
            <a:r>
              <a:rPr dirty="0" lang="en-US" smtClean="0">
                <a:latin typeface="Times New Roman" pitchFamily="18" charset="0"/>
                <a:cs typeface="Times New Roman" pitchFamily="18" charset="0"/>
              </a:rPr>
              <a:t>o</a:t>
            </a:r>
            <a:r>
              <a:rPr dirty="0" lang="en-US" smtClean="0">
                <a:latin typeface="Times New Roman" pitchFamily="18" charset="0"/>
                <a:cs typeface="Times New Roman" pitchFamily="18" charset="0"/>
              </a:rPr>
              <a:t>r</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M</a:t>
            </a:r>
            <a:r>
              <a:rPr dirty="0" lang="en-US" smtClean="0">
                <a:latin typeface="Times New Roman" pitchFamily="18" charset="0"/>
                <a:cs typeface="Times New Roman" pitchFamily="18" charset="0"/>
              </a:rPr>
              <a:t>e</a:t>
            </a:r>
            <a:r>
              <a:rPr dirty="0" lang="en-US" smtClean="0">
                <a:latin typeface="Times New Roman" pitchFamily="18" charset="0"/>
                <a:cs typeface="Times New Roman" pitchFamily="18" charset="0"/>
              </a:rPr>
              <a:t>n</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Kanchipuram</a:t>
            </a:r>
            <a:endParaRPr altLang="en-US" lang="zh-CN"/>
          </a:p>
          <a:p>
            <a:endParaRPr dirty="0" lang="en-GB" smtClean="0"/>
          </a:p>
          <a:p>
            <a:endParaRPr dirty="0" lang="en-GB"/>
          </a:p>
        </p:txBody>
      </p:sp>
      <p:sp>
        <p:nvSpPr>
          <p:cNvPr id="1048590" name="5-Point Star 6"/>
          <p:cNvSpPr/>
          <p:nvPr/>
        </p:nvSpPr>
        <p:spPr>
          <a:xfrm>
            <a:off x="3071802" y="4000504"/>
            <a:ext cx="500066" cy="428628"/>
          </a:xfrm>
          <a:prstGeom prst="star5"/>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
        <p:nvSpPr>
          <p:cNvPr id="1048591" name="5-Point Star 7"/>
          <p:cNvSpPr/>
          <p:nvPr/>
        </p:nvSpPr>
        <p:spPr>
          <a:xfrm>
            <a:off x="5143504" y="3571876"/>
            <a:ext cx="428628" cy="428628"/>
          </a:xfrm>
          <a:prstGeom prst="star5"/>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
        <p:nvSpPr>
          <p:cNvPr id="1048592" name="5-Point Star 8"/>
          <p:cNvSpPr/>
          <p:nvPr/>
        </p:nvSpPr>
        <p:spPr>
          <a:xfrm>
            <a:off x="6429388" y="2143116"/>
            <a:ext cx="357190" cy="357190"/>
          </a:xfrm>
          <a:prstGeom prst="star5"/>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
        <p:nvSpPr>
          <p:cNvPr id="1048593" name="Smiley Face 9"/>
          <p:cNvSpPr/>
          <p:nvPr/>
        </p:nvSpPr>
        <p:spPr>
          <a:xfrm>
            <a:off x="5357818" y="4643446"/>
            <a:ext cx="642942" cy="571504"/>
          </a:xfrm>
          <a:prstGeom prst="smileyFace"/>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87" name="TextBox 1"/>
          <p:cNvSpPr txBox="1"/>
          <p:nvPr/>
        </p:nvSpPr>
        <p:spPr>
          <a:xfrm>
            <a:off x="714348" y="1000108"/>
            <a:ext cx="6643734" cy="5247640"/>
          </a:xfrm>
          <a:prstGeom prst="rect"/>
          <a:noFill/>
        </p:spPr>
        <p:txBody>
          <a:bodyPr rtlCol="0" wrap="square">
            <a:spAutoFit/>
          </a:bodyPr>
          <a:p>
            <a:r>
              <a:rPr b="1" dirty="0" sz="2400" lang="en-GB" smtClean="0">
                <a:latin typeface="Times New Roman" pitchFamily="18" charset="0"/>
                <a:cs typeface="Times New Roman" pitchFamily="18" charset="0"/>
              </a:rPr>
              <a:t>MODELLING</a:t>
            </a:r>
          </a:p>
          <a:p>
            <a:endParaRPr b="1" dirty="0" lang="en-GB"/>
          </a:p>
          <a:p>
            <a:pPr>
              <a:buFont typeface="Arial" pitchFamily="34" charset="0"/>
              <a:buChar char="•"/>
            </a:pPr>
            <a:r>
              <a:rPr dirty="0" lang="en-GB" smtClean="0">
                <a:latin typeface="Times New Roman" pitchFamily="18" charset="0"/>
                <a:cs typeface="Times New Roman" pitchFamily="18" charset="0"/>
              </a:rPr>
              <a:t>    DATA COOLLECTION</a:t>
            </a:r>
          </a:p>
          <a:p>
            <a:pPr indent="-342900" marL="342900">
              <a:buAutoNum type="arabicPeriod"/>
            </a:pPr>
            <a:r>
              <a:rPr dirty="0" lang="en-GB" smtClean="0">
                <a:latin typeface="Times New Roman" pitchFamily="18" charset="0"/>
                <a:cs typeface="Times New Roman" pitchFamily="18" charset="0"/>
              </a:rPr>
              <a:t>Download </a:t>
            </a:r>
            <a:r>
              <a:rPr dirty="0" lang="en-GB" err="1" smtClean="0">
                <a:latin typeface="Times New Roman" pitchFamily="18" charset="0"/>
                <a:cs typeface="Times New Roman" pitchFamily="18" charset="0"/>
              </a:rPr>
              <a:t>kaggle</a:t>
            </a:r>
            <a:endParaRPr dirty="0" lang="en-GB" smtClean="0">
              <a:latin typeface="Times New Roman" pitchFamily="18" charset="0"/>
              <a:cs typeface="Times New Roman" pitchFamily="18" charset="0"/>
            </a:endParaRPr>
          </a:p>
          <a:p>
            <a:pPr indent="-342900" marL="342900">
              <a:buAutoNum type="arabicPeriod"/>
            </a:pPr>
            <a:r>
              <a:rPr dirty="0" lang="en-GB" err="1" smtClean="0">
                <a:latin typeface="Times New Roman" pitchFamily="18" charset="0"/>
                <a:cs typeface="Times New Roman" pitchFamily="18" charset="0"/>
              </a:rPr>
              <a:t>Edunet</a:t>
            </a:r>
            <a:r>
              <a:rPr dirty="0" lang="en-GB" smtClean="0">
                <a:latin typeface="Times New Roman" pitchFamily="18" charset="0"/>
                <a:cs typeface="Times New Roman" pitchFamily="18" charset="0"/>
              </a:rPr>
              <a:t> dashboard- file download</a:t>
            </a:r>
          </a:p>
          <a:p>
            <a:pPr indent="-342900" marL="342900">
              <a:buFont typeface="Arial" pitchFamily="34" charset="0"/>
              <a:buChar char="•"/>
            </a:pPr>
            <a:r>
              <a:rPr dirty="0" lang="en-GB" smtClean="0">
                <a:latin typeface="Times New Roman" pitchFamily="18" charset="0"/>
                <a:cs typeface="Times New Roman" pitchFamily="18" charset="0"/>
              </a:rPr>
              <a:t>FEATURES COLLECTION</a:t>
            </a:r>
          </a:p>
          <a:p>
            <a:pPr indent="-342900" marL="342900"/>
            <a:r>
              <a:rPr dirty="0" lang="en-GB" smtClean="0">
                <a:latin typeface="Times New Roman" pitchFamily="18" charset="0"/>
                <a:cs typeface="Times New Roman" pitchFamily="18" charset="0"/>
              </a:rPr>
              <a:t>1.Employees name</a:t>
            </a:r>
          </a:p>
          <a:p>
            <a:pPr indent="-342900" marL="342900"/>
            <a:r>
              <a:rPr dirty="0" lang="en-GB" smtClean="0">
                <a:latin typeface="Times New Roman" pitchFamily="18" charset="0"/>
                <a:cs typeface="Times New Roman" pitchFamily="18" charset="0"/>
              </a:rPr>
              <a:t>2.Basic salary</a:t>
            </a:r>
          </a:p>
          <a:p>
            <a:pPr indent="-342900" marL="342900"/>
            <a:r>
              <a:rPr dirty="0" lang="en-GB" smtClean="0">
                <a:latin typeface="Times New Roman" pitchFamily="18" charset="0"/>
                <a:cs typeface="Times New Roman" pitchFamily="18" charset="0"/>
              </a:rPr>
              <a:t>3.Dearness allowance</a:t>
            </a:r>
          </a:p>
          <a:p>
            <a:pPr indent="-342900" marL="342900"/>
            <a:r>
              <a:rPr dirty="0" lang="en-GB" smtClean="0">
                <a:latin typeface="Times New Roman" pitchFamily="18" charset="0"/>
                <a:cs typeface="Times New Roman" pitchFamily="18" charset="0"/>
              </a:rPr>
              <a:t>4.Travelling allowance</a:t>
            </a:r>
          </a:p>
          <a:p>
            <a:pPr indent="-342900" marL="342900"/>
            <a:r>
              <a:rPr dirty="0" lang="en-GB" smtClean="0">
                <a:latin typeface="Times New Roman" pitchFamily="18" charset="0"/>
                <a:cs typeface="Times New Roman" pitchFamily="18" charset="0"/>
              </a:rPr>
              <a:t>5.Gross salary</a:t>
            </a:r>
          </a:p>
          <a:p>
            <a:pPr indent="-342900" marL="342900"/>
            <a:r>
              <a:rPr dirty="0" lang="en-GB" smtClean="0">
                <a:latin typeface="Times New Roman" pitchFamily="18" charset="0"/>
                <a:cs typeface="Times New Roman" pitchFamily="18" charset="0"/>
              </a:rPr>
              <a:t>6.Provident fund</a:t>
            </a:r>
          </a:p>
          <a:p>
            <a:pPr indent="-342900" marL="342900"/>
            <a:r>
              <a:rPr dirty="0" lang="en-GB" smtClean="0">
                <a:latin typeface="Times New Roman" pitchFamily="18" charset="0"/>
                <a:cs typeface="Times New Roman" pitchFamily="18" charset="0"/>
              </a:rPr>
              <a:t>7.Net salary</a:t>
            </a:r>
          </a:p>
          <a:p>
            <a:pPr indent="-342900" marL="342900"/>
            <a:r>
              <a:rPr dirty="0" lang="en-GB">
                <a:latin typeface="Times New Roman" pitchFamily="18" charset="0"/>
                <a:cs typeface="Times New Roman" pitchFamily="18" charset="0"/>
              </a:rPr>
              <a:t> </a:t>
            </a:r>
            <a:endParaRPr dirty="0" lang="en-GB" smtClean="0">
              <a:latin typeface="Times New Roman" pitchFamily="18" charset="0"/>
              <a:cs typeface="Times New Roman" pitchFamily="18" charset="0"/>
            </a:endParaRPr>
          </a:p>
          <a:p>
            <a:pPr indent="-342900" marL="342900">
              <a:buFont typeface="Arial" pitchFamily="34" charset="0"/>
              <a:buChar char="•"/>
            </a:pPr>
            <a:r>
              <a:rPr dirty="0" lang="en-GB" smtClean="0">
                <a:latin typeface="Times New Roman" pitchFamily="18" charset="0"/>
                <a:cs typeface="Times New Roman" pitchFamily="18" charset="0"/>
              </a:rPr>
              <a:t>USING PIVOT TABLE </a:t>
            </a:r>
          </a:p>
          <a:p>
            <a:pPr indent="-342900" marL="342900">
              <a:buFont typeface="Arial" pitchFamily="34" charset="0"/>
              <a:buChar char="•"/>
            </a:pPr>
            <a:r>
              <a:rPr dirty="0" lang="en-GB" smtClean="0">
                <a:latin typeface="Times New Roman" pitchFamily="18" charset="0"/>
                <a:cs typeface="Times New Roman" pitchFamily="18" charset="0"/>
              </a:rPr>
              <a:t>GRAPH FOR SUMMARY</a:t>
            </a:r>
          </a:p>
          <a:p>
            <a:pPr indent="-342900" marL="342900"/>
            <a:r>
              <a:rPr dirty="0" lang="en-GB" smtClean="0">
                <a:latin typeface="Times New Roman" pitchFamily="18" charset="0"/>
                <a:cs typeface="Times New Roman" pitchFamily="18" charset="0"/>
              </a:rPr>
              <a:t> </a:t>
            </a:r>
          </a:p>
          <a:p>
            <a:pPr indent="-342900" lvl="2" marL="1257300">
              <a:buAutoNum type="arabicPeriod"/>
            </a:pPr>
            <a:endParaRPr dirty="0" lang="en-GB" smtClean="0"/>
          </a:p>
          <a:p>
            <a:endParaRPr dirty="0"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86" name="TextBox 1"/>
          <p:cNvSpPr txBox="1"/>
          <p:nvPr/>
        </p:nvSpPr>
        <p:spPr>
          <a:xfrm>
            <a:off x="857224" y="1000108"/>
            <a:ext cx="6215106" cy="954107"/>
          </a:xfrm>
          <a:prstGeom prst="rect"/>
          <a:noFill/>
        </p:spPr>
        <p:txBody>
          <a:bodyPr rtlCol="0" wrap="square">
            <a:spAutoFit/>
          </a:bodyPr>
          <a:p>
            <a:r>
              <a:rPr b="1" dirty="0" sz="2800" lang="en-GB" smtClean="0"/>
              <a:t>RESULTS</a:t>
            </a:r>
          </a:p>
          <a:p>
            <a:endParaRPr dirty="0" sz="2800" lang="en-GB"/>
          </a:p>
        </p:txBody>
      </p:sp>
      <p:graphicFrame>
        <p:nvGraphicFramePr>
          <p:cNvPr id="4194304" name="Chart 2"/>
          <p:cNvGraphicFramePr>
            <a:graphicFrameLocks/>
          </p:cNvGraphicFramePr>
          <p:nvPr/>
        </p:nvGraphicFramePr>
        <p:xfrm>
          <a:off x="1500166" y="1857364"/>
          <a:ext cx="5605485" cy="392907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85" name="TextBox 1"/>
          <p:cNvSpPr txBox="1"/>
          <p:nvPr/>
        </p:nvSpPr>
        <p:spPr>
          <a:xfrm>
            <a:off x="1285852" y="1000108"/>
            <a:ext cx="5572164" cy="4244340"/>
          </a:xfrm>
          <a:prstGeom prst="rect"/>
          <a:noFill/>
        </p:spPr>
        <p:txBody>
          <a:bodyPr rtlCol="0" wrap="square">
            <a:spAutoFit/>
          </a:bodyPr>
          <a:p>
            <a:r>
              <a:rPr b="1" dirty="0" sz="2000" lang="en-GB" smtClean="0">
                <a:latin typeface="Times New Roman" pitchFamily="18" charset="0"/>
                <a:cs typeface="Times New Roman" pitchFamily="18" charset="0"/>
              </a:rPr>
              <a:t>CONCLUSION</a:t>
            </a:r>
          </a:p>
          <a:p>
            <a:endParaRPr b="1" dirty="0" sz="2000" lang="en-GB">
              <a:latin typeface="Times New Roman" pitchFamily="18" charset="0"/>
              <a:cs typeface="Times New Roman" pitchFamily="18" charset="0"/>
            </a:endParaRPr>
          </a:p>
          <a:p>
            <a:pPr>
              <a:buFont typeface="Arial" pitchFamily="34" charset="0"/>
              <a:buChar char="•"/>
            </a:pPr>
            <a:r>
              <a:rPr dirty="0" lang="en-GB" smtClean="0">
                <a:latin typeface="Times New Roman" pitchFamily="18" charset="0"/>
                <a:cs typeface="Times New Roman" pitchFamily="18" charset="0"/>
              </a:rPr>
              <a:t>The Salary Statement Provides A Clear Breakdown Of The Employee’s Total Earnings, Including Basic Pay, Allowances And Bonuses, Along Side Statutory And Other Deduction.</a:t>
            </a:r>
          </a:p>
          <a:p>
            <a:pPr>
              <a:buFont typeface="Arial" pitchFamily="34" charset="0"/>
              <a:buChar char="•"/>
            </a:pPr>
            <a:endParaRPr dirty="0" lang="en-GB" smtClean="0">
              <a:latin typeface="Times New Roman" pitchFamily="18" charset="0"/>
              <a:cs typeface="Times New Roman" pitchFamily="18" charset="0"/>
            </a:endParaRPr>
          </a:p>
          <a:p>
            <a:pPr>
              <a:buFont typeface="Arial" pitchFamily="34" charset="0"/>
              <a:buChar char="•"/>
            </a:pPr>
            <a:r>
              <a:rPr dirty="0" lang="en-GB" smtClean="0">
                <a:latin typeface="Times New Roman" pitchFamily="18" charset="0"/>
                <a:cs typeface="Times New Roman" pitchFamily="18" charset="0"/>
              </a:rPr>
              <a:t>The Net Salary Payable Is Calculated After On Applicable Deductions.</a:t>
            </a:r>
          </a:p>
          <a:p>
            <a:pPr>
              <a:buFont typeface="Arial" pitchFamily="34" charset="0"/>
              <a:buChar char="•"/>
            </a:pPr>
            <a:endParaRPr dirty="0" lang="en-GB" smtClean="0">
              <a:latin typeface="Times New Roman" pitchFamily="18" charset="0"/>
              <a:cs typeface="Times New Roman" pitchFamily="18" charset="0"/>
            </a:endParaRPr>
          </a:p>
          <a:p>
            <a:pPr>
              <a:buFont typeface="Arial" pitchFamily="34" charset="0"/>
              <a:buChar char="•"/>
            </a:pPr>
            <a:r>
              <a:rPr dirty="0" lang="en-GB" smtClean="0">
                <a:latin typeface="Times New Roman" pitchFamily="18" charset="0"/>
                <a:cs typeface="Times New Roman" pitchFamily="18" charset="0"/>
              </a:rPr>
              <a:t>This Statement Ensures Transparency And Accuracy In Salary Disbursement Supporting Both The Employee And Employer In </a:t>
            </a:r>
            <a:r>
              <a:rPr dirty="0" lang="en-GB" err="1" smtClean="0">
                <a:latin typeface="Times New Roman" pitchFamily="18" charset="0"/>
                <a:cs typeface="Times New Roman" pitchFamily="18" charset="0"/>
              </a:rPr>
              <a:t>Finacial</a:t>
            </a:r>
            <a:r>
              <a:rPr dirty="0" lang="en-GB" smtClean="0">
                <a:latin typeface="Times New Roman" pitchFamily="18" charset="0"/>
                <a:cs typeface="Times New Roman" pitchFamily="18" charset="0"/>
              </a:rPr>
              <a:t> Planning.</a:t>
            </a:r>
          </a:p>
          <a:p>
            <a:endParaRPr dirty="0" sz="2000" lang="en-GB">
              <a:latin typeface="Times New Roman" pitchFamily="18" charset="0"/>
              <a:cs typeface="Times New Roman" pitchFamily="18" charset="0"/>
            </a:endParaRPr>
          </a:p>
          <a:p>
            <a:endParaRPr dirty="0" sz="2000" lang="en-GB">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4" name="TextBox 1"/>
          <p:cNvSpPr txBox="1"/>
          <p:nvPr/>
        </p:nvSpPr>
        <p:spPr>
          <a:xfrm>
            <a:off x="1214414" y="1428736"/>
            <a:ext cx="5143536" cy="400110"/>
          </a:xfrm>
          <a:prstGeom prst="rect"/>
          <a:noFill/>
        </p:spPr>
        <p:txBody>
          <a:bodyPr rtlCol="0" wrap="square">
            <a:spAutoFit/>
          </a:bodyPr>
          <a:p>
            <a:r>
              <a:rPr b="1" dirty="0" sz="2000" lang="en-GB" smtClean="0">
                <a:latin typeface="Times New Roman" pitchFamily="18" charset="0"/>
                <a:cs typeface="Times New Roman" pitchFamily="18" charset="0"/>
              </a:rPr>
              <a:t>PROJECT TITLE</a:t>
            </a:r>
            <a:endParaRPr b="1" dirty="0" sz="2000" lang="en-GB">
              <a:latin typeface="Times New Roman" pitchFamily="18" charset="0"/>
              <a:cs typeface="Times New Roman" pitchFamily="18" charset="0"/>
            </a:endParaRPr>
          </a:p>
        </p:txBody>
      </p:sp>
      <p:sp>
        <p:nvSpPr>
          <p:cNvPr id="1048595" name="TextBox 2"/>
          <p:cNvSpPr txBox="1"/>
          <p:nvPr/>
        </p:nvSpPr>
        <p:spPr>
          <a:xfrm>
            <a:off x="1571604" y="2786058"/>
            <a:ext cx="5072098" cy="707886"/>
          </a:xfrm>
          <a:prstGeom prst="rect"/>
          <a:noFill/>
        </p:spPr>
        <p:txBody>
          <a:bodyPr rtlCol="0" wrap="square">
            <a:spAutoFit/>
          </a:bodyPr>
          <a:p>
            <a:r>
              <a:rPr b="1" dirty="0" sz="2000" lang="en-GB" smtClean="0">
                <a:latin typeface="Times New Roman" pitchFamily="18" charset="0"/>
                <a:cs typeface="Times New Roman" pitchFamily="18" charset="0"/>
              </a:rPr>
              <a:t>EMPLOYEES  SALARY ANALYSIS USING EXCEL</a:t>
            </a:r>
            <a:endParaRPr b="1" dirty="0" sz="2000" lang="en-GB">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6" name="TextBox 1"/>
          <p:cNvSpPr txBox="1"/>
          <p:nvPr/>
        </p:nvSpPr>
        <p:spPr>
          <a:xfrm>
            <a:off x="1000100" y="1500174"/>
            <a:ext cx="2714644" cy="461665"/>
          </a:xfrm>
          <a:prstGeom prst="rect"/>
          <a:noFill/>
        </p:spPr>
        <p:txBody>
          <a:bodyPr rtlCol="0" wrap="square">
            <a:spAutoFit/>
          </a:bodyPr>
          <a:p>
            <a:r>
              <a:rPr b="1" dirty="0" sz="2400" lang="en-GB" smtClean="0">
                <a:latin typeface="Times New Roman" pitchFamily="18" charset="0"/>
                <a:cs typeface="Times New Roman" pitchFamily="18" charset="0"/>
              </a:rPr>
              <a:t>AGENDA</a:t>
            </a:r>
            <a:endParaRPr b="1" dirty="0" sz="2400" lang="en-GB">
              <a:latin typeface="Times New Roman" pitchFamily="18" charset="0"/>
              <a:cs typeface="Times New Roman" pitchFamily="18" charset="0"/>
            </a:endParaRPr>
          </a:p>
        </p:txBody>
      </p:sp>
      <p:sp>
        <p:nvSpPr>
          <p:cNvPr id="1048597" name="TextBox 3"/>
          <p:cNvSpPr txBox="1"/>
          <p:nvPr/>
        </p:nvSpPr>
        <p:spPr>
          <a:xfrm>
            <a:off x="1714480" y="2285992"/>
            <a:ext cx="5357850" cy="2554545"/>
          </a:xfrm>
          <a:prstGeom prst="rect"/>
          <a:noFill/>
        </p:spPr>
        <p:txBody>
          <a:bodyPr rtlCol="0" wrap="square">
            <a:spAutoFit/>
          </a:bodyPr>
          <a:p>
            <a:r>
              <a:rPr dirty="0" sz="2000" lang="en-GB" smtClean="0">
                <a:latin typeface="Times New Roman" pitchFamily="18" charset="0"/>
                <a:cs typeface="Times New Roman" pitchFamily="18" charset="0"/>
              </a:rPr>
              <a:t>1.Problem Statement</a:t>
            </a:r>
          </a:p>
          <a:p>
            <a:r>
              <a:rPr dirty="0" sz="2000" lang="en-GB" smtClean="0">
                <a:latin typeface="Times New Roman" pitchFamily="18" charset="0"/>
                <a:cs typeface="Times New Roman" pitchFamily="18" charset="0"/>
              </a:rPr>
              <a:t>2.Project Overview</a:t>
            </a:r>
          </a:p>
          <a:p>
            <a:r>
              <a:rPr dirty="0" sz="2000" lang="en-GB" smtClean="0">
                <a:latin typeface="Times New Roman" pitchFamily="18" charset="0"/>
                <a:cs typeface="Times New Roman" pitchFamily="18" charset="0"/>
              </a:rPr>
              <a:t>3.End Users</a:t>
            </a:r>
          </a:p>
          <a:p>
            <a:r>
              <a:rPr dirty="0" sz="2000" lang="en-GB" smtClean="0">
                <a:latin typeface="Times New Roman" pitchFamily="18" charset="0"/>
                <a:cs typeface="Times New Roman" pitchFamily="18" charset="0"/>
              </a:rPr>
              <a:t>4.Our Solutions And Proposition</a:t>
            </a:r>
          </a:p>
          <a:p>
            <a:r>
              <a:rPr dirty="0" sz="2000" lang="en-GB" smtClean="0">
                <a:latin typeface="Times New Roman" pitchFamily="18" charset="0"/>
                <a:cs typeface="Times New Roman" pitchFamily="18" charset="0"/>
              </a:rPr>
              <a:t>5.Dataset Description</a:t>
            </a:r>
          </a:p>
          <a:p>
            <a:r>
              <a:rPr dirty="0" sz="2000" lang="en-GB" smtClean="0">
                <a:latin typeface="Times New Roman" pitchFamily="18" charset="0"/>
                <a:cs typeface="Times New Roman" pitchFamily="18" charset="0"/>
              </a:rPr>
              <a:t>6.Modelling  Approach</a:t>
            </a:r>
          </a:p>
          <a:p>
            <a:r>
              <a:rPr dirty="0" sz="2000" lang="en-GB" smtClean="0">
                <a:latin typeface="Times New Roman" pitchFamily="18" charset="0"/>
                <a:cs typeface="Times New Roman" pitchFamily="18" charset="0"/>
              </a:rPr>
              <a:t>7.Results And Discussion</a:t>
            </a:r>
          </a:p>
          <a:p>
            <a:r>
              <a:rPr dirty="0" sz="2000" lang="en-GB" smtClean="0">
                <a:latin typeface="Times New Roman" pitchFamily="18" charset="0"/>
                <a:cs typeface="Times New Roman" pitchFamily="18" charset="0"/>
              </a:rPr>
              <a:t>8.Conclusion</a:t>
            </a:r>
            <a:endParaRPr dirty="0" sz="2000" lang="en-GB">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8" name="TextBox 1"/>
          <p:cNvSpPr txBox="1"/>
          <p:nvPr/>
        </p:nvSpPr>
        <p:spPr>
          <a:xfrm>
            <a:off x="785786" y="1428736"/>
            <a:ext cx="5786478" cy="461665"/>
          </a:xfrm>
          <a:prstGeom prst="rect"/>
          <a:noFill/>
        </p:spPr>
        <p:txBody>
          <a:bodyPr rtlCol="0" wrap="square">
            <a:spAutoFit/>
          </a:bodyPr>
          <a:p>
            <a:r>
              <a:rPr b="1" dirty="0" sz="2400" lang="en-GB" smtClean="0">
                <a:latin typeface="Times New Roman" pitchFamily="18" charset="0"/>
                <a:cs typeface="Times New Roman" pitchFamily="18" charset="0"/>
              </a:rPr>
              <a:t>PROBLEM STATEMENT</a:t>
            </a:r>
            <a:endParaRPr b="1" dirty="0" sz="2400" lang="en-GB">
              <a:latin typeface="Times New Roman" pitchFamily="18" charset="0"/>
              <a:cs typeface="Times New Roman" pitchFamily="18" charset="0"/>
            </a:endParaRPr>
          </a:p>
        </p:txBody>
      </p:sp>
      <p:sp>
        <p:nvSpPr>
          <p:cNvPr id="1048599" name="TextBox 2"/>
          <p:cNvSpPr txBox="1"/>
          <p:nvPr/>
        </p:nvSpPr>
        <p:spPr>
          <a:xfrm>
            <a:off x="1142976" y="2214554"/>
            <a:ext cx="6143668" cy="2891790"/>
          </a:xfrm>
          <a:prstGeom prst="rect"/>
          <a:noFill/>
        </p:spPr>
        <p:txBody>
          <a:bodyPr rtlCol="0" wrap="square">
            <a:spAutoFit/>
          </a:bodyPr>
          <a:p>
            <a:pPr>
              <a:lnSpc>
                <a:spcPct val="150000"/>
              </a:lnSpc>
            </a:pPr>
            <a:r>
              <a:rPr dirty="0" lang="en-GB" smtClean="0">
                <a:latin typeface="Times New Roman" pitchFamily="18" charset="0"/>
                <a:cs typeface="Times New Roman" pitchFamily="18" charset="0"/>
              </a:rPr>
              <a:t>   The Salary Statement In Management Plays Important </a:t>
            </a:r>
            <a:r>
              <a:rPr dirty="0" lang="en-GB">
                <a:latin typeface="Times New Roman" pitchFamily="18" charset="0"/>
                <a:cs typeface="Times New Roman" pitchFamily="18" charset="0"/>
              </a:rPr>
              <a:t>r</a:t>
            </a:r>
            <a:r>
              <a:rPr dirty="0" lang="en-GB" smtClean="0">
                <a:latin typeface="Times New Roman" pitchFamily="18" charset="0"/>
                <a:cs typeface="Times New Roman" pitchFamily="18" charset="0"/>
              </a:rPr>
              <a:t>ole, pay Employees The Correct Amount On Time, Common  Payroll Problems Include Issuing Salary Slips To Their Employees Even Though Employers Must Issue Salary Slips To Their Employees, It Is Not Mandatory To Provide Printed Slips. For Employees, A Salary Slip Works As Proof Of Income.</a:t>
            </a:r>
            <a:endParaRPr dirty="0" lang="en-GB">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0" name="TextBox 1"/>
          <p:cNvSpPr txBox="1"/>
          <p:nvPr/>
        </p:nvSpPr>
        <p:spPr>
          <a:xfrm>
            <a:off x="857224" y="1357298"/>
            <a:ext cx="6357982" cy="461665"/>
          </a:xfrm>
          <a:prstGeom prst="rect"/>
          <a:noFill/>
        </p:spPr>
        <p:txBody>
          <a:bodyPr rtlCol="0" wrap="square">
            <a:spAutoFit/>
          </a:bodyPr>
          <a:p>
            <a:r>
              <a:rPr b="1" dirty="0" sz="2400" lang="en-GB" smtClean="0">
                <a:latin typeface="Times New Roman" pitchFamily="18" charset="0"/>
                <a:cs typeface="Times New Roman" pitchFamily="18" charset="0"/>
              </a:rPr>
              <a:t>PROJECT OVERVIEW</a:t>
            </a:r>
            <a:endParaRPr b="1" dirty="0" sz="2400" lang="en-GB">
              <a:latin typeface="Times New Roman" pitchFamily="18" charset="0"/>
              <a:cs typeface="Times New Roman" pitchFamily="18" charset="0"/>
            </a:endParaRPr>
          </a:p>
        </p:txBody>
      </p:sp>
      <p:sp>
        <p:nvSpPr>
          <p:cNvPr id="1048601" name="TextBox 2"/>
          <p:cNvSpPr txBox="1"/>
          <p:nvPr/>
        </p:nvSpPr>
        <p:spPr>
          <a:xfrm>
            <a:off x="1214414" y="2214554"/>
            <a:ext cx="5857916" cy="2491740"/>
          </a:xfrm>
          <a:prstGeom prst="rect"/>
          <a:noFill/>
        </p:spPr>
        <p:txBody>
          <a:bodyPr rtlCol="0" wrap="square">
            <a:spAutoFit/>
          </a:bodyPr>
          <a:p>
            <a:pPr>
              <a:lnSpc>
                <a:spcPct val="150000"/>
              </a:lnSpc>
            </a:pPr>
            <a:r>
              <a:rPr dirty="0" lang="en-GB" smtClean="0">
                <a:latin typeface="Times New Roman" pitchFamily="18" charset="0"/>
                <a:cs typeface="Times New Roman" pitchFamily="18" charset="0"/>
              </a:rPr>
              <a:t>Employees Salary Statement Analysis To Review  Though Employers Must Issue Salary Slips To Their Employees, It Is Not Mandatory To Provide Printed Slips. For Employees, A Salary Slip Works As Proof Of  Income. It Provide The Detail Statements Of Expenses On Management.</a:t>
            </a:r>
            <a:endParaRPr dirty="0" lang="en-GB">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52" name="Picture 2" descr="7-Steps-to-process salary.png"/>
          <p:cNvPicPr>
            <a:picLocks noChangeAspect="1"/>
          </p:cNvPicPr>
          <p:nvPr/>
        </p:nvPicPr>
        <p:blipFill>
          <a:blip xmlns:r="http://schemas.openxmlformats.org/officeDocument/2006/relationships" r:embed="rId1"/>
          <a:stretch>
            <a:fillRect/>
          </a:stretch>
        </p:blipFill>
        <p:spPr>
          <a:xfrm>
            <a:off x="2209995" y="3236992"/>
            <a:ext cx="4724010" cy="384016"/>
          </a:xfrm>
          <a:prstGeom prst="rect"/>
        </p:spPr>
      </p:pic>
      <p:pic>
        <p:nvPicPr>
          <p:cNvPr id="2097153" name="Picture 3" descr="7-Steps-to-process salary.png"/>
          <p:cNvPicPr>
            <a:picLocks noChangeAspect="1"/>
          </p:cNvPicPr>
          <p:nvPr/>
        </p:nvPicPr>
        <p:blipFill>
          <a:blip xmlns:r="http://schemas.openxmlformats.org/officeDocument/2006/relationships" r:embed="rId1"/>
          <a:stretch>
            <a:fillRect/>
          </a:stretch>
        </p:blipFill>
        <p:spPr>
          <a:xfrm>
            <a:off x="2214546" y="3214686"/>
            <a:ext cx="4724010" cy="384016"/>
          </a:xfrm>
          <a:prstGeom prst="rect"/>
        </p:spPr>
      </p:pic>
      <p:pic>
        <p:nvPicPr>
          <p:cNvPr id="2097154" name="Picture 2" descr="https://apspayroll.com/wp-content/uploads/2021/06/7-Steps-to-Processing-payroll-4.png"/>
          <p:cNvPicPr>
            <a:picLocks noChangeAspect="1" noChangeArrowheads="1"/>
          </p:cNvPicPr>
          <p:nvPr/>
        </p:nvPicPr>
        <p:blipFill>
          <a:blip xmlns:r="http://schemas.openxmlformats.org/officeDocument/2006/relationships" r:embed="rId2"/>
          <a:srcRect/>
          <a:stretch>
            <a:fillRect/>
          </a:stretch>
        </p:blipFill>
        <p:spPr bwMode="auto">
          <a:xfrm>
            <a:off x="1285852" y="1214422"/>
            <a:ext cx="5715040" cy="4786346"/>
          </a:xfrm>
          <a:prstGeom prst="rect"/>
          <a:noFill/>
        </p:spPr>
      </p:pic>
      <p:sp>
        <p:nvSpPr>
          <p:cNvPr id="1048602" name="TextBox 5"/>
          <p:cNvSpPr txBox="1"/>
          <p:nvPr/>
        </p:nvSpPr>
        <p:spPr>
          <a:xfrm>
            <a:off x="1000100" y="571480"/>
            <a:ext cx="3857652" cy="523220"/>
          </a:xfrm>
          <a:prstGeom prst="rect"/>
          <a:noFill/>
        </p:spPr>
        <p:txBody>
          <a:bodyPr rtlCol="0" wrap="square">
            <a:spAutoFit/>
          </a:bodyPr>
          <a:p>
            <a:r>
              <a:rPr b="1" dirty="0" sz="2800" lang="en-GB" smtClean="0">
                <a:latin typeface="Times New Roman" pitchFamily="18" charset="0"/>
                <a:cs typeface="Times New Roman" pitchFamily="18" charset="0"/>
              </a:rPr>
              <a:t>Salary process</a:t>
            </a:r>
            <a:endParaRPr b="1" dirty="0" sz="2800" lang="en-GB">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3" name="TextBox 1"/>
          <p:cNvSpPr txBox="1"/>
          <p:nvPr/>
        </p:nvSpPr>
        <p:spPr>
          <a:xfrm>
            <a:off x="928662" y="1071546"/>
            <a:ext cx="6143668" cy="400110"/>
          </a:xfrm>
          <a:prstGeom prst="rect"/>
          <a:noFill/>
        </p:spPr>
        <p:txBody>
          <a:bodyPr rtlCol="0" wrap="square">
            <a:spAutoFit/>
          </a:bodyPr>
          <a:p>
            <a:r>
              <a:rPr b="1" dirty="0" sz="2000" lang="en-GB" smtClean="0"/>
              <a:t>OUR SOLUTION AND ITS VALUE PROPOSITION</a:t>
            </a:r>
            <a:endParaRPr b="1" dirty="0" sz="2000" lang="en-GB"/>
          </a:p>
        </p:txBody>
      </p:sp>
      <p:sp>
        <p:nvSpPr>
          <p:cNvPr id="1048604" name="TextBox 2"/>
          <p:cNvSpPr txBox="1"/>
          <p:nvPr/>
        </p:nvSpPr>
        <p:spPr>
          <a:xfrm>
            <a:off x="1142976" y="1857364"/>
            <a:ext cx="6286544" cy="1958341"/>
          </a:xfrm>
          <a:prstGeom prst="rect"/>
          <a:noFill/>
        </p:spPr>
        <p:txBody>
          <a:bodyPr rtlCol="0" wrap="square">
            <a:spAutoFit/>
          </a:bodyPr>
          <a:p>
            <a:pPr>
              <a:lnSpc>
                <a:spcPct val="150000"/>
              </a:lnSpc>
            </a:pPr>
            <a:r>
              <a:rPr dirty="0" lang="en-GB" smtClean="0"/>
              <a:t>CONDITIONAL FORMATTING – MISSING VALUES</a:t>
            </a:r>
          </a:p>
          <a:p>
            <a:pPr>
              <a:lnSpc>
                <a:spcPct val="150000"/>
              </a:lnSpc>
            </a:pPr>
            <a:r>
              <a:rPr dirty="0" lang="en-GB" smtClean="0"/>
              <a:t>FILTER-FILTER OUT MISSING  VALUES</a:t>
            </a:r>
          </a:p>
          <a:p>
            <a:pPr>
              <a:lnSpc>
                <a:spcPct val="150000"/>
              </a:lnSpc>
            </a:pPr>
            <a:r>
              <a:rPr dirty="0" lang="en-GB" smtClean="0"/>
              <a:t>PIVOT TABLE- SUMMARY OF DATA</a:t>
            </a:r>
          </a:p>
          <a:p>
            <a:pPr>
              <a:lnSpc>
                <a:spcPct val="150000"/>
              </a:lnSpc>
            </a:pPr>
            <a:r>
              <a:rPr dirty="0" lang="en-GB" smtClean="0"/>
              <a:t>GRAPH- DATA VISUALISATION</a:t>
            </a:r>
          </a:p>
          <a:p>
            <a:endParaRPr dirty="0"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5" name="TextBox 1"/>
          <p:cNvSpPr txBox="1"/>
          <p:nvPr/>
        </p:nvSpPr>
        <p:spPr>
          <a:xfrm>
            <a:off x="1071538" y="1571612"/>
            <a:ext cx="4929222" cy="3063241"/>
          </a:xfrm>
          <a:prstGeom prst="rect"/>
          <a:noFill/>
        </p:spPr>
        <p:txBody>
          <a:bodyPr rtlCol="0" wrap="square">
            <a:spAutoFit/>
          </a:bodyPr>
          <a:p>
            <a:r>
              <a:rPr b="1" dirty="0" sz="2000" lang="en-GB" smtClean="0"/>
              <a:t>DATA SET DESCRIPTION</a:t>
            </a:r>
          </a:p>
          <a:p>
            <a:endParaRPr dirty="0" lang="en-GB"/>
          </a:p>
          <a:p>
            <a:endParaRPr dirty="0" lang="en-GB" smtClean="0"/>
          </a:p>
          <a:p>
            <a:r>
              <a:rPr dirty="0" lang="en-GB" smtClean="0">
                <a:latin typeface="Times New Roman" pitchFamily="18" charset="0"/>
                <a:cs typeface="Times New Roman" pitchFamily="18" charset="0"/>
              </a:rPr>
              <a:t>Employee Data Set – </a:t>
            </a:r>
            <a:r>
              <a:rPr dirty="0" lang="en-GB" err="1" smtClean="0">
                <a:latin typeface="Times New Roman" pitchFamily="18" charset="0"/>
                <a:cs typeface="Times New Roman" pitchFamily="18" charset="0"/>
              </a:rPr>
              <a:t>Kaggle</a:t>
            </a:r>
            <a:endParaRPr dirty="0" lang="en-GB" smtClean="0">
              <a:latin typeface="Times New Roman" pitchFamily="18" charset="0"/>
              <a:cs typeface="Times New Roman" pitchFamily="18" charset="0"/>
            </a:endParaRPr>
          </a:p>
          <a:p>
            <a:r>
              <a:rPr dirty="0" lang="en-GB" smtClean="0">
                <a:latin typeface="Times New Roman" pitchFamily="18" charset="0"/>
                <a:cs typeface="Times New Roman" pitchFamily="18" charset="0"/>
              </a:rPr>
              <a:t>Features- 21 </a:t>
            </a:r>
          </a:p>
          <a:p>
            <a:r>
              <a:rPr dirty="0" lang="en-GB" smtClean="0">
                <a:latin typeface="Times New Roman" pitchFamily="18" charset="0"/>
                <a:cs typeface="Times New Roman" pitchFamily="18" charset="0"/>
              </a:rPr>
              <a:t>Considered-7</a:t>
            </a:r>
          </a:p>
          <a:p>
            <a:r>
              <a:rPr dirty="0" lang="en-GB" smtClean="0">
                <a:latin typeface="Times New Roman" pitchFamily="18" charset="0"/>
                <a:cs typeface="Times New Roman" pitchFamily="18" charset="0"/>
              </a:rPr>
              <a:t>Name- Text</a:t>
            </a:r>
          </a:p>
          <a:p>
            <a:r>
              <a:rPr dirty="0" lang="en-GB" smtClean="0">
                <a:latin typeface="Times New Roman" pitchFamily="18" charset="0"/>
                <a:cs typeface="Times New Roman" pitchFamily="18" charset="0"/>
              </a:rPr>
              <a:t>Provident Fund-numerical</a:t>
            </a:r>
          </a:p>
          <a:p>
            <a:r>
              <a:rPr dirty="0" lang="en-GB" smtClean="0">
                <a:latin typeface="Times New Roman" pitchFamily="18" charset="0"/>
                <a:cs typeface="Times New Roman" pitchFamily="18" charset="0"/>
              </a:rPr>
              <a:t>D.A- Numerical</a:t>
            </a:r>
          </a:p>
          <a:p>
            <a:r>
              <a:rPr dirty="0" lang="en-GB" smtClean="0">
                <a:latin typeface="Times New Roman" pitchFamily="18" charset="0"/>
                <a:cs typeface="Times New Roman" pitchFamily="18" charset="0"/>
              </a:rPr>
              <a:t>Gross Salary- Numerical</a:t>
            </a:r>
          </a:p>
          <a:p>
            <a:r>
              <a:rPr dirty="0" lang="en-GB" smtClean="0">
                <a:latin typeface="Times New Roman" pitchFamily="18" charset="0"/>
                <a:cs typeface="Times New Roman" pitchFamily="18" charset="0"/>
              </a:rPr>
              <a:t>Net Salary- Numerical</a:t>
            </a:r>
            <a:endParaRPr dirty="0" lang="en-GB">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88" name="TextBox 1"/>
          <p:cNvSpPr txBox="1"/>
          <p:nvPr/>
        </p:nvSpPr>
        <p:spPr>
          <a:xfrm>
            <a:off x="857224" y="1357298"/>
            <a:ext cx="6500858" cy="1729741"/>
          </a:xfrm>
          <a:prstGeom prst="rect"/>
          <a:noFill/>
        </p:spPr>
        <p:txBody>
          <a:bodyPr rtlCol="0" wrap="square">
            <a:spAutoFit/>
          </a:bodyPr>
          <a:p>
            <a:r>
              <a:rPr b="1" dirty="0" sz="2000" lang="en-GB" smtClean="0">
                <a:latin typeface="Times New Roman" pitchFamily="18" charset="0"/>
                <a:cs typeface="Times New Roman" pitchFamily="18" charset="0"/>
              </a:rPr>
              <a:t>THE “ WOW ” IN OUR SOLUTION</a:t>
            </a:r>
          </a:p>
          <a:p>
            <a:endParaRPr b="1" dirty="0" lang="en-GB" smtClean="0"/>
          </a:p>
          <a:p>
            <a:r>
              <a:rPr dirty="0" lang="en-GB" smtClean="0">
                <a:latin typeface="Times New Roman" pitchFamily="18" charset="0"/>
                <a:cs typeface="Times New Roman" pitchFamily="18" charset="0"/>
              </a:rPr>
              <a:t>=SALARY IFS(G15&gt;=29182,</a:t>
            </a:r>
            <a:r>
              <a:rPr dirty="0" lang="en-GB" smtClean="0">
                <a:latin typeface="Times New Roman" pitchFamily="18" charset="0"/>
                <a:cs typeface="Times New Roman" pitchFamily="18" charset="0"/>
              </a:rPr>
              <a:t> “ VERY HIGH”,G15&gt;=4, “HIGH”,G15&gt;=13, “LOW”)</a:t>
            </a:r>
            <a:endParaRPr dirty="0" lang="en-GB" smtClean="0">
              <a:latin typeface="Times New Roman" pitchFamily="18" charset="0"/>
              <a:cs typeface="Times New Roman" pitchFamily="18" charset="0"/>
            </a:endParaRPr>
          </a:p>
          <a:p>
            <a:endParaRPr b="1" dirty="0" lang="en-GB"/>
          </a:p>
          <a:p>
            <a:endParaRPr b="1" dirty="0" lang="en-GB"/>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Custom 1">
      <a:dk1>
        <a:sysClr lastClr="000000" val="windowText"/>
      </a:dk1>
      <a:lt1>
        <a:sysClr lastClr="FFFFFF" val="window"/>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r="5400000" dist="25000" rotWithShape="0">
              <a:schemeClr val="phClr">
                <a:shade val="30000"/>
                <a:satMod val="150000"/>
                <a:alpha val="38000"/>
              </a:schemeClr>
            </a:outerShdw>
          </a:effectLst>
        </a:effectStyle>
        <a:effectStyle>
          <a:effectLst>
            <a:outerShdw blurRad="39000" dir="5400000" dist="25400" rotWithShape="0">
              <a:schemeClr val="phClr">
                <a:shade val="33000"/>
                <a:alpha val="83000"/>
              </a:schemeClr>
            </a:outerShdw>
          </a:effectLst>
        </a:effectStyle>
        <a:effectStyle>
          <a:effectLst>
            <a:outerShdw blurRad="39000" dir="5400000" dist="25400" rotWithShape="0">
              <a:schemeClr val="phClr">
                <a:shade val="33000"/>
                <a:alpha val="83000"/>
              </a:schemeClr>
            </a:outerShdw>
          </a:effectLst>
          <a:scene3d>
            <a:camera prst="orthographicFront" fov="0">
              <a:rot lat="0" lon="0" rev="0"/>
            </a:camera>
            <a:lightRig dir="t" rig="contrasting">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algn="tl" flip="none" sx="50000" sy="50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Windows User</dc:creator>
  <cp:lastModifiedBy>Windows User</cp:lastModifiedBy>
  <dcterms:created xsi:type="dcterms:W3CDTF">2024-08-27T22:09:37Z</dcterms:created>
  <dcterms:modified xsi:type="dcterms:W3CDTF">2024-08-30T13:07:47Z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153f06b8a3c143ba9c99d840fc76bb0e</vt:lpwstr>
  </property>
</Properties>
</file>