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1</a:t>
            </a:r>
            <a:r>
              <a:rPr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2024-09-30T04:32:10Z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360bf9b2439e4ab5b859ae477b272024</vt:lpwstr>
  </property>
</Properties>
</file>