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65" r:id="rId16"/>
    <p:sldId id="266" r:id="rId17"/>
  </p:sldIdLst>
  <p:sldSz cx="18288000" cy="10287000"/>
  <p:notesSz cx="6858000" cy="9144000"/>
  <p:embeddedFontLs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2194" autoAdjust="0"/>
  </p:normalViewPr>
  <p:slideViewPr>
    <p:cSldViewPr>
      <p:cViewPr varScale="1">
        <p:scale>
          <a:sx n="35" d="100"/>
          <a:sy n="35" d="100"/>
        </p:scale>
        <p:origin x="61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BB250-FB2F-4C7D-81A8-2959E5F37C0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E3107D2-93B6-41CF-99CD-945F23CD74F3}">
      <dgm:prSet phldrT="[Text]"/>
      <dgm:spPr/>
      <dgm:t>
        <a:bodyPr/>
        <a:lstStyle/>
        <a:p>
          <a:endParaRPr lang="en-IN" dirty="0"/>
        </a:p>
      </dgm:t>
    </dgm:pt>
    <dgm:pt modelId="{60E982E1-611E-423A-BEB4-A0732DE38F63}" type="parTrans" cxnId="{68396C41-3E00-4138-81B3-C5EEBCFF5297}">
      <dgm:prSet/>
      <dgm:spPr/>
      <dgm:t>
        <a:bodyPr/>
        <a:lstStyle/>
        <a:p>
          <a:endParaRPr lang="en-IN"/>
        </a:p>
      </dgm:t>
    </dgm:pt>
    <dgm:pt modelId="{2717DD7F-CF6B-4DA6-9148-7416F9ACB686}" type="sibTrans" cxnId="{68396C41-3E00-4138-81B3-C5EEBCFF529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rgbClr val="A100FF"/>
          </a:solidFill>
        </a:ln>
      </dgm:spPr>
      <dgm:t>
        <a:bodyPr/>
        <a:lstStyle/>
        <a:p>
          <a:endParaRPr lang="en-IN"/>
        </a:p>
      </dgm:t>
    </dgm:pt>
    <dgm:pt modelId="{4DC9E22C-BE4E-4BD5-B83C-E544B9E69713}" type="pres">
      <dgm:prSet presAssocID="{42BBB250-FB2F-4C7D-81A8-2959E5F37C0B}" presName="Name0" presStyleCnt="0">
        <dgm:presLayoutVars>
          <dgm:chMax val="7"/>
          <dgm:chPref val="7"/>
          <dgm:dir/>
        </dgm:presLayoutVars>
      </dgm:prSet>
      <dgm:spPr/>
    </dgm:pt>
    <dgm:pt modelId="{913BFB2A-07FA-4713-9C7E-DCB16C5C675C}" type="pres">
      <dgm:prSet presAssocID="{42BBB250-FB2F-4C7D-81A8-2959E5F37C0B}" presName="Name1" presStyleCnt="0"/>
      <dgm:spPr/>
    </dgm:pt>
    <dgm:pt modelId="{26220781-D2B7-4715-AED2-A3C933353155}" type="pres">
      <dgm:prSet presAssocID="{2717DD7F-CF6B-4DA6-9148-7416F9ACB686}" presName="picture_1" presStyleCnt="0"/>
      <dgm:spPr/>
    </dgm:pt>
    <dgm:pt modelId="{B90628E9-84C4-4BFF-A7FF-2DA434099B37}" type="pres">
      <dgm:prSet presAssocID="{2717DD7F-CF6B-4DA6-9148-7416F9ACB686}" presName="pictureRepeatNode" presStyleLbl="alignImgPlace1" presStyleIdx="0" presStyleCnt="1" custScaleX="144265" custScaleY="132828" custLinFactNeighborX="15391" custLinFactNeighborY="-5232"/>
      <dgm:spPr/>
    </dgm:pt>
    <dgm:pt modelId="{7237A98D-3A21-4027-B923-BBAB5E4485C4}" type="pres">
      <dgm:prSet presAssocID="{8E3107D2-93B6-41CF-99CD-945F23CD74F3}" presName="text_1" presStyleLbl="node1" presStyleIdx="0" presStyleCnt="0" custFlipVert="1" custFlipHor="1" custScaleX="33559" custScaleY="70734">
        <dgm:presLayoutVars>
          <dgm:bulletEnabled val="1"/>
        </dgm:presLayoutVars>
      </dgm:prSet>
      <dgm:spPr/>
    </dgm:pt>
  </dgm:ptLst>
  <dgm:cxnLst>
    <dgm:cxn modelId="{68396C41-3E00-4138-81B3-C5EEBCFF5297}" srcId="{42BBB250-FB2F-4C7D-81A8-2959E5F37C0B}" destId="{8E3107D2-93B6-41CF-99CD-945F23CD74F3}" srcOrd="0" destOrd="0" parTransId="{60E982E1-611E-423A-BEB4-A0732DE38F63}" sibTransId="{2717DD7F-CF6B-4DA6-9148-7416F9ACB686}"/>
    <dgm:cxn modelId="{738EC5EC-0167-4384-8AA3-ED1EE5FF485F}" type="presOf" srcId="{8E3107D2-93B6-41CF-99CD-945F23CD74F3}" destId="{7237A98D-3A21-4027-B923-BBAB5E4485C4}" srcOrd="0" destOrd="0" presId="urn:microsoft.com/office/officeart/2008/layout/CircularPictureCallout"/>
    <dgm:cxn modelId="{9D3529F2-DBFE-4144-A6FB-EB7452A35577}" type="presOf" srcId="{42BBB250-FB2F-4C7D-81A8-2959E5F37C0B}" destId="{4DC9E22C-BE4E-4BD5-B83C-E544B9E69713}" srcOrd="0" destOrd="0" presId="urn:microsoft.com/office/officeart/2008/layout/CircularPictureCallout"/>
    <dgm:cxn modelId="{70CB74F2-36F9-4112-BCF3-1A46360B5A87}" type="presOf" srcId="{2717DD7F-CF6B-4DA6-9148-7416F9ACB686}" destId="{B90628E9-84C4-4BFF-A7FF-2DA434099B37}" srcOrd="0" destOrd="0" presId="urn:microsoft.com/office/officeart/2008/layout/CircularPictureCallout"/>
    <dgm:cxn modelId="{B67863BB-842D-446C-8D47-CFCD589F4B5B}" type="presParOf" srcId="{4DC9E22C-BE4E-4BD5-B83C-E544B9E69713}" destId="{913BFB2A-07FA-4713-9C7E-DCB16C5C675C}" srcOrd="0" destOrd="0" presId="urn:microsoft.com/office/officeart/2008/layout/CircularPictureCallout"/>
    <dgm:cxn modelId="{2988C1DF-0A10-4845-A59B-FEF4FC2B265D}" type="presParOf" srcId="{913BFB2A-07FA-4713-9C7E-DCB16C5C675C}" destId="{26220781-D2B7-4715-AED2-A3C933353155}" srcOrd="0" destOrd="0" presId="urn:microsoft.com/office/officeart/2008/layout/CircularPictureCallout"/>
    <dgm:cxn modelId="{B3CB3146-F4E9-4133-BF0C-49A646D2086D}" type="presParOf" srcId="{26220781-D2B7-4715-AED2-A3C933353155}" destId="{B90628E9-84C4-4BFF-A7FF-2DA434099B37}" srcOrd="0" destOrd="0" presId="urn:microsoft.com/office/officeart/2008/layout/CircularPictureCallout"/>
    <dgm:cxn modelId="{F9DFD996-5378-4596-A6A8-18DCC6B7388A}" type="presParOf" srcId="{913BFB2A-07FA-4713-9C7E-DCB16C5C675C}" destId="{7237A98D-3A21-4027-B923-BBAB5E4485C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A5375-D723-45C7-BCAF-533253A7A8F7}" type="doc">
      <dgm:prSet loTypeId="urn:microsoft.com/office/officeart/2008/layout/CircularPictureCallout" loCatId="picture" qsTypeId="urn:microsoft.com/office/officeart/2005/8/quickstyle/simple3" qsCatId="simple" csTypeId="urn:microsoft.com/office/officeart/2005/8/colors/accent1_2" csCatId="accent1" phldr="1"/>
      <dgm:spPr/>
    </dgm:pt>
    <dgm:pt modelId="{9FFE5D6E-03FB-4B72-A455-6E58C0D21320}">
      <dgm:prSet phldrT="[Text]" phldr="1"/>
      <dgm:spPr/>
      <dgm:t>
        <a:bodyPr/>
        <a:lstStyle/>
        <a:p>
          <a:endParaRPr lang="en-IN" dirty="0"/>
        </a:p>
      </dgm:t>
    </dgm:pt>
    <dgm:pt modelId="{5CB8C44E-C35C-478B-AEDE-1CF5E8291BF1}" type="parTrans" cxnId="{F0D8E6A8-9466-4A5A-9196-5F378205B5A7}">
      <dgm:prSet/>
      <dgm:spPr/>
      <dgm:t>
        <a:bodyPr/>
        <a:lstStyle/>
        <a:p>
          <a:endParaRPr lang="en-IN"/>
        </a:p>
      </dgm:t>
    </dgm:pt>
    <dgm:pt modelId="{1DDC677B-C3D8-409D-AF17-D5D10ABD0816}" type="sibTrans" cxnId="{F0D8E6A8-9466-4A5A-9196-5F378205B5A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rgbClr val="A100FF"/>
          </a:solidFill>
        </a:ln>
      </dgm:spPr>
      <dgm:t>
        <a:bodyPr/>
        <a:lstStyle/>
        <a:p>
          <a:endParaRPr lang="en-IN"/>
        </a:p>
      </dgm:t>
    </dgm:pt>
    <dgm:pt modelId="{822110C7-13BF-44FE-BFA5-0586E2C0E183}" type="pres">
      <dgm:prSet presAssocID="{996A5375-D723-45C7-BCAF-533253A7A8F7}" presName="Name0" presStyleCnt="0">
        <dgm:presLayoutVars>
          <dgm:chMax val="7"/>
          <dgm:chPref val="7"/>
          <dgm:dir/>
        </dgm:presLayoutVars>
      </dgm:prSet>
      <dgm:spPr/>
    </dgm:pt>
    <dgm:pt modelId="{79FC0BCE-8F7C-489A-9EC1-01EEAA9BC29A}" type="pres">
      <dgm:prSet presAssocID="{996A5375-D723-45C7-BCAF-533253A7A8F7}" presName="Name1" presStyleCnt="0"/>
      <dgm:spPr/>
    </dgm:pt>
    <dgm:pt modelId="{D15A744E-178E-4AD5-9B6B-234AE340FCE5}" type="pres">
      <dgm:prSet presAssocID="{1DDC677B-C3D8-409D-AF17-D5D10ABD0816}" presName="picture_1" presStyleCnt="0"/>
      <dgm:spPr/>
    </dgm:pt>
    <dgm:pt modelId="{60EA478F-6FAC-4AE5-B1AC-731854DBC1CD}" type="pres">
      <dgm:prSet presAssocID="{1DDC677B-C3D8-409D-AF17-D5D10ABD0816}" presName="pictureRepeatNode" presStyleLbl="alignImgPlace1" presStyleIdx="0" presStyleCnt="1" custScaleX="110183" custScaleY="114532" custLinFactNeighborX="23756" custLinFactNeighborY="15993"/>
      <dgm:spPr/>
    </dgm:pt>
    <dgm:pt modelId="{A6655C54-4061-4F4D-94BC-99C04923CACF}" type="pres">
      <dgm:prSet presAssocID="{9FFE5D6E-03FB-4B72-A455-6E58C0D21320}" presName="text_1" presStyleLbl="node1" presStyleIdx="0" presStyleCnt="0" custFlipVert="1" custFlipHor="1" custScaleX="58542" custScaleY="9239">
        <dgm:presLayoutVars>
          <dgm:bulletEnabled val="1"/>
        </dgm:presLayoutVars>
      </dgm:prSet>
      <dgm:spPr/>
    </dgm:pt>
  </dgm:ptLst>
  <dgm:cxnLst>
    <dgm:cxn modelId="{EC575559-629C-4F57-B51C-DBC48048631F}" type="presOf" srcId="{9FFE5D6E-03FB-4B72-A455-6E58C0D21320}" destId="{A6655C54-4061-4F4D-94BC-99C04923CACF}" srcOrd="0" destOrd="0" presId="urn:microsoft.com/office/officeart/2008/layout/CircularPictureCallout"/>
    <dgm:cxn modelId="{1D2A0F8F-4656-4AAE-B362-ABECB854559C}" type="presOf" srcId="{1DDC677B-C3D8-409D-AF17-D5D10ABD0816}" destId="{60EA478F-6FAC-4AE5-B1AC-731854DBC1CD}" srcOrd="0" destOrd="0" presId="urn:microsoft.com/office/officeart/2008/layout/CircularPictureCallout"/>
    <dgm:cxn modelId="{F0D8E6A8-9466-4A5A-9196-5F378205B5A7}" srcId="{996A5375-D723-45C7-BCAF-533253A7A8F7}" destId="{9FFE5D6E-03FB-4B72-A455-6E58C0D21320}" srcOrd="0" destOrd="0" parTransId="{5CB8C44E-C35C-478B-AEDE-1CF5E8291BF1}" sibTransId="{1DDC677B-C3D8-409D-AF17-D5D10ABD0816}"/>
    <dgm:cxn modelId="{67E037D4-BF39-4A0B-8571-5A52CA2BA882}" type="presOf" srcId="{996A5375-D723-45C7-BCAF-533253A7A8F7}" destId="{822110C7-13BF-44FE-BFA5-0586E2C0E183}" srcOrd="0" destOrd="0" presId="urn:microsoft.com/office/officeart/2008/layout/CircularPictureCallout"/>
    <dgm:cxn modelId="{0CB83A4C-A0CB-4A21-B27C-EB67DE7923BE}" type="presParOf" srcId="{822110C7-13BF-44FE-BFA5-0586E2C0E183}" destId="{79FC0BCE-8F7C-489A-9EC1-01EEAA9BC29A}" srcOrd="0" destOrd="0" presId="urn:microsoft.com/office/officeart/2008/layout/CircularPictureCallout"/>
    <dgm:cxn modelId="{C43BDEF8-F572-4019-A0CD-CCDD7667B2D5}" type="presParOf" srcId="{79FC0BCE-8F7C-489A-9EC1-01EEAA9BC29A}" destId="{D15A744E-178E-4AD5-9B6B-234AE340FCE5}" srcOrd="0" destOrd="0" presId="urn:microsoft.com/office/officeart/2008/layout/CircularPictureCallout"/>
    <dgm:cxn modelId="{C14ACF7D-D026-4F6F-9DCB-52A1E1550B41}" type="presParOf" srcId="{D15A744E-178E-4AD5-9B6B-234AE340FCE5}" destId="{60EA478F-6FAC-4AE5-B1AC-731854DBC1CD}" srcOrd="0" destOrd="0" presId="urn:microsoft.com/office/officeart/2008/layout/CircularPictureCallout"/>
    <dgm:cxn modelId="{2FF32691-35C7-4B9F-B5F7-2C9EF6148553}" type="presParOf" srcId="{79FC0BCE-8F7C-489A-9EC1-01EEAA9BC29A}" destId="{A6655C54-4061-4F4D-94BC-99C04923CAC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35FB85-7BC1-4B4F-A194-1993BB16718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D17ACC8-426E-4F89-99D3-170C96BB7452}">
      <dgm:prSet phldrT="[Text]" phldr="1"/>
      <dgm:spPr/>
      <dgm:t>
        <a:bodyPr/>
        <a:lstStyle/>
        <a:p>
          <a:endParaRPr lang="en-IN"/>
        </a:p>
      </dgm:t>
    </dgm:pt>
    <dgm:pt modelId="{5571A4CE-E439-449E-A374-DC7600088DDC}" type="parTrans" cxnId="{24E1F689-84E6-4A67-9961-F990A970F99B}">
      <dgm:prSet/>
      <dgm:spPr/>
      <dgm:t>
        <a:bodyPr/>
        <a:lstStyle/>
        <a:p>
          <a:endParaRPr lang="en-IN"/>
        </a:p>
      </dgm:t>
    </dgm:pt>
    <dgm:pt modelId="{6BF81429-2430-46B8-A67B-95B0A0D8BC54}" type="sibTrans" cxnId="{24E1F689-84E6-4A67-9961-F990A970F99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A100FF"/>
          </a:solidFill>
        </a:ln>
      </dgm:spPr>
      <dgm:t>
        <a:bodyPr/>
        <a:lstStyle/>
        <a:p>
          <a:endParaRPr lang="en-IN"/>
        </a:p>
      </dgm:t>
    </dgm:pt>
    <dgm:pt modelId="{7A7FE1BA-7B83-4F47-8C99-8213AEA106D1}" type="pres">
      <dgm:prSet presAssocID="{9635FB85-7BC1-4B4F-A194-1993BB167188}" presName="Name0" presStyleCnt="0">
        <dgm:presLayoutVars>
          <dgm:chMax val="7"/>
          <dgm:chPref val="7"/>
          <dgm:dir/>
        </dgm:presLayoutVars>
      </dgm:prSet>
      <dgm:spPr/>
    </dgm:pt>
    <dgm:pt modelId="{85315ECF-5A0B-4F78-96FE-337F3E58D0EE}" type="pres">
      <dgm:prSet presAssocID="{9635FB85-7BC1-4B4F-A194-1993BB167188}" presName="Name1" presStyleCnt="0"/>
      <dgm:spPr/>
    </dgm:pt>
    <dgm:pt modelId="{F8A42E77-1AF8-44A1-8DDF-2E4AEEE3D769}" type="pres">
      <dgm:prSet presAssocID="{6BF81429-2430-46B8-A67B-95B0A0D8BC54}" presName="picture_1" presStyleCnt="0"/>
      <dgm:spPr/>
    </dgm:pt>
    <dgm:pt modelId="{361589C9-9886-4756-A5D7-BFEE9DFD17F5}" type="pres">
      <dgm:prSet presAssocID="{6BF81429-2430-46B8-A67B-95B0A0D8BC54}" presName="pictureRepeatNode" presStyleLbl="alignImgPlace1" presStyleIdx="0" presStyleCnt="1" custScaleX="149807" custScaleY="153180" custLinFactY="24020" custLinFactNeighborX="40298" custLinFactNeighborY="100000"/>
      <dgm:spPr/>
    </dgm:pt>
    <dgm:pt modelId="{63B596C6-9FC3-4A95-A49C-D8C1B55A201B}" type="pres">
      <dgm:prSet presAssocID="{8D17ACC8-426E-4F89-99D3-170C96BB7452}" presName="text_1" presStyleLbl="node1" presStyleIdx="0" presStyleCnt="0" custScaleX="6667" custScaleY="118787">
        <dgm:presLayoutVars>
          <dgm:bulletEnabled val="1"/>
        </dgm:presLayoutVars>
      </dgm:prSet>
      <dgm:spPr/>
    </dgm:pt>
  </dgm:ptLst>
  <dgm:cxnLst>
    <dgm:cxn modelId="{97D80C30-B0DC-48A9-9309-8BBA911FC401}" type="presOf" srcId="{6BF81429-2430-46B8-A67B-95B0A0D8BC54}" destId="{361589C9-9886-4756-A5D7-BFEE9DFD17F5}" srcOrd="0" destOrd="0" presId="urn:microsoft.com/office/officeart/2008/layout/CircularPictureCallout"/>
    <dgm:cxn modelId="{D66BE33F-9546-4FDF-B700-CD27B9567DC0}" type="presOf" srcId="{9635FB85-7BC1-4B4F-A194-1993BB167188}" destId="{7A7FE1BA-7B83-4F47-8C99-8213AEA106D1}" srcOrd="0" destOrd="0" presId="urn:microsoft.com/office/officeart/2008/layout/CircularPictureCallout"/>
    <dgm:cxn modelId="{A5B08A52-AB0B-4E86-B12B-F86F308DBF92}" type="presOf" srcId="{8D17ACC8-426E-4F89-99D3-170C96BB7452}" destId="{63B596C6-9FC3-4A95-A49C-D8C1B55A201B}" srcOrd="0" destOrd="0" presId="urn:microsoft.com/office/officeart/2008/layout/CircularPictureCallout"/>
    <dgm:cxn modelId="{24E1F689-84E6-4A67-9961-F990A970F99B}" srcId="{9635FB85-7BC1-4B4F-A194-1993BB167188}" destId="{8D17ACC8-426E-4F89-99D3-170C96BB7452}" srcOrd="0" destOrd="0" parTransId="{5571A4CE-E439-449E-A374-DC7600088DDC}" sibTransId="{6BF81429-2430-46B8-A67B-95B0A0D8BC54}"/>
    <dgm:cxn modelId="{7749CF8C-9E38-433C-AC96-7BF86D6D1E72}" type="presParOf" srcId="{7A7FE1BA-7B83-4F47-8C99-8213AEA106D1}" destId="{85315ECF-5A0B-4F78-96FE-337F3E58D0EE}" srcOrd="0" destOrd="0" presId="urn:microsoft.com/office/officeart/2008/layout/CircularPictureCallout"/>
    <dgm:cxn modelId="{B9548767-1209-4F7A-956E-4019031ADF3B}" type="presParOf" srcId="{85315ECF-5A0B-4F78-96FE-337F3E58D0EE}" destId="{F8A42E77-1AF8-44A1-8DDF-2E4AEEE3D769}" srcOrd="0" destOrd="0" presId="urn:microsoft.com/office/officeart/2008/layout/CircularPictureCallout"/>
    <dgm:cxn modelId="{C079B3D4-09CC-40BD-A030-3D9EBF76679C}" type="presParOf" srcId="{F8A42E77-1AF8-44A1-8DDF-2E4AEEE3D769}" destId="{361589C9-9886-4756-A5D7-BFEE9DFD17F5}" srcOrd="0" destOrd="0" presId="urn:microsoft.com/office/officeart/2008/layout/CircularPictureCallout"/>
    <dgm:cxn modelId="{1F920DBB-F300-45C9-959A-AA5A5123CB1A}" type="presParOf" srcId="{85315ECF-5A0B-4F78-96FE-337F3E58D0EE}" destId="{63B596C6-9FC3-4A95-A49C-D8C1B55A201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07E600-801C-44E3-87B1-8D0A9968A1B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538D0FA-2097-4995-8C09-38FA753FC0AC}">
      <dgm:prSet phldrT="[Text]" phldr="1"/>
      <dgm:spPr/>
      <dgm:t>
        <a:bodyPr/>
        <a:lstStyle/>
        <a:p>
          <a:endParaRPr lang="en-IN"/>
        </a:p>
      </dgm:t>
    </dgm:pt>
    <dgm:pt modelId="{84E85750-074D-47FB-89F1-000F990892E3}" type="parTrans" cxnId="{B838D79E-4C88-4606-98B0-267DA4710396}">
      <dgm:prSet/>
      <dgm:spPr/>
      <dgm:t>
        <a:bodyPr/>
        <a:lstStyle/>
        <a:p>
          <a:endParaRPr lang="en-IN"/>
        </a:p>
      </dgm:t>
    </dgm:pt>
    <dgm:pt modelId="{E3AF5B5B-7AB5-40DE-930D-375BDF2D4399}" type="sibTrans" cxnId="{B838D79E-4C88-4606-98B0-267DA471039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solidFill>
            <a:srgbClr val="A100FF"/>
          </a:solidFill>
        </a:ln>
      </dgm:spPr>
      <dgm:t>
        <a:bodyPr/>
        <a:lstStyle/>
        <a:p>
          <a:endParaRPr lang="en-IN"/>
        </a:p>
      </dgm:t>
    </dgm:pt>
    <dgm:pt modelId="{CA684B53-EC9A-4DAA-92AC-4D9028CB4008}" type="pres">
      <dgm:prSet presAssocID="{7707E600-801C-44E3-87B1-8D0A9968A1BE}" presName="Name0" presStyleCnt="0">
        <dgm:presLayoutVars>
          <dgm:chMax val="7"/>
          <dgm:chPref val="7"/>
          <dgm:dir/>
        </dgm:presLayoutVars>
      </dgm:prSet>
      <dgm:spPr/>
    </dgm:pt>
    <dgm:pt modelId="{3BC62749-6F46-4351-9C3F-A209EAEDDAB9}" type="pres">
      <dgm:prSet presAssocID="{7707E600-801C-44E3-87B1-8D0A9968A1BE}" presName="Name1" presStyleCnt="0"/>
      <dgm:spPr/>
    </dgm:pt>
    <dgm:pt modelId="{D7E0B7BA-A2DF-4D0C-86D3-536FFC24416F}" type="pres">
      <dgm:prSet presAssocID="{E3AF5B5B-7AB5-40DE-930D-375BDF2D4399}" presName="picture_1" presStyleCnt="0"/>
      <dgm:spPr/>
    </dgm:pt>
    <dgm:pt modelId="{EB6981B6-752B-4F0D-9254-08E4FB4662A2}" type="pres">
      <dgm:prSet presAssocID="{E3AF5B5B-7AB5-40DE-930D-375BDF2D4399}" presName="pictureRepeatNode" presStyleLbl="alignImgPlace1" presStyleIdx="0" presStyleCnt="1" custScaleX="43064" custScaleY="42986" custLinFactNeighborX="64996" custLinFactNeighborY="75083"/>
      <dgm:spPr/>
    </dgm:pt>
    <dgm:pt modelId="{75AB3772-20FE-4BFF-B716-C105C9DA4069}" type="pres">
      <dgm:prSet presAssocID="{9538D0FA-2097-4995-8C09-38FA753FC0AC}" presName="text_1" presStyleLbl="node1" presStyleIdx="0" presStyleCnt="0">
        <dgm:presLayoutVars>
          <dgm:bulletEnabled val="1"/>
        </dgm:presLayoutVars>
      </dgm:prSet>
      <dgm:spPr/>
    </dgm:pt>
  </dgm:ptLst>
  <dgm:cxnLst>
    <dgm:cxn modelId="{D8B4F036-2E1B-4173-BBD2-2F7C8A4065D0}" type="presOf" srcId="{E3AF5B5B-7AB5-40DE-930D-375BDF2D4399}" destId="{EB6981B6-752B-4F0D-9254-08E4FB4662A2}" srcOrd="0" destOrd="0" presId="urn:microsoft.com/office/officeart/2008/layout/CircularPictureCallout"/>
    <dgm:cxn modelId="{AE0C2B7E-8A24-40A8-A237-BA04FDB92B2A}" type="presOf" srcId="{9538D0FA-2097-4995-8C09-38FA753FC0AC}" destId="{75AB3772-20FE-4BFF-B716-C105C9DA4069}" srcOrd="0" destOrd="0" presId="urn:microsoft.com/office/officeart/2008/layout/CircularPictureCallout"/>
    <dgm:cxn modelId="{B838D79E-4C88-4606-98B0-267DA4710396}" srcId="{7707E600-801C-44E3-87B1-8D0A9968A1BE}" destId="{9538D0FA-2097-4995-8C09-38FA753FC0AC}" srcOrd="0" destOrd="0" parTransId="{84E85750-074D-47FB-89F1-000F990892E3}" sibTransId="{E3AF5B5B-7AB5-40DE-930D-375BDF2D4399}"/>
    <dgm:cxn modelId="{0B7608D8-EFD4-4C98-8019-ADCA94E1E63A}" type="presOf" srcId="{7707E600-801C-44E3-87B1-8D0A9968A1BE}" destId="{CA684B53-EC9A-4DAA-92AC-4D9028CB4008}" srcOrd="0" destOrd="0" presId="urn:microsoft.com/office/officeart/2008/layout/CircularPictureCallout"/>
    <dgm:cxn modelId="{C7E8EC19-C48C-4076-A791-7366980059B3}" type="presParOf" srcId="{CA684B53-EC9A-4DAA-92AC-4D9028CB4008}" destId="{3BC62749-6F46-4351-9C3F-A209EAEDDAB9}" srcOrd="0" destOrd="0" presId="urn:microsoft.com/office/officeart/2008/layout/CircularPictureCallout"/>
    <dgm:cxn modelId="{E14DB818-7A09-44A6-B44F-D10C228AFC9A}" type="presParOf" srcId="{3BC62749-6F46-4351-9C3F-A209EAEDDAB9}" destId="{D7E0B7BA-A2DF-4D0C-86D3-536FFC24416F}" srcOrd="0" destOrd="0" presId="urn:microsoft.com/office/officeart/2008/layout/CircularPictureCallout"/>
    <dgm:cxn modelId="{2F559D31-D921-4717-AF9E-8042C4439AA9}" type="presParOf" srcId="{D7E0B7BA-A2DF-4D0C-86D3-536FFC24416F}" destId="{EB6981B6-752B-4F0D-9254-08E4FB4662A2}" srcOrd="0" destOrd="0" presId="urn:microsoft.com/office/officeart/2008/layout/CircularPictureCallout"/>
    <dgm:cxn modelId="{D3C7F91F-E7BE-4832-B156-241563F96D1E}" type="presParOf" srcId="{3BC62749-6F46-4351-9C3F-A209EAEDDAB9}" destId="{75AB3772-20FE-4BFF-B716-C105C9DA406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83A17C-FB2A-4E4F-87F4-4969781F9BE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EFCE7B5-4C7B-47F8-91FD-09F64EDEC6A3}">
      <dgm:prSet phldrT="[Text]" phldr="1"/>
      <dgm:spPr/>
      <dgm:t>
        <a:bodyPr/>
        <a:lstStyle/>
        <a:p>
          <a:endParaRPr lang="en-IN"/>
        </a:p>
      </dgm:t>
    </dgm:pt>
    <dgm:pt modelId="{AEC59C4B-AF6A-41A8-B944-5EED41577B93}" type="parTrans" cxnId="{F69CDBCB-5E82-439B-803C-1CFA7B43E530}">
      <dgm:prSet/>
      <dgm:spPr/>
      <dgm:t>
        <a:bodyPr/>
        <a:lstStyle/>
        <a:p>
          <a:endParaRPr lang="en-IN"/>
        </a:p>
      </dgm:t>
    </dgm:pt>
    <dgm:pt modelId="{D1D5D5E3-78CE-4DA5-8555-72A068CCBE86}" type="sibTrans" cxnId="{F69CDBCB-5E82-439B-803C-1CFA7B43E530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en-IN"/>
        </a:p>
      </dgm:t>
    </dgm:pt>
    <dgm:pt modelId="{1E1F5422-192F-469D-9EE7-C2EF1B681A88}" type="pres">
      <dgm:prSet presAssocID="{5F83A17C-FB2A-4E4F-87F4-4969781F9BEB}" presName="Name0" presStyleCnt="0">
        <dgm:presLayoutVars>
          <dgm:chMax val="7"/>
          <dgm:chPref val="7"/>
          <dgm:dir/>
        </dgm:presLayoutVars>
      </dgm:prSet>
      <dgm:spPr/>
    </dgm:pt>
    <dgm:pt modelId="{2F4CD891-E4B1-4EA9-B886-D6C9D2D68A3F}" type="pres">
      <dgm:prSet presAssocID="{5F83A17C-FB2A-4E4F-87F4-4969781F9BEB}" presName="Name1" presStyleCnt="0"/>
      <dgm:spPr/>
    </dgm:pt>
    <dgm:pt modelId="{A9FA7A93-A413-447E-91D1-07AC5E76DC85}" type="pres">
      <dgm:prSet presAssocID="{D1D5D5E3-78CE-4DA5-8555-72A068CCBE86}" presName="picture_1" presStyleCnt="0"/>
      <dgm:spPr/>
    </dgm:pt>
    <dgm:pt modelId="{13A113A6-D8E2-4A7B-95BC-94E5BA06EEE7}" type="pres">
      <dgm:prSet presAssocID="{D1D5D5E3-78CE-4DA5-8555-72A068CCBE86}" presName="pictureRepeatNode" presStyleLbl="alignImgPlace1" presStyleIdx="0" presStyleCnt="1" custScaleX="131534" custScaleY="164800" custLinFactNeighborX="-49841" custLinFactNeighborY="-33864"/>
      <dgm:spPr/>
    </dgm:pt>
    <dgm:pt modelId="{5EB53AE2-0E1E-48C4-8154-578D459E0243}" type="pres">
      <dgm:prSet presAssocID="{CEFCE7B5-4C7B-47F8-91FD-09F64EDEC6A3}" presName="text_1" presStyleLbl="node1" presStyleIdx="0" presStyleCnt="0" custScaleX="3927" custScaleY="18578">
        <dgm:presLayoutVars>
          <dgm:bulletEnabled val="1"/>
        </dgm:presLayoutVars>
      </dgm:prSet>
      <dgm:spPr/>
    </dgm:pt>
  </dgm:ptLst>
  <dgm:cxnLst>
    <dgm:cxn modelId="{37C34E10-C2F9-4813-A3B6-C9DC7171E734}" type="presOf" srcId="{CEFCE7B5-4C7B-47F8-91FD-09F64EDEC6A3}" destId="{5EB53AE2-0E1E-48C4-8154-578D459E0243}" srcOrd="0" destOrd="0" presId="urn:microsoft.com/office/officeart/2008/layout/CircularPictureCallout"/>
    <dgm:cxn modelId="{06776170-8F5D-45F1-94BA-3F611907DCC9}" type="presOf" srcId="{D1D5D5E3-78CE-4DA5-8555-72A068CCBE86}" destId="{13A113A6-D8E2-4A7B-95BC-94E5BA06EEE7}" srcOrd="0" destOrd="0" presId="urn:microsoft.com/office/officeart/2008/layout/CircularPictureCallout"/>
    <dgm:cxn modelId="{3E5E8B54-FDC5-47F6-B9FF-94ED329310AD}" type="presOf" srcId="{5F83A17C-FB2A-4E4F-87F4-4969781F9BEB}" destId="{1E1F5422-192F-469D-9EE7-C2EF1B681A88}" srcOrd="0" destOrd="0" presId="urn:microsoft.com/office/officeart/2008/layout/CircularPictureCallout"/>
    <dgm:cxn modelId="{F69CDBCB-5E82-439B-803C-1CFA7B43E530}" srcId="{5F83A17C-FB2A-4E4F-87F4-4969781F9BEB}" destId="{CEFCE7B5-4C7B-47F8-91FD-09F64EDEC6A3}" srcOrd="0" destOrd="0" parTransId="{AEC59C4B-AF6A-41A8-B944-5EED41577B93}" sibTransId="{D1D5D5E3-78CE-4DA5-8555-72A068CCBE86}"/>
    <dgm:cxn modelId="{ADA40A1A-5883-4AF5-8D0D-30AD0FC25242}" type="presParOf" srcId="{1E1F5422-192F-469D-9EE7-C2EF1B681A88}" destId="{2F4CD891-E4B1-4EA9-B886-D6C9D2D68A3F}" srcOrd="0" destOrd="0" presId="urn:microsoft.com/office/officeart/2008/layout/CircularPictureCallout"/>
    <dgm:cxn modelId="{CCB4B423-46CB-4FEB-B155-04350493B316}" type="presParOf" srcId="{2F4CD891-E4B1-4EA9-B886-D6C9D2D68A3F}" destId="{A9FA7A93-A413-447E-91D1-07AC5E76DC85}" srcOrd="0" destOrd="0" presId="urn:microsoft.com/office/officeart/2008/layout/CircularPictureCallout"/>
    <dgm:cxn modelId="{9A2B30B5-48B6-4E58-9FF5-1BF84EC85AE2}" type="presParOf" srcId="{A9FA7A93-A413-447E-91D1-07AC5E76DC85}" destId="{13A113A6-D8E2-4A7B-95BC-94E5BA06EEE7}" srcOrd="0" destOrd="0" presId="urn:microsoft.com/office/officeart/2008/layout/CircularPictureCallout"/>
    <dgm:cxn modelId="{562D2667-98C8-4792-8D01-907BE6A235BD}" type="presParOf" srcId="{2F4CD891-E4B1-4EA9-B886-D6C9D2D68A3F}" destId="{5EB53AE2-0E1E-48C4-8154-578D459E024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28E9-84C4-4BFF-A7FF-2DA434099B37}">
      <dsp:nvSpPr>
        <dsp:cNvPr id="0" name=""/>
        <dsp:cNvSpPr/>
      </dsp:nvSpPr>
      <dsp:spPr>
        <a:xfrm>
          <a:off x="1052408" y="-2"/>
          <a:ext cx="3509730" cy="32314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rgbClr val="A1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7A98D-3A21-4027-B923-BBAB5E4485C4}">
      <dsp:nvSpPr>
        <dsp:cNvPr id="0" name=""/>
        <dsp:cNvSpPr/>
      </dsp:nvSpPr>
      <dsp:spPr>
        <a:xfrm flipH="1" flipV="1">
          <a:off x="2171576" y="1808637"/>
          <a:ext cx="522518" cy="5678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0" kern="1200" dirty="0"/>
        </a:p>
      </dsp:txBody>
      <dsp:txXfrm rot="10800000">
        <a:off x="2171576" y="1808637"/>
        <a:ext cx="522518" cy="567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A478F-6FAC-4AE5-B1AC-731854DBC1CD}">
      <dsp:nvSpPr>
        <dsp:cNvPr id="0" name=""/>
        <dsp:cNvSpPr/>
      </dsp:nvSpPr>
      <dsp:spPr>
        <a:xfrm>
          <a:off x="1853650" y="1075358"/>
          <a:ext cx="2974473" cy="30918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9525" cap="flat" cmpd="sng" algn="ctr">
          <a:solidFill>
            <a:srgbClr val="A100FF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655C54-4061-4F4D-94BC-99C04923CACF}">
      <dsp:nvSpPr>
        <dsp:cNvPr id="0" name=""/>
        <dsp:cNvSpPr/>
      </dsp:nvSpPr>
      <dsp:spPr>
        <a:xfrm flipH="1" flipV="1">
          <a:off x="2193852" y="2677518"/>
          <a:ext cx="1011446" cy="82306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 rot="10800000">
        <a:off x="2193852" y="2677518"/>
        <a:ext cx="1011446" cy="82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589C9-9886-4756-A5D7-BFEE9DFD17F5}">
      <dsp:nvSpPr>
        <dsp:cNvPr id="0" name=""/>
        <dsp:cNvSpPr/>
      </dsp:nvSpPr>
      <dsp:spPr>
        <a:xfrm>
          <a:off x="701452" y="3635077"/>
          <a:ext cx="2093570" cy="21407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A1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96C6-9FC3-4A95-A49C-D8C1B55A201B}">
      <dsp:nvSpPr>
        <dsp:cNvPr id="0" name=""/>
        <dsp:cNvSpPr/>
      </dsp:nvSpPr>
      <dsp:spPr>
        <a:xfrm>
          <a:off x="1367696" y="2972239"/>
          <a:ext cx="59630" cy="547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367696" y="2972239"/>
        <a:ext cx="59630" cy="547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81B6-752B-4F0D-9254-08E4FB4662A2}">
      <dsp:nvSpPr>
        <dsp:cNvPr id="0" name=""/>
        <dsp:cNvSpPr/>
      </dsp:nvSpPr>
      <dsp:spPr>
        <a:xfrm>
          <a:off x="6927799" y="6940500"/>
          <a:ext cx="2079537" cy="207577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rgbClr val="A10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B3772-20FE-4BFF-B716-C105C9DA4069}">
      <dsp:nvSpPr>
        <dsp:cNvPr id="0" name=""/>
        <dsp:cNvSpPr/>
      </dsp:nvSpPr>
      <dsp:spPr>
        <a:xfrm>
          <a:off x="3283683" y="4502365"/>
          <a:ext cx="3090525" cy="159355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3283683" y="4502365"/>
        <a:ext cx="3090525" cy="1593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13A6-D8E2-4A7B-95BC-94E5BA06EEE7}">
      <dsp:nvSpPr>
        <dsp:cNvPr id="0" name=""/>
        <dsp:cNvSpPr/>
      </dsp:nvSpPr>
      <dsp:spPr>
        <a:xfrm>
          <a:off x="0" y="0"/>
          <a:ext cx="2392663" cy="299778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53AE2-0E1E-48C4-8154-578D459E0243}">
      <dsp:nvSpPr>
        <dsp:cNvPr id="0" name=""/>
        <dsp:cNvSpPr/>
      </dsp:nvSpPr>
      <dsp:spPr>
        <a:xfrm>
          <a:off x="1796187" y="2355968"/>
          <a:ext cx="45717" cy="1115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796187" y="2355968"/>
        <a:ext cx="45717" cy="11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2543D-8DF9-8610-BE7D-50ABE210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D4462E-943C-A0D7-5609-98BBBB3439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C4477-1DD4-DC7A-31EC-393A821B92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B981A3-4E72-3135-489C-EE08B7E839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A4D1FD-EAAF-CBB6-3F46-D92E25039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867DF-8BAE-8851-EC96-E3A3E339F1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6509-5090-34EF-E2C5-F3DD835C0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889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98EB6-0FBE-16B7-CDE8-50A9B90B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FF38E3-384B-F96C-80B7-27C7A05A6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45BC4-D621-48E1-EEF7-FEAEEB454B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71145A-A304-C673-A824-761E1E5E5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0EC8F6-4D44-96E6-F9DE-1B67BE59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3141-5456-D648-8548-36E34ECC90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BC741-97A7-1A76-FD82-6C7FCD496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47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3468-13D2-6A4D-4B67-A694B7B2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1F086B-4DD0-FC63-7A97-E3FE710CD9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474F7-B3FC-32A6-A7F2-7A2598BBBF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11E640-C20E-458C-AB64-4EB25D12B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536418-D7BC-5AB7-7D7D-DE690595F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DF77-F345-ADA7-B278-C1F402C50D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53B5A-3CC2-6EA5-2037-5BFA9FA5F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70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92C2C-CB04-1A5F-40CD-A3D691FA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98304B-CA66-6DA1-F634-F60BAE721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989CB-8C18-DFE5-588A-F0DE164DDA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3DE6AC-4AE5-C02D-987C-B59ACA320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2E3396-0137-8FF1-F2BC-24CBA4DF2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36DDC-F6C8-ADEB-2EAF-EE1B605FFD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903D-9A2C-998C-3BD2-1AE2E4ADF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588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1069E-E58F-6947-F6BE-A4D4BBD9B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F657D-8C38-0325-C48B-65E167157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A1289-8CA6-019C-048C-A9F9F04155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6352D5-419F-A54A-4357-6A2BC559B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4DD98A-D3D1-3A49-FD91-3A70B6FF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50A2-64E2-4813-56CE-58AD9E1D39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4C3D-54DC-B6F0-AC66-2FEB4BD2F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394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hyperlink" Target="https://shorturl.at/cD6A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4.jp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1.jpeg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diagramColors" Target="../diagrams/colors5.xml"/><Relationship Id="rId18" Type="http://schemas.openxmlformats.org/officeDocument/2006/relationships/image" Target="../media/image35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diagramQuickStyle" Target="../diagrams/quickStyle5.xml"/><Relationship Id="rId17" Type="http://schemas.openxmlformats.org/officeDocument/2006/relationships/hyperlink" Target="https://github.com/Sanjay5531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diagramLayout" Target="../diagrams/layout5.xml"/><Relationship Id="rId5" Type="http://schemas.openxmlformats.org/officeDocument/2006/relationships/image" Target="../media/image1.png"/><Relationship Id="rId15" Type="http://schemas.openxmlformats.org/officeDocument/2006/relationships/hyperlink" Target="https://www.linkedin.com/in/sanjaypolamarasetti117/" TargetMode="External"/><Relationship Id="rId10" Type="http://schemas.openxmlformats.org/officeDocument/2006/relationships/diagramData" Target="../diagrams/data5.xml"/><Relationship Id="rId4" Type="http://schemas.openxmlformats.org/officeDocument/2006/relationships/image" Target="../media/image32.svg"/><Relationship Id="rId9" Type="http://schemas.openxmlformats.org/officeDocument/2006/relationships/image" Target="../media/image6.png"/><Relationship Id="rId14" Type="http://schemas.microsoft.com/office/2007/relationships/diagramDrawing" Target="../diagrams/drawin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microsoft.com/office/2007/relationships/diagramDrawing" Target="../diagrams/drawing1.xml"/><Relationship Id="rId5" Type="http://schemas.openxmlformats.org/officeDocument/2006/relationships/image" Target="../media/image9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8.sv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diagramColors" Target="../diagrams/colors3.xm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diagramLayout" Target="../diagrams/layout3.xml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10" Type="http://schemas.openxmlformats.org/officeDocument/2006/relationships/diagramData" Target="../diagrams/data3.xml"/><Relationship Id="rId4" Type="http://schemas.openxmlformats.org/officeDocument/2006/relationships/image" Target="../media/image8.svg"/><Relationship Id="rId9" Type="http://schemas.openxmlformats.org/officeDocument/2006/relationships/image" Target="../media/image16.jpeg"/><Relationship Id="rId14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diagramData" Target="../diagrams/data4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microsoft.com/office/2007/relationships/diagramDrawing" Target="../diagrams/drawing4.xml"/><Relationship Id="rId5" Type="http://schemas.openxmlformats.org/officeDocument/2006/relationships/image" Target="../media/image18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0.svg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2.sv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554200" y="8496300"/>
            <a:ext cx="3581400" cy="17238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by: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Sanjay Polamarasetti, 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 Team, Accenture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8618065" cy="788195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8CC4CC-06FD-5DD1-1785-57A4B36041D8}"/>
              </a:ext>
            </a:extLst>
          </p:cNvPr>
          <p:cNvSpPr txBox="1"/>
          <p:nvPr/>
        </p:nvSpPr>
        <p:spPr>
          <a:xfrm>
            <a:off x="1868884" y="3011684"/>
            <a:ext cx="6217793" cy="304698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Advisory Insights for Social Buzz: </a:t>
            </a:r>
          </a:p>
          <a:p>
            <a:r>
              <a:rPr lang="en-IN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media &amp; content creation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28F10F-9685-BF48-D9BD-4E56D5F19F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307" y="36612"/>
            <a:ext cx="2370667" cy="133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988C8B-7D74-5406-82FB-47764C624C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9944099"/>
            <a:ext cx="765041" cy="2760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71CA-6162-D2B7-0B27-6F774304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4721D80-E2BA-C525-8589-8D186E16E4EC}"/>
              </a:ext>
            </a:extLst>
          </p:cNvPr>
          <p:cNvGrpSpPr/>
          <p:nvPr/>
        </p:nvGrpSpPr>
        <p:grpSpPr>
          <a:xfrm>
            <a:off x="2386482" y="9205658"/>
            <a:ext cx="15846792" cy="100853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C0DE9E3-0B77-78A2-5281-A7003248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F6B2772-94C4-2A3C-197B-05F548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6836EBD-FC81-2CCA-5271-E1DA120FF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8F7FB75-E154-00F1-AE8C-A06FA9213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61822999-5203-4BF7-72FF-BC58DE7C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BD22A7E-26A1-A573-195B-7127511D3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52D7801-FF51-84A0-F5AB-6E8DEAF4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655A9E1-5642-691D-7D99-0E113FF6C0FA}"/>
              </a:ext>
            </a:extLst>
          </p:cNvPr>
          <p:cNvGrpSpPr/>
          <p:nvPr/>
        </p:nvGrpSpPr>
        <p:grpSpPr>
          <a:xfrm rot="21382903">
            <a:off x="2569733" y="8865086"/>
            <a:ext cx="2334782" cy="1456969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F191F4D-5B0D-4D7C-BF4B-A8D1420324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5F8A089-E654-CA92-96AC-3139F891351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F98C7CDA-B97F-F137-5274-228117D6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995FA99-3D57-0070-A1E5-A8CC370EEA06}"/>
              </a:ext>
            </a:extLst>
          </p:cNvPr>
          <p:cNvGrpSpPr/>
          <p:nvPr/>
        </p:nvGrpSpPr>
        <p:grpSpPr>
          <a:xfrm>
            <a:off x="2386482" y="31173"/>
            <a:ext cx="15846792" cy="921327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A03DD194-393B-CF18-6018-05BC26218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7DCBC490-0C51-DC99-A827-F0FBEB3D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9855FECE-1B1C-7686-6371-DD39E63FC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9583209-34A9-AEBB-B094-DE80978FB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F4EE943-E814-CBB7-110B-98120EE4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4A212356-A20F-DE6E-57BB-0A4F15E98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205E0F04-3A30-A13F-B81B-6C56160BC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9879AE17-8568-8C41-2CA1-8407F505B38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653EF53-4838-313A-2DEA-C15C074D4C8E}"/>
              </a:ext>
            </a:extLst>
          </p:cNvPr>
          <p:cNvGrpSpPr/>
          <p:nvPr/>
        </p:nvGrpSpPr>
        <p:grpSpPr>
          <a:xfrm>
            <a:off x="15577713" y="31174"/>
            <a:ext cx="2655561" cy="2122100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01D423B-3B29-2DA9-7A74-21149ACF9B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395D0F5-4D01-E5DB-4365-19068166FD3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BBB773A2-8AF3-1680-F7C2-E539AD299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A98240-9469-EA2A-A343-C12142C6CB5C}"/>
              </a:ext>
            </a:extLst>
          </p:cNvPr>
          <p:cNvSpPr txBox="1"/>
          <p:nvPr/>
        </p:nvSpPr>
        <p:spPr>
          <a:xfrm>
            <a:off x="2514600" y="1383832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3. Reactions Across Top 5 Categories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32F9BC-589D-E8D6-4F4C-D5D0A810E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65" y="2069653"/>
            <a:ext cx="13010046" cy="67232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B1955D-FF2B-335D-F14D-DE13E73B6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235" y="437346"/>
            <a:ext cx="1690150" cy="11247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D09C58-72D1-EBD5-98C1-095D74D4A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51" y="9118666"/>
            <a:ext cx="945253" cy="9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7282-8CB9-E92E-9832-33B9613E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D40FABB-449B-A299-366D-BBA4714A52DB}"/>
              </a:ext>
            </a:extLst>
          </p:cNvPr>
          <p:cNvGrpSpPr/>
          <p:nvPr/>
        </p:nvGrpSpPr>
        <p:grpSpPr>
          <a:xfrm>
            <a:off x="2386482" y="9205658"/>
            <a:ext cx="15846792" cy="100853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07BC2FD-299A-0C57-562C-45006C05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6430B200-56FC-869C-0D59-745844B59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845C9C8A-993F-25E9-B177-52898853A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E981BF79-B99D-7E9E-3CE9-32D73E4D2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5B8C904-FFD5-914F-BE30-67B351D03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3403863-81AF-F390-0B57-384C82C3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0566EA1-0537-1006-060A-F86335D81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15C44A0-AB0E-F385-8B69-0207DD2DACA1}"/>
              </a:ext>
            </a:extLst>
          </p:cNvPr>
          <p:cNvGrpSpPr/>
          <p:nvPr/>
        </p:nvGrpSpPr>
        <p:grpSpPr>
          <a:xfrm>
            <a:off x="2477348" y="8767966"/>
            <a:ext cx="2218260" cy="1430163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D837AE0-B0A5-5BFE-64F6-BC85F59CE6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E22E7499-94C2-4C05-B16E-F63763F7411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8C1797B6-DD8E-1D03-4107-8C7C467E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CC34F89-84BA-BE0E-CF86-D50C7B81EB8F}"/>
              </a:ext>
            </a:extLst>
          </p:cNvPr>
          <p:cNvGrpSpPr/>
          <p:nvPr/>
        </p:nvGrpSpPr>
        <p:grpSpPr>
          <a:xfrm>
            <a:off x="2386482" y="31173"/>
            <a:ext cx="15846792" cy="921327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A8E94B54-2203-FD5E-A423-7E6D09F5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7D5B6B9-F407-071B-FC26-45D6F8C1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C782AFC6-E6D5-95A3-3D8B-68C81D1F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FCD2986C-925A-BFB7-B870-0B7B1FE4F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A97BE0C-4FF7-5895-C5D7-4B614C689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87EB2EBB-35C2-2138-20AF-E51B725E7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7CECF986-D8F5-D20A-2BBB-705165994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6126F9CD-FD0E-3F40-B159-8C9653015AA2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F4AA18C8-6ADD-91E2-22CC-DBEFD9BE63B3}"/>
              </a:ext>
            </a:extLst>
          </p:cNvPr>
          <p:cNvGrpSpPr/>
          <p:nvPr/>
        </p:nvGrpSpPr>
        <p:grpSpPr>
          <a:xfrm>
            <a:off x="15901518" y="33014"/>
            <a:ext cx="2331756" cy="2120259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3D7E45BC-F4FD-2F17-FEBF-3F043123F7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95E9CB1-E381-F855-A826-0BA3D809032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76B1A5A0-A44F-412D-7A61-F57A94EC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653FC9-9B60-34D4-F91D-6368E75628A5}"/>
              </a:ext>
            </a:extLst>
          </p:cNvPr>
          <p:cNvSpPr txBox="1"/>
          <p:nvPr/>
        </p:nvSpPr>
        <p:spPr>
          <a:xfrm>
            <a:off x="2514600" y="1383832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4. Reactions Trends Overview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A22363C-3A1A-0659-C658-8323A3828B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63713"/>
            <a:ext cx="13506145" cy="67498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0D7CFE-4007-B798-0679-54C7F2407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088" y="525276"/>
            <a:ext cx="1562111" cy="9213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8FC63F-DE08-9B79-470B-ED0F0C72A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58" y="8882531"/>
            <a:ext cx="965662" cy="9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1E2DA-0BFD-71DE-ABCC-D018434C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DF84FE-1B18-8A41-4AEB-623CEC1E7395}"/>
              </a:ext>
            </a:extLst>
          </p:cNvPr>
          <p:cNvGrpSpPr/>
          <p:nvPr/>
        </p:nvGrpSpPr>
        <p:grpSpPr>
          <a:xfrm>
            <a:off x="2386482" y="9205658"/>
            <a:ext cx="15846792" cy="100853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34580C8-26BF-7F5B-C855-43D580C32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ABEF7DA-26B2-9CBF-2B6B-CF9220D36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9A3CBA6-84BB-3973-1909-6321A6088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610B955-4FC3-4BCE-BF30-ADCB0D033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D1694615-03BC-2135-AC20-45F5B98D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8E43B0E-2725-A37D-2AF9-582F697C7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168640E-92B8-AE2E-FA63-76E2EB55C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BFBC42F-6842-A3D6-2F44-9A76D78C8F97}"/>
              </a:ext>
            </a:extLst>
          </p:cNvPr>
          <p:cNvGrpSpPr/>
          <p:nvPr/>
        </p:nvGrpSpPr>
        <p:grpSpPr>
          <a:xfrm rot="339960">
            <a:off x="2594223" y="8626387"/>
            <a:ext cx="1926738" cy="1708320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DDD19FE2-D837-E371-D957-88388611A1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FC203BC1-8A31-45BF-F604-EE9A59BB6D9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0527BDC2-55EE-4243-C71E-1419EAB9E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1587FE2-020C-9A97-EE71-F0F88ADCB36A}"/>
              </a:ext>
            </a:extLst>
          </p:cNvPr>
          <p:cNvGrpSpPr/>
          <p:nvPr/>
        </p:nvGrpSpPr>
        <p:grpSpPr>
          <a:xfrm>
            <a:off x="2386482" y="31173"/>
            <a:ext cx="15846792" cy="921327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3CF62522-123C-F5D9-FFA6-15D76CDD5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FF1971C2-3172-BF5F-86AF-198C9B7C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6EF99651-63F5-AD00-076B-505B1B3E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1F8F4FE0-5168-8D0C-5ACF-3A7BB729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1900A10-91BA-DEE9-27F1-40A869D6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5A0B5924-A7B3-B1AD-4612-D279F0517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43EAE1CD-494E-C4DC-DE08-7ABF59A4B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4864F39B-840C-7C83-BD3D-22ADFA57BD9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DEF0A0A-5F45-E8AF-CE28-24EFB62464D7}"/>
              </a:ext>
            </a:extLst>
          </p:cNvPr>
          <p:cNvGrpSpPr/>
          <p:nvPr/>
        </p:nvGrpSpPr>
        <p:grpSpPr>
          <a:xfrm>
            <a:off x="16106205" y="53108"/>
            <a:ext cx="2127069" cy="2101274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1F05C3E2-A90F-82C8-FC9F-337666D62A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963B424A-968B-976D-4152-199BA2146BF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DE5D0732-277E-1BFD-911F-953046E09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83FE4B-FDF7-337C-C4EF-3E5A97C81E80}"/>
              </a:ext>
            </a:extLst>
          </p:cNvPr>
          <p:cNvSpPr txBox="1"/>
          <p:nvPr/>
        </p:nvSpPr>
        <p:spPr>
          <a:xfrm>
            <a:off x="2411784" y="1072394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5. Sentiment Analysis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8CBCAA-D71B-C4BF-D8E5-933963E29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27" y="1841835"/>
            <a:ext cx="13506145" cy="67751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EAF86A1-AEC4-B56C-F6D8-FD3854458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573" y="437532"/>
            <a:ext cx="1386558" cy="9213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7FC925-345C-07A8-9D1F-59B4370592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711" y="8884416"/>
            <a:ext cx="1008538" cy="10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4881-2733-F116-58E5-F77C7D83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912C14F-99DA-F963-6732-B93183AC2C98}"/>
              </a:ext>
            </a:extLst>
          </p:cNvPr>
          <p:cNvGrpSpPr/>
          <p:nvPr/>
        </p:nvGrpSpPr>
        <p:grpSpPr>
          <a:xfrm>
            <a:off x="2386482" y="9205658"/>
            <a:ext cx="15846792" cy="100853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20743DF6-24D6-0BAE-B921-65C6F71A8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9728B64-E645-39A5-156F-08ABA8954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0475330-A8A2-3816-7917-985EA2D4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AF2DE53-3B49-3016-15B3-EE631FF8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082CF97-B56D-51D5-AA8C-AC08600FE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1D9F8127-B7E4-A91F-A19F-A7370B9F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5B0186C9-C4AE-3178-FFDC-2426FD20D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1FFB262-00FC-019D-A9E0-3144B2508D87}"/>
              </a:ext>
            </a:extLst>
          </p:cNvPr>
          <p:cNvGrpSpPr/>
          <p:nvPr/>
        </p:nvGrpSpPr>
        <p:grpSpPr>
          <a:xfrm rot="195789">
            <a:off x="2447212" y="8810452"/>
            <a:ext cx="1741854" cy="1460353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4A5FD40D-301C-351B-EA22-9BB7690FF6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9D26B5A4-1272-6FE1-DAA1-8F55228459F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3839EAA-0C15-02BE-0A81-F81B9F6A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7E61F4F-AB2F-D03E-CA79-0670EAC15008}"/>
              </a:ext>
            </a:extLst>
          </p:cNvPr>
          <p:cNvGrpSpPr/>
          <p:nvPr/>
        </p:nvGrpSpPr>
        <p:grpSpPr>
          <a:xfrm>
            <a:off x="2386482" y="31173"/>
            <a:ext cx="15846792" cy="921327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A41BE5D-C222-78CD-7741-F8A4853C6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AA861022-E1AA-CF9E-C233-CC0F825D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0FA26B42-72F5-F046-BC5F-8EEA82C3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FC8BB79C-5EB5-E99A-AAAD-71C94EE97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ADC2F35-D8B1-AB0C-1B52-640A86C1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D9ED9E45-855E-FBEB-89A2-DCCF9BE5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6072F400-F92B-BE10-614A-99C144204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2FC17CB4-8B4E-54EF-0B17-7265E6E41B2F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0F5A0FE-2E8F-B2A5-5AE7-24C6EB1C8C93}"/>
              </a:ext>
            </a:extLst>
          </p:cNvPr>
          <p:cNvGrpSpPr/>
          <p:nvPr/>
        </p:nvGrpSpPr>
        <p:grpSpPr>
          <a:xfrm>
            <a:off x="15901518" y="31173"/>
            <a:ext cx="2386482" cy="1759527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BFBD4DB5-F087-54C1-5E2D-782410DEFB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573581A9-85D4-59F1-EBCC-462A1F86B93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C221118B-3CC1-895F-985A-95C92CE7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64A9341-4B95-7680-63BC-73A5E106C8A8}"/>
              </a:ext>
            </a:extLst>
          </p:cNvPr>
          <p:cNvSpPr txBox="1"/>
          <p:nvPr/>
        </p:nvSpPr>
        <p:spPr>
          <a:xfrm>
            <a:off x="2419760" y="107375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6. Content Trends by Month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18F303-47DF-A767-B709-D670EC6FF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84" y="1862496"/>
            <a:ext cx="13678700" cy="70462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441328-88D0-A024-F2F2-0D1185EC9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208" y="370661"/>
            <a:ext cx="1583702" cy="8868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BC21339-090E-11E7-BA63-9A6BCD4F1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16" y="8995685"/>
            <a:ext cx="967149" cy="9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7E5F-81A8-A262-A714-E21CC9D8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5D0AD00-6EEA-38B9-12D1-5D7A66F1B22E}"/>
              </a:ext>
            </a:extLst>
          </p:cNvPr>
          <p:cNvGrpSpPr/>
          <p:nvPr/>
        </p:nvGrpSpPr>
        <p:grpSpPr>
          <a:xfrm>
            <a:off x="2386482" y="8903168"/>
            <a:ext cx="15846792" cy="131102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41534A24-7995-033D-4F6F-8F208DA0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E1F4F15-6E22-9D57-FAD1-A0EEEF4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E2ADD84-BD49-C743-B33F-E3011665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B433FF3-C86C-0724-D3D7-1E76323CE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57357C13-846D-57BD-1EB1-39DB96F1A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39F1771-EBA9-A085-6B61-79B38C5D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22D8315-31DB-4A80-1DDB-41F47CB9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A00ADB6-31DF-63F6-5F06-600E1FFA3F36}"/>
              </a:ext>
            </a:extLst>
          </p:cNvPr>
          <p:cNvGrpSpPr/>
          <p:nvPr/>
        </p:nvGrpSpPr>
        <p:grpSpPr>
          <a:xfrm rot="21340478">
            <a:off x="2444452" y="8825828"/>
            <a:ext cx="1881635" cy="1461407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0A9D1FCF-AE26-481D-6DE8-EC7619F070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2D522F37-BAD9-9180-1316-F80F96E2CA0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CD55E09-C20C-A1D9-E221-307D228B6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68FA67D-603A-3143-FA7A-1C4C5062208E}"/>
              </a:ext>
            </a:extLst>
          </p:cNvPr>
          <p:cNvGrpSpPr/>
          <p:nvPr/>
        </p:nvGrpSpPr>
        <p:grpSpPr>
          <a:xfrm>
            <a:off x="2386482" y="31173"/>
            <a:ext cx="15846792" cy="921327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C294D6D-49C7-22E1-0C9F-E8FD4B86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E55774A1-967E-02E3-CAE8-8DB44785F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894E2586-7B6C-5AFB-D64F-F9FE3E868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78EEB7B-F91C-2DCC-1BDE-7E013007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5F10C7E-8E1B-2A32-666F-EF37E6EFD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5E75A98C-BE8F-3DC2-06A5-A892F912E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BFA12D57-DC00-6066-48AE-617F11B8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5BE15093-CF1A-EF84-6636-717F00C56D4A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03AC266B-4922-293C-5617-07D219A5D0A4}"/>
              </a:ext>
            </a:extLst>
          </p:cNvPr>
          <p:cNvGrpSpPr/>
          <p:nvPr/>
        </p:nvGrpSpPr>
        <p:grpSpPr>
          <a:xfrm>
            <a:off x="16459200" y="53325"/>
            <a:ext cx="1600200" cy="1737375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267F397A-9EAD-B9E1-D758-305362D147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1B14135-AA3B-F4EC-7869-895788E2B2E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BBCC5EB7-AB4F-42AD-70FF-AFD71B39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A07FC9-37BA-DC31-48F1-2E5C96954C83}"/>
              </a:ext>
            </a:extLst>
          </p:cNvPr>
          <p:cNvSpPr txBox="1"/>
          <p:nvPr/>
        </p:nvSpPr>
        <p:spPr>
          <a:xfrm>
            <a:off x="2326327" y="1057660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7. Final &amp; Live Dashboard Link : </a:t>
            </a:r>
            <a:r>
              <a:rPr lang="en-IN" sz="4400" dirty="0">
                <a:hlinkClick r:id="rId7"/>
              </a:rPr>
              <a:t>Power BI Live Dashboard</a:t>
            </a:r>
            <a:endParaRPr lang="en-IN" sz="4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52BEF9-C753-E9E8-5ECA-8B61F146F9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4" y="1822528"/>
            <a:ext cx="14364499" cy="67620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8A562D-C174-ECA5-CB4E-74AB66E287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100" y="457361"/>
            <a:ext cx="1162436" cy="6509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159058-738A-2151-08F2-968C0D49D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69" y="8989171"/>
            <a:ext cx="940932" cy="9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3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876800" y="1215854"/>
            <a:ext cx="5424843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255" y="9334500"/>
            <a:ext cx="10237913" cy="829977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3619" y="122523"/>
            <a:ext cx="10178024" cy="1093332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015647-B73E-7278-5305-07EF3DE7CD5E}"/>
              </a:ext>
            </a:extLst>
          </p:cNvPr>
          <p:cNvSpPr txBox="1"/>
          <p:nvPr/>
        </p:nvSpPr>
        <p:spPr>
          <a:xfrm>
            <a:off x="10849175" y="122525"/>
            <a:ext cx="7134025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Social Buzz Dashboard</a:t>
            </a:r>
            <a:r>
              <a:rPr lang="en-US" sz="2800" dirty="0"/>
              <a:t> provides an in-depth analysis of user interactions and content performance.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highlights </a:t>
            </a:r>
            <a:r>
              <a:rPr lang="en-US" sz="2800" b="1" dirty="0"/>
              <a:t>16 unique categories</a:t>
            </a:r>
            <a:r>
              <a:rPr lang="en-US" sz="2800" dirty="0"/>
              <a:t> with a total score of </a:t>
            </a:r>
            <a:r>
              <a:rPr lang="en-US" sz="2800" b="1" dirty="0"/>
              <a:t>974K</a:t>
            </a:r>
            <a:r>
              <a:rPr lang="en-US" sz="2800" dirty="0"/>
              <a:t>, emphasizing the </a:t>
            </a:r>
            <a:r>
              <a:rPr lang="en-US" sz="2800" b="1" dirty="0"/>
              <a:t>Top 5 Categories</a:t>
            </a:r>
            <a:r>
              <a:rPr lang="en-US" sz="2800" dirty="0"/>
              <a:t> such as Animals, Science, and Healthy Eating.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Positive sentiment dominates user reactions, accounting for </a:t>
            </a:r>
            <a:r>
              <a:rPr lang="en-US" sz="2800" b="1" dirty="0"/>
              <a:t>56.19%</a:t>
            </a:r>
            <a:r>
              <a:rPr lang="en-US" sz="2800" dirty="0"/>
              <a:t>, followed by </a:t>
            </a:r>
            <a:r>
              <a:rPr lang="en-US" sz="2800" b="1" dirty="0"/>
              <a:t>31.31% negative</a:t>
            </a:r>
            <a:r>
              <a:rPr lang="en-US" sz="2800" dirty="0"/>
              <a:t> and </a:t>
            </a:r>
            <a:r>
              <a:rPr lang="en-US" sz="2800" b="1" dirty="0"/>
              <a:t>12.50% neutral reactions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dashboard also tracks reaction trends across various content types (audio, video, GIFs, and photos) and displays </a:t>
            </a:r>
            <a:r>
              <a:rPr lang="en-US" sz="2800" b="1" dirty="0"/>
              <a:t>monthly content patterns</a:t>
            </a:r>
            <a:r>
              <a:rPr lang="en-US" sz="2800" dirty="0"/>
              <a:t>, showcasing peak activity in May and December.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comprehensive visualization aids in understanding key performance drivers and sentiment distribution to refine content strategies effectively.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6484543">
            <a:off x="400420" y="3300752"/>
            <a:ext cx="2959386" cy="2965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202046"/>
            <a:ext cx="18287999" cy="1591428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12037" y="7918116"/>
            <a:ext cx="17908789" cy="2166838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537225DC-576E-6D68-1160-74DC24DD28C4}"/>
              </a:ext>
            </a:extLst>
          </p:cNvPr>
          <p:cNvGrpSpPr/>
          <p:nvPr/>
        </p:nvGrpSpPr>
        <p:grpSpPr>
          <a:xfrm>
            <a:off x="16191735" y="0"/>
            <a:ext cx="2117601" cy="1969561"/>
            <a:chOff x="0" y="0"/>
            <a:chExt cx="4727344" cy="4493736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8CD4CE44-AD85-C99F-A7F3-D19230BEA2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0904318-63A4-0F32-F6AC-48FF9D338B2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19">
              <a:extLst>
                <a:ext uri="{FF2B5EF4-FFF2-40B4-BE49-F238E27FC236}">
                  <a16:creationId xmlns:a16="http://schemas.microsoft.com/office/drawing/2014/main" id="{1E9DAB7E-40F7-9390-9EA8-24350EA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D060DA0-07CF-1B99-8F32-5E39A77EBD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970" y="458485"/>
            <a:ext cx="1426457" cy="79881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B73A4B-5277-E544-F9CC-88532FB2D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571741"/>
              </p:ext>
            </p:extLst>
          </p:nvPr>
        </p:nvGraphicFramePr>
        <p:xfrm>
          <a:off x="1212213" y="3497050"/>
          <a:ext cx="3638092" cy="411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0" name="Picture 29">
            <a:hlinkClick r:id="rId15"/>
            <a:extLst>
              <a:ext uri="{FF2B5EF4-FFF2-40B4-BE49-F238E27FC236}">
                <a16:creationId xmlns:a16="http://schemas.microsoft.com/office/drawing/2014/main" id="{E3BD2962-D515-9F0D-EB28-0856C11F92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584" y="9168253"/>
            <a:ext cx="973995" cy="916701"/>
          </a:xfrm>
          <a:prstGeom prst="rect">
            <a:avLst/>
          </a:prstGeom>
        </p:spPr>
      </p:pic>
      <p:pic>
        <p:nvPicPr>
          <p:cNvPr id="33" name="Picture 32">
            <a:hlinkClick r:id="rId17"/>
            <a:extLst>
              <a:ext uri="{FF2B5EF4-FFF2-40B4-BE49-F238E27FC236}">
                <a16:creationId xmlns:a16="http://schemas.microsoft.com/office/drawing/2014/main" id="{25F5E68E-E963-67CA-DC1B-7A3E7AE18B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911" y="9168253"/>
            <a:ext cx="999994" cy="916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21591" y="3285301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raphik Regular" panose="020B0503030202060203" pitchFamily="34" charset="0"/>
              </a:rPr>
              <a:t>Today's 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977651" y="153924"/>
            <a:ext cx="2125610" cy="2096033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2915197" y="3285301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0550566" y="6354284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84738" y="153924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6586994-28E7-2C62-65D1-9C40EA998362}"/>
              </a:ext>
            </a:extLst>
          </p:cNvPr>
          <p:cNvSpPr txBox="1"/>
          <p:nvPr/>
        </p:nvSpPr>
        <p:spPr>
          <a:xfrm>
            <a:off x="3124200" y="5073031"/>
            <a:ext cx="617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recap</a:t>
            </a:r>
          </a:p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Analytics tram</a:t>
            </a:r>
          </a:p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</a:t>
            </a:r>
          </a:p>
          <a:p>
            <a:r>
              <a:rPr lang="en-I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7556C360-DD86-28F0-3FB6-E94FA4631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149947"/>
              </p:ext>
            </p:extLst>
          </p:nvPr>
        </p:nvGraphicFramePr>
        <p:xfrm>
          <a:off x="11595034" y="3267614"/>
          <a:ext cx="4865671" cy="323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B53AA9AE-B9A5-5369-B83F-73AB2F575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451879"/>
              </p:ext>
            </p:extLst>
          </p:nvPr>
        </p:nvGraphicFramePr>
        <p:xfrm>
          <a:off x="8696923" y="5249508"/>
          <a:ext cx="5399151" cy="437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548E4E1-2ABC-9CF3-5CF0-4E14221BF0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569" y="547517"/>
            <a:ext cx="1263431" cy="1090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923085" y="1181101"/>
            <a:ext cx="7507544" cy="73913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project, I worked with Social Buzz, a rapidly growing social media platform, to analyze and optimize their content creation strategy.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extracting and cleaning large datasets, I identified key trends, categorized user reactions, and provided data-driven insights to help the company enhance engagement, improve their content strategy, and prepare for their upcoming IPO.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929965" y="1909666"/>
            <a:ext cx="5647876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371601" y="3935700"/>
            <a:ext cx="472439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grpSp>
        <p:nvGrpSpPr>
          <p:cNvPr id="34" name="Group 5">
            <a:extLst>
              <a:ext uri="{FF2B5EF4-FFF2-40B4-BE49-F238E27FC236}">
                <a16:creationId xmlns:a16="http://schemas.microsoft.com/office/drawing/2014/main" id="{2040534C-729D-B830-83EE-099324B11D1B}"/>
              </a:ext>
            </a:extLst>
          </p:cNvPr>
          <p:cNvGrpSpPr/>
          <p:nvPr/>
        </p:nvGrpSpPr>
        <p:grpSpPr>
          <a:xfrm>
            <a:off x="15601985" y="0"/>
            <a:ext cx="2686014" cy="2601679"/>
            <a:chOff x="0" y="0"/>
            <a:chExt cx="4727344" cy="4493736"/>
          </a:xfrm>
        </p:grpSpPr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45EBB9BD-DC3A-1FD1-830D-480804BC2D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87A0CD60-097C-793E-DBF9-5389A35C1F4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36" name="Picture 8">
              <a:extLst>
                <a:ext uri="{FF2B5EF4-FFF2-40B4-BE49-F238E27FC236}">
                  <a16:creationId xmlns:a16="http://schemas.microsoft.com/office/drawing/2014/main" id="{F90AAAC7-6BC1-B2E1-663F-EDB0BF50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2F5E4D1-6062-024E-0FF2-1CC0DFCF7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332" y="584600"/>
            <a:ext cx="1520668" cy="1379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2514641" cy="2091304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80620" y="1217156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266700"/>
            <a:ext cx="2237391" cy="2042254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847916"/>
            <a:ext cx="5629479" cy="741038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4B75-54AE-DB00-11AF-01734BADE9BF}"/>
              </a:ext>
            </a:extLst>
          </p:cNvPr>
          <p:cNvSpPr txBox="1"/>
          <p:nvPr/>
        </p:nvSpPr>
        <p:spPr>
          <a:xfrm>
            <a:off x="2503377" y="4596592"/>
            <a:ext cx="7123677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Over 10000  posts per day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IN" sz="3600" b="1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3600" b="1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  <a:p>
            <a:endParaRPr lang="en-IN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F3A2C099-C039-DBE7-C629-229902E48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892700"/>
              </p:ext>
            </p:extLst>
          </p:nvPr>
        </p:nvGraphicFramePr>
        <p:xfrm>
          <a:off x="8521013" y="4342525"/>
          <a:ext cx="2795023" cy="594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F307F206-2871-FA19-A4C6-60293D797A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675" y="614429"/>
            <a:ext cx="1411743" cy="1140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8C2F0323-BD41-F1CB-38FA-9EF1C7555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489530"/>
              </p:ext>
            </p:extLst>
          </p:nvPr>
        </p:nvGraphicFramePr>
        <p:xfrm>
          <a:off x="4591508" y="0"/>
          <a:ext cx="9657892" cy="941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9" name="Group 16">
            <a:extLst>
              <a:ext uri="{FF2B5EF4-FFF2-40B4-BE49-F238E27FC236}">
                <a16:creationId xmlns:a16="http://schemas.microsoft.com/office/drawing/2014/main" id="{580C936D-63DF-3A79-D3A9-0BC2C91F6CAD}"/>
              </a:ext>
            </a:extLst>
          </p:cNvPr>
          <p:cNvGrpSpPr/>
          <p:nvPr/>
        </p:nvGrpSpPr>
        <p:grpSpPr>
          <a:xfrm>
            <a:off x="16115022" y="125939"/>
            <a:ext cx="2117601" cy="1969561"/>
            <a:chOff x="0" y="0"/>
            <a:chExt cx="4727344" cy="4493736"/>
          </a:xfrm>
        </p:grpSpPr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518A1AAF-60BD-536F-9E64-A366B2585C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33" name="Freeform 18">
                <a:extLst>
                  <a:ext uri="{FF2B5EF4-FFF2-40B4-BE49-F238E27FC236}">
                    <a16:creationId xmlns:a16="http://schemas.microsoft.com/office/drawing/2014/main" id="{44B7DAD3-EF09-BE94-CCA4-34C130A30DB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32" name="Picture 19">
              <a:extLst>
                <a:ext uri="{FF2B5EF4-FFF2-40B4-BE49-F238E27FC236}">
                  <a16:creationId xmlns:a16="http://schemas.microsoft.com/office/drawing/2014/main" id="{A2CE650C-BFA6-2423-F9DB-9DD805EB5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70F3D00-F3F9-10BC-7EFD-F247909CBE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532" y="571500"/>
            <a:ext cx="1329539" cy="904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2204588" y="1028700"/>
            <a:ext cx="344612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ABCD9E-6DF6-A979-AF12-4E4B04F8FECE}"/>
              </a:ext>
            </a:extLst>
          </p:cNvPr>
          <p:cNvSpPr txBox="1"/>
          <p:nvPr/>
        </p:nvSpPr>
        <p:spPr>
          <a:xfrm>
            <a:off x="3948675" y="1232545"/>
            <a:ext cx="318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161FED-AEB7-527B-B7FD-1FDEE6B81387}"/>
              </a:ext>
            </a:extLst>
          </p:cNvPr>
          <p:cNvSpPr txBox="1"/>
          <p:nvPr/>
        </p:nvSpPr>
        <p:spPr>
          <a:xfrm rot="10800000" flipV="1">
            <a:off x="5753020" y="2847868"/>
            <a:ext cx="339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C4F175-1387-0991-A73B-A8AB348307B5}"/>
              </a:ext>
            </a:extLst>
          </p:cNvPr>
          <p:cNvSpPr txBox="1"/>
          <p:nvPr/>
        </p:nvSpPr>
        <p:spPr>
          <a:xfrm rot="10800000" flipV="1">
            <a:off x="7660976" y="4456057"/>
            <a:ext cx="344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0473A7-2F39-B086-5885-3D4073EADA86}"/>
              </a:ext>
            </a:extLst>
          </p:cNvPr>
          <p:cNvSpPr txBox="1"/>
          <p:nvPr/>
        </p:nvSpPr>
        <p:spPr>
          <a:xfrm rot="10800000" flipV="1">
            <a:off x="9542655" y="6027971"/>
            <a:ext cx="344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8FBE5-C104-5A68-F52C-60722A7D5C6B}"/>
              </a:ext>
            </a:extLst>
          </p:cNvPr>
          <p:cNvSpPr txBox="1"/>
          <p:nvPr/>
        </p:nvSpPr>
        <p:spPr>
          <a:xfrm rot="10800000" flipV="1">
            <a:off x="11536266" y="7697804"/>
            <a:ext cx="4507683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Insights Extraction</a:t>
            </a:r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83907B63-1F00-9D15-FB81-E01646D9064B}"/>
              </a:ext>
            </a:extLst>
          </p:cNvPr>
          <p:cNvGrpSpPr/>
          <p:nvPr/>
        </p:nvGrpSpPr>
        <p:grpSpPr>
          <a:xfrm>
            <a:off x="16034202" y="38100"/>
            <a:ext cx="2253798" cy="2221706"/>
            <a:chOff x="0" y="0"/>
            <a:chExt cx="4727344" cy="4493736"/>
          </a:xfrm>
        </p:grpSpPr>
        <p:grpSp>
          <p:nvGrpSpPr>
            <p:cNvPr id="45" name="Group 17">
              <a:extLst>
                <a:ext uri="{FF2B5EF4-FFF2-40B4-BE49-F238E27FC236}">
                  <a16:creationId xmlns:a16="http://schemas.microsoft.com/office/drawing/2014/main" id="{C3324BBF-B634-E4A4-2353-466202233E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955B5B4A-D67F-0492-8DBA-93F2C5B8CE8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46" name="Picture 19">
              <a:extLst>
                <a:ext uri="{FF2B5EF4-FFF2-40B4-BE49-F238E27FC236}">
                  <a16:creationId xmlns:a16="http://schemas.microsoft.com/office/drawing/2014/main" id="{6BB26A01-0707-4C1C-FCA5-4408E2164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0573565A-1E77-48AB-CFC9-FDEBBEDE91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921" y="406154"/>
            <a:ext cx="1230386" cy="1308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74024" y="69385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1" y="860914"/>
            <a:ext cx="361949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039100"/>
            <a:ext cx="17253775" cy="17884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99892" y="692118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86180" y="683543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71E4FC-DC97-6512-F73F-A2A4B5CF6165}"/>
              </a:ext>
            </a:extLst>
          </p:cNvPr>
          <p:cNvSpPr txBox="1"/>
          <p:nvPr/>
        </p:nvSpPr>
        <p:spPr>
          <a:xfrm>
            <a:off x="940491" y="1989566"/>
            <a:ext cx="1013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 Category Performance Overview</a:t>
            </a:r>
          </a:p>
          <a:p>
            <a:pPr marL="342900" indent="-342900">
              <a:buAutoNum type="arabicPeriod"/>
            </a:pPr>
            <a:r>
              <a:rPr lang="en-IN" sz="4000" dirty="0"/>
              <a:t> Top 5 Categories</a:t>
            </a:r>
          </a:p>
          <a:p>
            <a:pPr marL="342900" indent="-342900">
              <a:buAutoNum type="arabicPeriod"/>
            </a:pPr>
            <a:r>
              <a:rPr lang="en-IN" sz="4000" dirty="0"/>
              <a:t> Reactions across Top 5 Categories</a:t>
            </a:r>
          </a:p>
          <a:p>
            <a:pPr marL="342900" indent="-342900">
              <a:buAutoNum type="arabicPeriod"/>
            </a:pPr>
            <a:r>
              <a:rPr lang="en-IN" sz="4000" dirty="0"/>
              <a:t>Reactions  Trends Overview</a:t>
            </a:r>
          </a:p>
          <a:p>
            <a:pPr marL="342900" indent="-342900">
              <a:buAutoNum type="arabicPeriod"/>
            </a:pPr>
            <a:r>
              <a:rPr lang="en-IN" sz="4000" dirty="0"/>
              <a:t> Sentiment Analysis</a:t>
            </a:r>
          </a:p>
          <a:p>
            <a:pPr marL="342900" indent="-342900">
              <a:buAutoNum type="arabicPeriod"/>
            </a:pPr>
            <a:r>
              <a:rPr lang="en-IN" sz="4000" dirty="0"/>
              <a:t> Content Trends by Month</a:t>
            </a:r>
          </a:p>
          <a:p>
            <a:pPr marL="342900" indent="-342900">
              <a:buAutoNum type="arabicPeriod"/>
            </a:pPr>
            <a:r>
              <a:rPr lang="en-IN" sz="4000" dirty="0"/>
              <a:t> Live Dashboard Link</a:t>
            </a:r>
          </a:p>
          <a:p>
            <a:pPr marL="342900" indent="-342900">
              <a:buAutoNum type="arabicPeriod"/>
            </a:pPr>
            <a:r>
              <a:rPr lang="en-IN" sz="4000" dirty="0"/>
              <a:t> Summary</a:t>
            </a: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D5862D06-A20A-FA18-2787-4A27BB0D7B3B}"/>
              </a:ext>
            </a:extLst>
          </p:cNvPr>
          <p:cNvGrpSpPr/>
          <p:nvPr/>
        </p:nvGrpSpPr>
        <p:grpSpPr>
          <a:xfrm>
            <a:off x="16156544" y="125923"/>
            <a:ext cx="2117601" cy="1969561"/>
            <a:chOff x="0" y="0"/>
            <a:chExt cx="4727344" cy="4493736"/>
          </a:xfrm>
        </p:grpSpPr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73980F58-12CE-E967-5B99-9D7EC2C85A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2F84C026-3424-0E31-250E-35EEAAFFE24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1" name="Picture 19">
              <a:extLst>
                <a:ext uri="{FF2B5EF4-FFF2-40B4-BE49-F238E27FC236}">
                  <a16:creationId xmlns:a16="http://schemas.microsoft.com/office/drawing/2014/main" id="{48AAC142-4893-CAD2-AC2B-0FBA8F0BB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2E434E-A838-FB05-3133-0ACBEC9CC8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29" y="459421"/>
            <a:ext cx="1170499" cy="950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6482" y="9025429"/>
            <a:ext cx="15691270" cy="1008540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2386482" y="8863638"/>
            <a:ext cx="2535504" cy="133212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386482" y="0"/>
            <a:ext cx="15523044" cy="1306841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958185" y="0"/>
            <a:ext cx="2119567" cy="2153273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D9EA58-E884-4FC7-407E-A0492D0A1DF7}"/>
              </a:ext>
            </a:extLst>
          </p:cNvPr>
          <p:cNvSpPr txBox="1"/>
          <p:nvPr/>
        </p:nvSpPr>
        <p:spPr>
          <a:xfrm>
            <a:off x="2590800" y="1383832"/>
            <a:ext cx="14801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1. Category Performance Overview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BBB633-8223-1CA7-107B-30D3A67654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17" y="2365533"/>
            <a:ext cx="11637241" cy="64087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B78ED7-C88B-76DE-A992-D6AA84FCB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64" y="495300"/>
            <a:ext cx="1264200" cy="8885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68488D-8CD1-A72D-7052-720749C54B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67" y="8982735"/>
            <a:ext cx="926633" cy="813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6482" y="8762094"/>
            <a:ext cx="15832937" cy="1334104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2590800" y="8432763"/>
            <a:ext cx="2386482" cy="1824753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386482" y="29484"/>
            <a:ext cx="15832937" cy="999216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5960250" y="0"/>
            <a:ext cx="2259169" cy="2153273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565AC1C-D442-DBA8-BC2E-B6BFD2E1A08A}"/>
              </a:ext>
            </a:extLst>
          </p:cNvPr>
          <p:cNvSpPr txBox="1"/>
          <p:nvPr/>
        </p:nvSpPr>
        <p:spPr>
          <a:xfrm>
            <a:off x="2590800" y="1383832"/>
            <a:ext cx="1478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2. Top 5 Categories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2EDDB8-0EB2-BF98-D08C-5ADF7925BE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01" y="2153273"/>
            <a:ext cx="12688100" cy="62196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17C244C-13B8-EF09-8528-22C577792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047" y="465795"/>
            <a:ext cx="1442583" cy="9992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68A167-F297-E38E-4B02-AE25604B2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4" y="8654409"/>
            <a:ext cx="1013750" cy="10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384</Words>
  <Application>Microsoft Office PowerPoint</Application>
  <PresentationFormat>Custom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Clear Sans Regular Bold</vt:lpstr>
      <vt:lpstr>Graphik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Sanjay Polamarasetti</cp:lastModifiedBy>
  <cp:revision>26</cp:revision>
  <dcterms:created xsi:type="dcterms:W3CDTF">2006-08-16T00:00:00Z</dcterms:created>
  <dcterms:modified xsi:type="dcterms:W3CDTF">2024-11-30T17:57:28Z</dcterms:modified>
  <dc:identifier>DAEhDyfaYKE</dc:identifier>
</cp:coreProperties>
</file>