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B}" styleName="Medium Style 2 - Accent 1">
    <a:wholeTbl>
      <a:tcTxStyle>
        <a:fontRef idx="minor">
          <a:prstClr val="black"/>
        </a:fontRef>
        <a:schemeClr val="dk1"/>
      </a:tcTxStyle>
      <a:tcStyle>
        <a:tcBdr>
          <a:left>
            <a:ln w="12700" cmpd="sng">
              <a:solidFill>
                <a:srgbClr val="FFFFFF"/>
              </a:solidFill>
            </a:ln>
          </a:left>
          <a:right>
            <a:ln w="12700" cmpd="sng">
              <a:solidFill>
                <a:srgbClr val="FFFFFF"/>
              </a:solidFill>
            </a:ln>
          </a:right>
          <a:top>
            <a:ln w="12700" cmpd="sng">
              <a:solidFill>
                <a:srgbClr val="FFFFFF"/>
              </a:solidFill>
            </a:ln>
          </a:top>
          <a:bottom>
            <a:ln w="12700" cmpd="sng">
              <a:solidFill>
                <a:srgbClr val="FFFFFF"/>
              </a:solidFill>
            </a:ln>
          </a:bottom>
          <a:insideH>
            <a:ln w="12700" cmpd="sng">
              <a:solidFill>
                <a:srgbClr val="FFFFFF"/>
              </a:solidFill>
            </a:ln>
          </a:insideH>
          <a:insideV>
            <a:ln w="12700" cmpd="sng">
              <a:solidFill>
                <a:srgbClr val="FFFFFF"/>
              </a:solidFill>
            </a:ln>
          </a:insideV>
        </a:tcBdr>
        <a:fill>
          <a:solidFill>
            <a:srgbClr val="5B9BD5">
              <a:tint val="20000"/>
            </a:srgbClr>
          </a:solidFill>
        </a:fill>
      </a:tcStyle>
    </a:wholeTbl>
    <a:band1H>
      <a:tcStyle>
        <a:tcBdr/>
        <a:fill>
          <a:solidFill>
            <a:srgbClr val="5B9BD5">
              <a:tint val="40000"/>
            </a:srgbClr>
          </a:solidFill>
        </a:fill>
      </a:tcStyle>
    </a:band1H>
    <a:band2H>
      <a:tcStyle>
        <a:tcBdr/>
      </a:tcStyle>
    </a:band2H>
    <a:band1V>
      <a:tcStyle>
        <a:tcBdr/>
        <a:fill>
          <a:solidFill>
            <a:srgbClr val="5B9BD5">
              <a:tint val="40000"/>
            </a:srgbClr>
          </a:solidFill>
        </a:fill>
      </a:tcStyle>
    </a:band1V>
    <a:band2V>
      <a:tcStyle>
        <a:tcBdr/>
      </a:tcStyle>
    </a:band2V>
    <a:lastCol>
      <a:tcTxStyle b="on">
        <a:fontRef idx="minor">
          <a:prstClr val="black"/>
        </a:fontRef>
        <a:schemeClr val="lt1"/>
      </a:tcTxStyle>
      <a:tcStyle>
        <a:fill>
          <a:solidFill>
            <a:srgbClr val="5B9BD5"/>
          </a:solidFill>
        </a:fill>
      </a:tcStyle>
    </a:lastCol>
    <a:firstCol>
      <a:tcTxStyle b="on">
        <a:fontRef idx="minor">
          <a:prstClr val="black"/>
        </a:fontRef>
        <a:schemeClr val="lt1"/>
      </a:tcTxStyle>
      <a:tcStyle>
        <a:fill>
          <a:solidFill>
            <a:srgbClr val="5B9BD5"/>
          </a:solidFill>
        </a:fill>
      </a:tcStyle>
    </a:firstCol>
    <a:lastRow>
      <a:tcTxStyle b="on">
        <a:fontRef idx="minor">
          <a:prstClr val="black"/>
        </a:fontRef>
        <a:schemeClr val="lt1"/>
      </a:tcTxStyle>
      <a:tcStyle>
        <a:tcBdr>
          <a:top>
            <a:ln w="38100" cmpd="sng">
              <a:solidFill>
                <a:srgbClr val="FFFFFF"/>
              </a:solidFill>
            </a:ln>
          </a:top>
        </a:tcBdr>
        <a:fill>
          <a:solidFill>
            <a:srgbClr val="5B9BD5"/>
          </a:solidFill>
        </a:fill>
      </a:tcStyle>
    </a:lastRow>
    <a:firstRow>
      <a:tcTxStyle b="on">
        <a:fontRef idx="minor">
          <a:prstClr val="black"/>
        </a:fontRef>
        <a:schemeClr val="lt1"/>
      </a:tcTxStyle>
      <a:tcStyle>
        <a:tcBdr>
          <a:bottom>
            <a:ln w="38100" cmpd="sng">
              <a:solidFill>
                <a:srgbClr val="FFFFFF"/>
              </a:solidFill>
            </a:ln>
          </a:bottom>
        </a:tcBdr>
        <a:fill>
          <a:solidFill>
            <a:srgbClr val="5B9BD5"/>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565808905/f/b5e15ce6-f226-4534-a459-41803c12f4d9/SALES%20DATA%20FOR%20III%20B.COM%20CS%20-%20A%20&amp;%20B.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ofPieChart>
        <c:ofPieType val="pie"/>
        <c:varyColors val="1"/>
        <c:ser>
          <c:idx val="0"/>
          <c:order val="0"/>
          <c:dPt>
            <c:idx val="0"/>
            <c:bubble3D val="0"/>
            <c:spPr>
              <a:solidFill>
                <a:schemeClr val="accent1">
                  <a:shade val="50000"/>
                </a:schemeClr>
              </a:solidFill>
              <a:ln w="19050">
                <a:solidFill>
                  <a:schemeClr val="lt1"/>
                </a:solidFill>
              </a:ln>
              <a:effectLst/>
            </c:spPr>
          </c:dPt>
          <c:dPt>
            <c:idx val="1"/>
            <c:bubble3D val="0"/>
            <c:spPr>
              <a:solidFill>
                <a:schemeClr val="accent1">
                  <a:shade val="70000"/>
                </a:schemeClr>
              </a:solidFill>
              <a:ln w="19050">
                <a:solidFill>
                  <a:schemeClr val="lt1"/>
                </a:solidFill>
              </a:ln>
              <a:effectLst/>
            </c:spPr>
          </c:dPt>
          <c:dPt>
            <c:idx val="2"/>
            <c:bubble3D val="0"/>
            <c:spPr>
              <a:solidFill>
                <a:schemeClr val="accent1">
                  <a:shade val="90000"/>
                </a:schemeClr>
              </a:solidFill>
              <a:ln w="19050">
                <a:solidFill>
                  <a:schemeClr val="lt1"/>
                </a:solidFill>
              </a:ln>
              <a:effectLst/>
            </c:spPr>
          </c:dPt>
          <c:dPt>
            <c:idx val="3"/>
            <c:bubble3D val="0"/>
            <c:spPr>
              <a:solidFill>
                <a:schemeClr val="accent1">
                  <a:tint val="90000"/>
                </a:schemeClr>
              </a:solidFill>
              <a:ln w="19050">
                <a:solidFill>
                  <a:schemeClr val="lt1"/>
                </a:solidFill>
              </a:ln>
              <a:effectLst/>
            </c:spPr>
          </c:dPt>
          <c:dPt>
            <c:idx val="4"/>
            <c:bubble3D val="0"/>
            <c:spPr>
              <a:solidFill>
                <a:schemeClr val="accent1">
                  <a:tint val="70000"/>
                </a:schemeClr>
              </a:solidFill>
              <a:ln w="19050">
                <a:solidFill>
                  <a:schemeClr val="lt1"/>
                </a:solidFill>
              </a:ln>
              <a:effectLst/>
            </c:spPr>
          </c:dPt>
          <c:dPt>
            <c:idx val="5"/>
            <c:bubble3D val="0"/>
            <c:spPr>
              <a:solidFill>
                <a:schemeClr val="accent1">
                  <a:tint val="50000"/>
                </a:schemeClr>
              </a:solidFill>
              <a:ln w="19050">
                <a:solidFill>
                  <a:schemeClr val="lt1"/>
                </a:solidFill>
              </a:ln>
              <a:effectLst/>
            </c:spPr>
          </c:dPt>
          <c:cat>
            <c:multiLvlStrRef>
              <c:f>'CREDIT RATING'!$B$387:$F$391</c:f>
              <c:multiLvlStrCache>
                <c:ptCount val="5"/>
                <c:lvl>
                  <c:pt idx="0">
                    <c:v>Fully Meets</c:v>
                  </c:pt>
                  <c:pt idx="1">
                    <c:v>Fully Meets</c:v>
                  </c:pt>
                  <c:pt idx="2">
                    <c:v>Fully Meets</c:v>
                  </c:pt>
                  <c:pt idx="3">
                    <c:v>Fully Meets</c:v>
                  </c:pt>
                  <c:pt idx="4">
                    <c:v>Fully Meets</c:v>
                  </c:pt>
                </c:lvl>
                <c:lvl>
                  <c:pt idx="0">
                    <c:v>Sales</c:v>
                  </c:pt>
                  <c:pt idx="1">
                    <c:v>Sales</c:v>
                  </c:pt>
                  <c:pt idx="2">
                    <c:v>Sales</c:v>
                  </c:pt>
                  <c:pt idx="3">
                    <c:v>Sales</c:v>
                  </c:pt>
                  <c:pt idx="4">
                    <c:v>Sales</c:v>
                  </c:pt>
                </c:lvl>
                <c:lvl>
                  <c:pt idx="0">
                    <c:v>Karli</c:v>
                  </c:pt>
                  <c:pt idx="1">
                    <c:v>Tyrone</c:v>
                  </c:pt>
                  <c:pt idx="2">
                    <c:v>Damaris</c:v>
                  </c:pt>
                  <c:pt idx="3">
                    <c:v>Alexus</c:v>
                  </c:pt>
                  <c:pt idx="4">
                    <c:v>Kinsley</c:v>
                  </c:pt>
                </c:lvl>
                <c:lvl>
                  <c:pt idx="0">
                    <c:v>3511</c:v>
                  </c:pt>
                  <c:pt idx="1">
                    <c:v>3512</c:v>
                  </c:pt>
                  <c:pt idx="2">
                    <c:v>3513</c:v>
                  </c:pt>
                  <c:pt idx="3">
                    <c:v>3514</c:v>
                  </c:pt>
                  <c:pt idx="4">
                    <c:v>3515</c:v>
                  </c:pt>
                </c:lvl>
                <c:lvl>
                  <c:pt idx="0">
                    <c:v>418</c:v>
                  </c:pt>
                  <c:pt idx="1">
                    <c:v>419</c:v>
                  </c:pt>
                  <c:pt idx="2">
                    <c:v>420</c:v>
                  </c:pt>
                  <c:pt idx="3">
                    <c:v>421</c:v>
                  </c:pt>
                  <c:pt idx="4">
                    <c:v>422</c:v>
                  </c:pt>
                </c:lvl>
              </c:multiLvlStrCache>
            </c:multiLvlStrRef>
          </c:cat>
          <c:val>
            <c:numRef>
              <c:f>'CREDIT RATING'!$G$387:$G$391</c:f>
              <c:numCache>
                <c:formatCode>General</c:formatCode>
                <c:ptCount val="5"/>
                <c:pt idx="0">
                  <c:v>4.0</c:v>
                </c:pt>
                <c:pt idx="1">
                  <c:v>2.0</c:v>
                </c:pt>
                <c:pt idx="2">
                  <c:v>5.0</c:v>
                </c:pt>
                <c:pt idx="3">
                  <c:v>1.0</c:v>
                </c:pt>
                <c:pt idx="4">
                  <c:v>4.0</c:v>
                </c:pt>
              </c:numCache>
            </c:numRef>
          </c:val>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I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IN"/>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938992"/>
          </a:xfrm>
          <a:prstGeom prst="rect"/>
          <a:noFill/>
        </p:spPr>
        <p:txBody>
          <a:bodyPr rtlCol="0" wrap="square">
            <a:spAutoFit/>
          </a:bodyPr>
          <a:p>
            <a:r>
              <a:rPr sz="2400" lang="en-US"/>
              <a:t>STUDENT NAME:</a:t>
            </a:r>
            <a:r>
              <a:rPr sz="2400" lang="en-US"/>
              <a:t> </a:t>
            </a:r>
            <a:r>
              <a:rPr sz="2400" lang="en-US"/>
              <a:t>S</a:t>
            </a:r>
            <a:r>
              <a:rPr sz="2400" lang="en-US"/>
              <a:t>.</a:t>
            </a:r>
            <a:r>
              <a:rPr sz="2400" lang="en-US"/>
              <a:t>S</a:t>
            </a:r>
            <a:r>
              <a:rPr sz="2400" lang="en-US"/>
              <a:t>A</a:t>
            </a:r>
            <a:r>
              <a:rPr sz="2400" lang="en-US"/>
              <a:t>N</a:t>
            </a:r>
            <a:r>
              <a:rPr sz="2400" lang="en-US"/>
              <a:t>J</a:t>
            </a:r>
            <a:r>
              <a:rPr sz="2400" lang="en-US"/>
              <a:t>A</a:t>
            </a:r>
            <a:r>
              <a:rPr sz="2400" lang="en-US"/>
              <a:t>Y</a:t>
            </a:r>
            <a:endParaRPr dirty="0" sz="2400" lang="en-US"/>
          </a:p>
          <a:p>
            <a:r>
              <a:rPr dirty="0" sz="2400" lang="en-US"/>
              <a:t>REGISTER NO:</a:t>
            </a:r>
            <a:r>
              <a:rPr dirty="0" sz="2400" lang="en-US"/>
              <a:t> </a:t>
            </a:r>
            <a:r>
              <a:rPr dirty="0" sz="2400" lang="en-US"/>
              <a:t>1</a:t>
            </a:r>
            <a:r>
              <a:rPr dirty="0" sz="2400" lang="en-US"/>
              <a:t>2</a:t>
            </a:r>
            <a:r>
              <a:rPr dirty="0" sz="2400" lang="en-US"/>
              <a:t>2</a:t>
            </a:r>
            <a:r>
              <a:rPr dirty="0" sz="2400" lang="en-US"/>
              <a:t>2</a:t>
            </a:r>
            <a:r>
              <a:rPr dirty="0" sz="2400" lang="en-US"/>
              <a:t>0</a:t>
            </a:r>
            <a:r>
              <a:rPr dirty="0" sz="2400" lang="en-US"/>
              <a:t>2</a:t>
            </a:r>
            <a:r>
              <a:rPr dirty="0" sz="2400" lang="en-US"/>
              <a:t>7</a:t>
            </a:r>
            <a:r>
              <a:rPr dirty="0" sz="2400" lang="en-US"/>
              <a:t>3</a:t>
            </a:r>
            <a:r>
              <a:rPr dirty="0" sz="2400" lang="en-US"/>
              <a:t>7</a:t>
            </a:r>
            <a:endParaRPr altLang="en-US" lang="zh-CN"/>
          </a:p>
          <a:p>
            <a:r>
              <a:rPr dirty="0" sz="2400" lang="en-US"/>
              <a:t>DEPARTMENT:</a:t>
            </a:r>
            <a:r>
              <a:rPr dirty="0" sz="2400" lang="en-US"/>
              <a:t> </a:t>
            </a:r>
            <a:r>
              <a:rPr dirty="0" sz="2400" lang="en-US"/>
              <a:t> </a:t>
            </a:r>
            <a:r>
              <a:rPr dirty="0" sz="2400" lang="en-US"/>
              <a:t>B</a:t>
            </a:r>
            <a:r>
              <a:rPr dirty="0" sz="2400" lang="en-US"/>
              <a:t>.</a:t>
            </a:r>
            <a:r>
              <a:rPr dirty="0" sz="2400" lang="en-US"/>
              <a:t>C</a:t>
            </a:r>
            <a:r>
              <a:rPr dirty="0" sz="2400" lang="en-US"/>
              <a:t>O</a:t>
            </a:r>
            <a:r>
              <a:rPr dirty="0" sz="2400" lang="en-US"/>
              <a:t>M</a:t>
            </a:r>
            <a:r>
              <a:rPr dirty="0" sz="2400" lang="en-US"/>
              <a:t>(</a:t>
            </a:r>
            <a:r>
              <a:rPr dirty="0" sz="2400" lang="en-US"/>
              <a:t>C</a:t>
            </a:r>
            <a:r>
              <a:rPr dirty="0" sz="2400" lang="en-US"/>
              <a:t>O</a:t>
            </a:r>
            <a:r>
              <a:rPr dirty="0" sz="2400" lang="en-US"/>
              <a:t>R</a:t>
            </a:r>
            <a:r>
              <a:rPr dirty="0" sz="2400" lang="en-US"/>
              <a:t>PORATE </a:t>
            </a:r>
            <a:r>
              <a:rPr dirty="0" sz="2400" lang="en-US"/>
              <a:t>SECRETARY</a:t>
            </a:r>
            <a:r>
              <a:rPr dirty="0" sz="2400" lang="en-US"/>
              <a:t>S</a:t>
            </a:r>
            <a:r>
              <a:rPr dirty="0" sz="2400" lang="en-US"/>
              <a:t>H</a:t>
            </a:r>
            <a:r>
              <a:rPr dirty="0" sz="2400" lang="en-US"/>
              <a:t>I</a:t>
            </a:r>
            <a:r>
              <a:rPr dirty="0" sz="2400" lang="en-US"/>
              <a:t>P</a:t>
            </a:r>
            <a:r>
              <a:rPr dirty="0" sz="2400" lang="en-US"/>
              <a:t>)</a:t>
            </a:r>
            <a:endParaRPr altLang="en-US" lang="zh-CN"/>
          </a:p>
          <a:p>
            <a:r>
              <a:rPr dirty="0" sz="2400" lang="en-US"/>
              <a:t>COLLEGE</a:t>
            </a:r>
            <a:r>
              <a:rPr dirty="0" sz="2400" lang="en-US"/>
              <a:t>:</a:t>
            </a:r>
            <a:r>
              <a:rPr dirty="0" sz="2400" lang="en-US"/>
              <a:t> </a:t>
            </a:r>
            <a:r>
              <a:rPr dirty="0" sz="2400" lang="en-US"/>
              <a:t>T</a:t>
            </a:r>
            <a:r>
              <a:rPr dirty="0" sz="2400" lang="en-US"/>
              <a:t>H</a:t>
            </a:r>
            <a:r>
              <a:rPr dirty="0" sz="2400" lang="en-US"/>
              <a:t>IRUTHANGAL </a:t>
            </a:r>
            <a:r>
              <a:rPr dirty="0" sz="2400" lang="en-US"/>
              <a:t>NADAR </a:t>
            </a:r>
            <a:r>
              <a:rPr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86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9"/>
          <p:cNvSpPr txBox="1"/>
          <p:nvPr/>
        </p:nvSpPr>
        <p:spPr>
          <a:xfrm>
            <a:off x="1188840" y="1610172"/>
            <a:ext cx="8164710" cy="4282440"/>
          </a:xfrm>
          <a:prstGeom prst="rect"/>
          <a:noFill/>
        </p:spPr>
        <p:txBody>
          <a:bodyPr wrap="square">
            <a:spAutoFit/>
          </a:bodyPr>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750501" cy="7499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
          <p:cNvGraphicFramePr>
            <a:graphicFrameLocks/>
          </p:cNvGraphicFramePr>
          <p:nvPr/>
        </p:nvGraphicFramePr>
        <p:xfrm>
          <a:off x="5385090" y="908253"/>
          <a:ext cx="6400800" cy="1143000"/>
        </p:xfrm>
        <a:graphic>
          <a:graphicData uri="http://schemas.openxmlformats.org/drawingml/2006/table">
            <a:tbl>
              <a:tblPr/>
              <a:tblGrid>
                <a:gridCol w="1066800"/>
                <a:gridCol w="1066800"/>
                <a:gridCol w="1066800"/>
                <a:gridCol w="1066800"/>
                <a:gridCol w="1066800"/>
              </a:tblGrid>
              <a:tr h="190500">
                <a:tc>
                  <a:txBody>
                    <a:bodyPr/>
                    <a:p>
                      <a:pPr algn="l" fontAlgn="b"/>
                      <a:r>
                        <a:rPr b="1" sz="1100">
                          <a:solidFill>
                            <a:srgbClr val="FFFFFF"/>
                          </a:solidFill>
                          <a:latin typeface="Calibri"/>
                        </a:rPr>
                        <a:t>EmpID</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p>
                      <a:pPr algn="l" fontAlgn="b"/>
                      <a:r>
                        <a:rPr b="1" sz="1100">
                          <a:solidFill>
                            <a:srgbClr val="FFFFFF"/>
                          </a:solidFill>
                          <a:latin typeface="Calibri"/>
                        </a:rPr>
                        <a:t>FirstName</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p>
                      <a:pPr algn="l" fontAlgn="b"/>
                      <a:r>
                        <a:rPr b="1" sz="1100">
                          <a:solidFill>
                            <a:srgbClr val="FFFFFF"/>
                          </a:solidFill>
                          <a:latin typeface="Calibri"/>
                        </a:rPr>
                        <a:t>DepartmentType</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p>
                      <a:pPr algn="l" fontAlgn="b"/>
                      <a:r>
                        <a:rPr b="1" sz="1100">
                          <a:solidFill>
                            <a:srgbClr val="FFFFFF"/>
                          </a:solidFill>
                          <a:latin typeface="Calibri"/>
                        </a:rPr>
                        <a:t>Performance Score</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p>
                      <a:pPr algn="l" fontAlgn="b"/>
                      <a:r>
                        <a:rPr b="1" sz="1100">
                          <a:solidFill>
                            <a:srgbClr val="FFFFFF"/>
                          </a:solidFill>
                          <a:latin typeface="Calibri"/>
                        </a:rPr>
                        <a:t>Current Employee Rating</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r>
              <a:tr h="190500">
                <a:tc>
                  <a:txBody>
                    <a:bodyPr/>
                    <a:p>
                      <a:pPr algn="r" fontAlgn="b"/>
                      <a:r>
                        <a:rPr sz="1100">
                          <a:solidFill>
                            <a:srgbClr val="000000"/>
                          </a:solidFill>
                          <a:latin typeface="Calibri"/>
                        </a:rPr>
                        <a:t>3511</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Karli</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r" fontAlgn="b"/>
                      <a:r>
                        <a:rPr sz="1100">
                          <a:solidFill>
                            <a:srgbClr val="000000"/>
                          </a:solidFill>
                          <a:latin typeface="Calibri"/>
                        </a:rPr>
                        <a:t>4</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r>
              <a:tr h="190500">
                <a:tc>
                  <a:txBody>
                    <a:bodyPr/>
                    <a:p>
                      <a:pPr algn="r" fontAlgn="b"/>
                      <a:r>
                        <a:rPr sz="1100">
                          <a:solidFill>
                            <a:srgbClr val="000000"/>
                          </a:solidFill>
                          <a:latin typeface="Calibri"/>
                        </a:rPr>
                        <a:t>3512</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Tyrone</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r" fontAlgn="b"/>
                      <a:r>
                        <a:rPr sz="1100">
                          <a:solidFill>
                            <a:srgbClr val="000000"/>
                          </a:solidFill>
                          <a:latin typeface="Calibri"/>
                        </a:rPr>
                        <a:t>2</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r>
              <a:tr h="190500">
                <a:tc>
                  <a:txBody>
                    <a:bodyPr/>
                    <a:p>
                      <a:pPr algn="r" fontAlgn="b"/>
                      <a:r>
                        <a:rPr sz="1100">
                          <a:solidFill>
                            <a:srgbClr val="000000"/>
                          </a:solidFill>
                          <a:latin typeface="Calibri"/>
                        </a:rPr>
                        <a:t>3513</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Damaris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r" fontAlgn="b"/>
                      <a:r>
                        <a:rPr sz="1100">
                          <a:solidFill>
                            <a:srgbClr val="000000"/>
                          </a:solidFill>
                          <a:latin typeface="Calibri"/>
                        </a:rPr>
                        <a:t>5</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r>
              <a:tr h="190500">
                <a:tc>
                  <a:txBody>
                    <a:bodyPr/>
                    <a:p>
                      <a:pPr algn="r" fontAlgn="b"/>
                      <a:r>
                        <a:rPr sz="1100">
                          <a:solidFill>
                            <a:srgbClr val="000000"/>
                          </a:solidFill>
                          <a:latin typeface="Calibri"/>
                        </a:rPr>
                        <a:t>3514</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Alexus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r" fontAlgn="b"/>
                      <a:r>
                        <a:rPr sz="1100">
                          <a:solidFill>
                            <a:srgbClr val="000000"/>
                          </a:solidFill>
                          <a:latin typeface="Calibri"/>
                        </a:rPr>
                        <a:t>1</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r>
              <a:tr h="190500">
                <a:tc>
                  <a:txBody>
                    <a:bodyPr/>
                    <a:p>
                      <a:pPr algn="r" fontAlgn="b"/>
                      <a:r>
                        <a:rPr sz="1100">
                          <a:solidFill>
                            <a:srgbClr val="000000"/>
                          </a:solidFill>
                          <a:latin typeface="Calibri"/>
                        </a:rPr>
                        <a:t>3515</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Kinsley</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r" fontAlgn="b"/>
                      <a:r>
                        <a:rPr sz="1100">
                          <a:solidFill>
                            <a:srgbClr val="000000"/>
                          </a:solidFill>
                          <a:latin typeface="Calibri"/>
                        </a:rPr>
                        <a:t>4</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r>
            </a:tbl>
          </a:graphicData>
        </a:graphic>
      </p:graphicFrame>
      <p:sp>
        <p:nvSpPr>
          <p:cNvPr id="1048688" name=""/>
          <p:cNvSpPr txBox="1"/>
          <p:nvPr/>
        </p:nvSpPr>
        <p:spPr>
          <a:xfrm>
            <a:off x="410274" y="3590256"/>
            <a:ext cx="4000000" cy="2529840"/>
          </a:xfrm>
          <a:prstGeom prst="rect"/>
        </p:spPr>
        <p:txBody>
          <a:bodyPr rtlCol="0" wrap="square">
            <a:spAutoFit/>
          </a:bodyPr>
          <a:p>
            <a:r>
              <a:rPr sz="2800" lang="en-US">
                <a:solidFill>
                  <a:srgbClr val="000000"/>
                </a:solidFill>
              </a:rPr>
              <a:t>I</a:t>
            </a:r>
            <a:r>
              <a:rPr sz="2800" lang="en-US">
                <a:solidFill>
                  <a:srgbClr val="000000"/>
                </a:solidFill>
              </a:rPr>
              <a:t>N</a:t>
            </a:r>
            <a:r>
              <a:rPr sz="2800" lang="en-US">
                <a:solidFill>
                  <a:srgbClr val="000000"/>
                </a:solidFill>
              </a:rPr>
              <a:t>T</a:t>
            </a:r>
            <a:r>
              <a:rPr sz="2800" lang="en-US">
                <a:solidFill>
                  <a:srgbClr val="000000"/>
                </a:solidFill>
              </a:rPr>
              <a:t>E</a:t>
            </a:r>
            <a:r>
              <a:rPr sz="2800" lang="en-US">
                <a:solidFill>
                  <a:srgbClr val="000000"/>
                </a:solidFill>
              </a:rPr>
              <a:t>R</a:t>
            </a:r>
            <a:r>
              <a:rPr sz="2800" lang="en-US">
                <a:solidFill>
                  <a:srgbClr val="000000"/>
                </a:solidFill>
              </a:rPr>
              <a:t>P</a:t>
            </a:r>
            <a:r>
              <a:rPr sz="2800" lang="en-US">
                <a:solidFill>
                  <a:srgbClr val="000000"/>
                </a:solidFill>
              </a:rPr>
              <a:t>ETATION</a:t>
            </a:r>
            <a:r>
              <a:rPr sz="2800" lang="en-US">
                <a:solidFill>
                  <a:srgbClr val="000000"/>
                </a:solidFill>
              </a:rPr>
              <a:t>:</a:t>
            </a:r>
            <a:endParaRPr sz="2800" lang="en-IN">
              <a:solidFill>
                <a:srgbClr val="000000"/>
              </a:solidFill>
            </a:endParaRPr>
          </a:p>
          <a:p>
            <a:r>
              <a:rPr sz="2800" lang="en-US">
                <a:solidFill>
                  <a:srgbClr val="000000"/>
                </a:solidFill>
              </a:rPr>
              <a:t>1</a:t>
            </a:r>
            <a:r>
              <a:rPr sz="2800" lang="en-US">
                <a:solidFill>
                  <a:srgbClr val="000000"/>
                </a:solidFill>
              </a:rPr>
              <a:t>.</a:t>
            </a:r>
            <a:r>
              <a:rPr sz="1200" lang="en-US">
                <a:solidFill>
                  <a:srgbClr val="000000"/>
                </a:solidFill>
              </a:rPr>
              <a:t>T</a:t>
            </a:r>
            <a:r>
              <a:rPr sz="1200" lang="en-US">
                <a:solidFill>
                  <a:srgbClr val="000000"/>
                </a:solidFill>
              </a:rPr>
              <a:t>H</a:t>
            </a:r>
            <a:r>
              <a:rPr sz="1200" lang="en-US">
                <a:solidFill>
                  <a:srgbClr val="000000"/>
                </a:solidFill>
              </a:rPr>
              <a:t>E</a:t>
            </a:r>
            <a:r>
              <a:rPr sz="1200" lang="en-US">
                <a:solidFill>
                  <a:srgbClr val="000000"/>
                </a:solidFill>
              </a:rPr>
              <a:t> </a:t>
            </a:r>
            <a:r>
              <a:rPr sz="1200" lang="en-US">
                <a:solidFill>
                  <a:srgbClr val="000000"/>
                </a:solidFill>
              </a:rPr>
              <a:t>E</a:t>
            </a:r>
            <a:r>
              <a:rPr sz="1200" lang="en-US">
                <a:solidFill>
                  <a:srgbClr val="000000"/>
                </a:solidFill>
              </a:rPr>
              <a:t>M</a:t>
            </a:r>
            <a:r>
              <a:rPr sz="1200" lang="en-US">
                <a:solidFill>
                  <a:srgbClr val="000000"/>
                </a:solidFill>
              </a:rPr>
              <a:t>P</a:t>
            </a:r>
            <a:r>
              <a:rPr sz="1200" lang="en-US">
                <a:solidFill>
                  <a:srgbClr val="000000"/>
                </a:solidFill>
              </a:rPr>
              <a:t>L</a:t>
            </a:r>
            <a:r>
              <a:rPr sz="1200" lang="en-US">
                <a:solidFill>
                  <a:srgbClr val="000000"/>
                </a:solidFill>
              </a:rPr>
              <a:t>O</a:t>
            </a:r>
            <a:r>
              <a:rPr sz="1200" lang="en-US">
                <a:solidFill>
                  <a:srgbClr val="000000"/>
                </a:solidFill>
              </a:rPr>
              <a:t>YEE </a:t>
            </a:r>
            <a:r>
              <a:rPr sz="1200" lang="en-US">
                <a:solidFill>
                  <a:srgbClr val="000000"/>
                </a:solidFill>
              </a:rPr>
              <a:t>W</a:t>
            </a:r>
            <a:r>
              <a:rPr sz="1200" lang="en-US">
                <a:solidFill>
                  <a:srgbClr val="000000"/>
                </a:solidFill>
              </a:rPr>
              <a:t>I</a:t>
            </a:r>
            <a:r>
              <a:rPr sz="1200" lang="en-US">
                <a:solidFill>
                  <a:srgbClr val="000000"/>
                </a:solidFill>
              </a:rPr>
              <a:t>T</a:t>
            </a:r>
            <a:r>
              <a:rPr sz="1200" lang="en-US">
                <a:solidFill>
                  <a:srgbClr val="000000"/>
                </a:solidFill>
              </a:rPr>
              <a:t>H</a:t>
            </a:r>
            <a:r>
              <a:rPr sz="1200" lang="en-US">
                <a:solidFill>
                  <a:srgbClr val="000000"/>
                </a:solidFill>
              </a:rPr>
              <a:t> </a:t>
            </a:r>
            <a:r>
              <a:rPr sz="1200" lang="en-US">
                <a:solidFill>
                  <a:srgbClr val="000000"/>
                </a:solidFill>
              </a:rPr>
              <a:t>I</a:t>
            </a:r>
            <a:r>
              <a:rPr sz="1200" lang="en-US">
                <a:solidFill>
                  <a:srgbClr val="000000"/>
                </a:solidFill>
              </a:rPr>
              <a:t>D</a:t>
            </a:r>
            <a:r>
              <a:rPr sz="1200" lang="en-US">
                <a:solidFill>
                  <a:srgbClr val="000000"/>
                </a:solidFill>
              </a:rPr>
              <a:t> </a:t>
            </a:r>
            <a:r>
              <a:rPr sz="1200" lang="en-US">
                <a:solidFill>
                  <a:srgbClr val="000000"/>
                </a:solidFill>
              </a:rPr>
              <a:t>3</a:t>
            </a:r>
            <a:r>
              <a:rPr sz="1200" lang="en-US">
                <a:solidFill>
                  <a:srgbClr val="000000"/>
                </a:solidFill>
              </a:rPr>
              <a:t>5</a:t>
            </a:r>
            <a:r>
              <a:rPr sz="1200" lang="en-US">
                <a:solidFill>
                  <a:srgbClr val="000000"/>
                </a:solidFill>
              </a:rPr>
              <a:t>1</a:t>
            </a:r>
            <a:r>
              <a:rPr sz="1200" lang="en-US">
                <a:solidFill>
                  <a:srgbClr val="000000"/>
                </a:solidFill>
              </a:rPr>
              <a:t>3</a:t>
            </a:r>
            <a:r>
              <a:rPr sz="1200" lang="en-US">
                <a:solidFill>
                  <a:srgbClr val="000000"/>
                </a:solidFill>
              </a:rPr>
              <a:t>,</a:t>
            </a:r>
            <a:r>
              <a:rPr sz="1200" lang="en-US">
                <a:solidFill>
                  <a:srgbClr val="000000"/>
                </a:solidFill>
              </a:rPr>
              <a:t>D</a:t>
            </a:r>
            <a:r>
              <a:rPr sz="1200" lang="en-US">
                <a:solidFill>
                  <a:srgbClr val="000000"/>
                </a:solidFill>
              </a:rPr>
              <a:t>A</a:t>
            </a:r>
            <a:r>
              <a:rPr sz="1200" lang="en-US">
                <a:solidFill>
                  <a:srgbClr val="000000"/>
                </a:solidFill>
              </a:rPr>
              <a:t>M</a:t>
            </a:r>
            <a:r>
              <a:rPr sz="1200" lang="en-US">
                <a:solidFill>
                  <a:srgbClr val="000000"/>
                </a:solidFill>
              </a:rPr>
              <a:t>A</a:t>
            </a:r>
            <a:r>
              <a:rPr sz="1200" lang="en-US">
                <a:solidFill>
                  <a:srgbClr val="000000"/>
                </a:solidFill>
              </a:rPr>
              <a:t>R</a:t>
            </a:r>
            <a:r>
              <a:rPr sz="1200" lang="en-US">
                <a:solidFill>
                  <a:srgbClr val="000000"/>
                </a:solidFill>
              </a:rPr>
              <a:t>I</a:t>
            </a:r>
            <a:r>
              <a:rPr sz="1200" lang="en-US">
                <a:solidFill>
                  <a:srgbClr val="000000"/>
                </a:solidFill>
              </a:rPr>
              <a:t>S</a:t>
            </a:r>
            <a:r>
              <a:rPr sz="1200" lang="en-US">
                <a:solidFill>
                  <a:srgbClr val="000000"/>
                </a:solidFill>
              </a:rPr>
              <a:t>,</a:t>
            </a:r>
            <a:r>
              <a:rPr sz="1200" lang="en-US">
                <a:solidFill>
                  <a:srgbClr val="000000"/>
                </a:solidFill>
              </a:rPr>
              <a:t>H</a:t>
            </a:r>
            <a:r>
              <a:rPr sz="1200" lang="en-US">
                <a:solidFill>
                  <a:srgbClr val="000000"/>
                </a:solidFill>
              </a:rPr>
              <a:t>A</a:t>
            </a:r>
            <a:r>
              <a:rPr sz="1200" lang="en-US">
                <a:solidFill>
                  <a:srgbClr val="000000"/>
                </a:solidFill>
              </a:rPr>
              <a:t>S</a:t>
            </a:r>
            <a:r>
              <a:rPr sz="1200" lang="en-US">
                <a:solidFill>
                  <a:srgbClr val="000000"/>
                </a:solidFill>
              </a:rPr>
              <a:t> </a:t>
            </a:r>
            <a:r>
              <a:rPr sz="1200" lang="en-US">
                <a:solidFill>
                  <a:srgbClr val="000000"/>
                </a:solidFill>
              </a:rPr>
              <a:t>T</a:t>
            </a:r>
            <a:r>
              <a:rPr sz="1200" lang="en-US">
                <a:solidFill>
                  <a:srgbClr val="000000"/>
                </a:solidFill>
              </a:rPr>
              <a:t>H</a:t>
            </a:r>
            <a:r>
              <a:rPr sz="1200" lang="en-US">
                <a:solidFill>
                  <a:srgbClr val="000000"/>
                </a:solidFill>
              </a:rPr>
              <a:t>E</a:t>
            </a:r>
            <a:r>
              <a:rPr sz="1200" lang="en-US">
                <a:solidFill>
                  <a:srgbClr val="000000"/>
                </a:solidFill>
              </a:rPr>
              <a:t> </a:t>
            </a:r>
            <a:r>
              <a:rPr sz="1200" lang="en-US">
                <a:solidFill>
                  <a:srgbClr val="000000"/>
                </a:solidFill>
              </a:rPr>
              <a:t>L</a:t>
            </a:r>
            <a:r>
              <a:rPr sz="1200" lang="en-US">
                <a:solidFill>
                  <a:srgbClr val="000000"/>
                </a:solidFill>
              </a:rPr>
              <a:t>A</a:t>
            </a:r>
            <a:r>
              <a:rPr sz="1200" lang="en-US">
                <a:solidFill>
                  <a:srgbClr val="000000"/>
                </a:solidFill>
              </a:rPr>
              <a:t>R</a:t>
            </a:r>
            <a:r>
              <a:rPr sz="1200" lang="en-US">
                <a:solidFill>
                  <a:srgbClr val="000000"/>
                </a:solidFill>
              </a:rPr>
              <a:t>G</a:t>
            </a:r>
            <a:r>
              <a:rPr sz="1200" lang="en-US">
                <a:solidFill>
                  <a:srgbClr val="000000"/>
                </a:solidFill>
              </a:rPr>
              <a:t>EST </a:t>
            </a:r>
            <a:r>
              <a:rPr sz="1200" lang="en-US">
                <a:solidFill>
                  <a:srgbClr val="000000"/>
                </a:solidFill>
              </a:rPr>
              <a:t>P</a:t>
            </a:r>
            <a:r>
              <a:rPr sz="1200" lang="en-US">
                <a:solidFill>
                  <a:srgbClr val="000000"/>
                </a:solidFill>
              </a:rPr>
              <a:t>O</a:t>
            </a:r>
            <a:r>
              <a:rPr sz="1200" lang="en-US">
                <a:solidFill>
                  <a:srgbClr val="000000"/>
                </a:solidFill>
              </a:rPr>
              <a:t>R</a:t>
            </a:r>
            <a:r>
              <a:rPr sz="1200" lang="en-US">
                <a:solidFill>
                  <a:srgbClr val="000000"/>
                </a:solidFill>
              </a:rPr>
              <a:t>T</a:t>
            </a:r>
            <a:r>
              <a:rPr sz="1200" lang="en-US">
                <a:solidFill>
                  <a:srgbClr val="000000"/>
                </a:solidFill>
              </a:rPr>
              <a:t>I</a:t>
            </a:r>
            <a:r>
              <a:rPr sz="1200" lang="en-US">
                <a:solidFill>
                  <a:srgbClr val="000000"/>
                </a:solidFill>
              </a:rPr>
              <a:t>O</a:t>
            </a:r>
            <a:r>
              <a:rPr sz="1200" lang="en-US">
                <a:solidFill>
                  <a:srgbClr val="000000"/>
                </a:solidFill>
              </a:rPr>
              <a:t>N</a:t>
            </a:r>
            <a:r>
              <a:rPr sz="1200" lang="en-US">
                <a:solidFill>
                  <a:srgbClr val="000000"/>
                </a:solidFill>
              </a:rPr>
              <a:t> </a:t>
            </a:r>
            <a:r>
              <a:rPr sz="1200" lang="en-US">
                <a:solidFill>
                  <a:srgbClr val="000000"/>
                </a:solidFill>
              </a:rPr>
              <a:t>O</a:t>
            </a:r>
            <a:r>
              <a:rPr sz="1200" lang="en-US">
                <a:solidFill>
                  <a:srgbClr val="000000"/>
                </a:solidFill>
              </a:rPr>
              <a:t>F</a:t>
            </a:r>
            <a:r>
              <a:rPr sz="1200" lang="en-US">
                <a:solidFill>
                  <a:srgbClr val="000000"/>
                </a:solidFill>
              </a:rPr>
              <a:t> </a:t>
            </a:r>
            <a:r>
              <a:rPr sz="1200" lang="en-US">
                <a:solidFill>
                  <a:srgbClr val="000000"/>
                </a:solidFill>
              </a:rPr>
              <a:t>T</a:t>
            </a:r>
            <a:r>
              <a:rPr sz="1200" lang="en-US">
                <a:solidFill>
                  <a:srgbClr val="000000"/>
                </a:solidFill>
              </a:rPr>
              <a:t>H</a:t>
            </a:r>
            <a:r>
              <a:rPr sz="1200" lang="en-US">
                <a:solidFill>
                  <a:srgbClr val="000000"/>
                </a:solidFill>
              </a:rPr>
              <a:t>E</a:t>
            </a:r>
            <a:r>
              <a:rPr sz="1200" lang="en-US">
                <a:solidFill>
                  <a:srgbClr val="000000"/>
                </a:solidFill>
              </a:rPr>
              <a:t> </a:t>
            </a:r>
            <a:r>
              <a:rPr sz="1200" lang="en-US">
                <a:solidFill>
                  <a:srgbClr val="000000"/>
                </a:solidFill>
              </a:rPr>
              <a:t>R</a:t>
            </a:r>
            <a:r>
              <a:rPr sz="1200" lang="en-US">
                <a:solidFill>
                  <a:srgbClr val="000000"/>
                </a:solidFill>
              </a:rPr>
              <a:t>A</a:t>
            </a:r>
            <a:r>
              <a:rPr sz="1200" lang="en-US">
                <a:solidFill>
                  <a:srgbClr val="000000"/>
                </a:solidFill>
              </a:rPr>
              <a:t>T</a:t>
            </a:r>
            <a:r>
              <a:rPr sz="1200" lang="en-US">
                <a:solidFill>
                  <a:srgbClr val="000000"/>
                </a:solidFill>
              </a:rPr>
              <a:t>I</a:t>
            </a:r>
            <a:r>
              <a:rPr sz="1200" lang="en-US">
                <a:solidFill>
                  <a:srgbClr val="000000"/>
                </a:solidFill>
              </a:rPr>
              <a:t>N</a:t>
            </a:r>
            <a:r>
              <a:rPr sz="1200" lang="en-US">
                <a:solidFill>
                  <a:srgbClr val="000000"/>
                </a:solidFill>
              </a:rPr>
              <a:t>G</a:t>
            </a:r>
            <a:r>
              <a:rPr sz="1200" lang="en-US">
                <a:solidFill>
                  <a:srgbClr val="000000"/>
                </a:solidFill>
              </a:rPr>
              <a:t> </a:t>
            </a:r>
            <a:r>
              <a:rPr sz="1200" lang="en-US">
                <a:solidFill>
                  <a:srgbClr val="000000"/>
                </a:solidFill>
              </a:rPr>
              <a:t>P</a:t>
            </a:r>
            <a:r>
              <a:rPr sz="1200" lang="en-US">
                <a:solidFill>
                  <a:srgbClr val="000000"/>
                </a:solidFill>
              </a:rPr>
              <a:t>I</a:t>
            </a:r>
            <a:r>
              <a:rPr sz="1200" lang="en-US">
                <a:solidFill>
                  <a:srgbClr val="000000"/>
                </a:solidFill>
              </a:rPr>
              <a:t>E</a:t>
            </a:r>
            <a:r>
              <a:rPr sz="1200" lang="en-US">
                <a:solidFill>
                  <a:srgbClr val="000000"/>
                </a:solidFill>
              </a:rPr>
              <a:t> </a:t>
            </a:r>
            <a:r>
              <a:rPr sz="1200" lang="en-US">
                <a:solidFill>
                  <a:srgbClr val="000000"/>
                </a:solidFill>
              </a:rPr>
              <a:t>C</a:t>
            </a:r>
            <a:r>
              <a:rPr sz="1200" lang="en-US">
                <a:solidFill>
                  <a:srgbClr val="000000"/>
                </a:solidFill>
              </a:rPr>
              <a:t>H</a:t>
            </a:r>
            <a:r>
              <a:rPr sz="1200" lang="en-US">
                <a:solidFill>
                  <a:srgbClr val="000000"/>
                </a:solidFill>
              </a:rPr>
              <a:t>A</a:t>
            </a:r>
            <a:r>
              <a:rPr sz="1200" lang="en-US">
                <a:solidFill>
                  <a:srgbClr val="000000"/>
                </a:solidFill>
              </a:rPr>
              <a:t>R</a:t>
            </a:r>
            <a:r>
              <a:rPr sz="1200" lang="en-US">
                <a:solidFill>
                  <a:srgbClr val="000000"/>
                </a:solidFill>
              </a:rPr>
              <a:t>T</a:t>
            </a:r>
            <a:r>
              <a:rPr sz="1200" lang="en-US">
                <a:solidFill>
                  <a:srgbClr val="000000"/>
                </a:solidFill>
              </a:rPr>
              <a:t>,</a:t>
            </a:r>
            <a:r>
              <a:rPr sz="1200" lang="en-US">
                <a:solidFill>
                  <a:srgbClr val="000000"/>
                </a:solidFill>
              </a:rPr>
              <a:t> </a:t>
            </a:r>
            <a:r>
              <a:rPr sz="1200" lang="en-US">
                <a:solidFill>
                  <a:srgbClr val="000000"/>
                </a:solidFill>
              </a:rPr>
              <a:t>I</a:t>
            </a:r>
            <a:r>
              <a:rPr sz="1200" lang="en-US">
                <a:solidFill>
                  <a:srgbClr val="000000"/>
                </a:solidFill>
              </a:rPr>
              <a:t>N</a:t>
            </a:r>
            <a:r>
              <a:rPr sz="1200" lang="en-US">
                <a:solidFill>
                  <a:srgbClr val="000000"/>
                </a:solidFill>
              </a:rPr>
              <a:t>D</a:t>
            </a:r>
            <a:r>
              <a:rPr sz="1200" lang="en-US">
                <a:solidFill>
                  <a:srgbClr val="000000"/>
                </a:solidFill>
              </a:rPr>
              <a:t>I</a:t>
            </a:r>
            <a:r>
              <a:rPr sz="1200" lang="en-US">
                <a:solidFill>
                  <a:srgbClr val="000000"/>
                </a:solidFill>
              </a:rPr>
              <a:t>C</a:t>
            </a:r>
            <a:r>
              <a:rPr sz="1200" lang="en-US">
                <a:solidFill>
                  <a:srgbClr val="000000"/>
                </a:solidFill>
              </a:rPr>
              <a:t>A</a:t>
            </a:r>
            <a:r>
              <a:rPr sz="1200" lang="en-US">
                <a:solidFill>
                  <a:srgbClr val="000000"/>
                </a:solidFill>
              </a:rPr>
              <a:t>T</a:t>
            </a:r>
            <a:r>
              <a:rPr sz="1200" lang="en-US">
                <a:solidFill>
                  <a:srgbClr val="000000"/>
                </a:solidFill>
              </a:rPr>
              <a:t>I</a:t>
            </a:r>
            <a:r>
              <a:rPr sz="1200" lang="en-US">
                <a:solidFill>
                  <a:srgbClr val="000000"/>
                </a:solidFill>
              </a:rPr>
              <a:t>N</a:t>
            </a:r>
            <a:r>
              <a:rPr sz="1200" lang="en-US">
                <a:solidFill>
                  <a:srgbClr val="000000"/>
                </a:solidFill>
              </a:rPr>
              <a:t>G</a:t>
            </a:r>
            <a:r>
              <a:rPr sz="1200" lang="en-US">
                <a:solidFill>
                  <a:srgbClr val="000000"/>
                </a:solidFill>
              </a:rPr>
              <a:t> </a:t>
            </a:r>
            <a:r>
              <a:rPr sz="1200" lang="en-US">
                <a:solidFill>
                  <a:srgbClr val="000000"/>
                </a:solidFill>
              </a:rPr>
              <a:t>S</a:t>
            </a:r>
            <a:r>
              <a:rPr sz="1200" lang="en-US">
                <a:solidFill>
                  <a:srgbClr val="000000"/>
                </a:solidFill>
              </a:rPr>
              <a:t>T</a:t>
            </a:r>
            <a:r>
              <a:rPr sz="1200" lang="en-US">
                <a:solidFill>
                  <a:srgbClr val="000000"/>
                </a:solidFill>
              </a:rPr>
              <a:t>R</a:t>
            </a:r>
            <a:r>
              <a:rPr sz="1200" lang="en-US">
                <a:solidFill>
                  <a:srgbClr val="000000"/>
                </a:solidFill>
              </a:rPr>
              <a:t>O</a:t>
            </a:r>
            <a:r>
              <a:rPr sz="1200" lang="en-US">
                <a:solidFill>
                  <a:srgbClr val="000000"/>
                </a:solidFill>
              </a:rPr>
              <a:t>N</a:t>
            </a:r>
            <a:r>
              <a:rPr sz="1200" lang="en-US">
                <a:solidFill>
                  <a:srgbClr val="000000"/>
                </a:solidFill>
              </a:rPr>
              <a:t>G</a:t>
            </a:r>
            <a:r>
              <a:rPr sz="1200" lang="en-US">
                <a:solidFill>
                  <a:srgbClr val="000000"/>
                </a:solidFill>
              </a:rPr>
              <a:t> </a:t>
            </a:r>
            <a:r>
              <a:rPr sz="1200" lang="en-US">
                <a:solidFill>
                  <a:srgbClr val="000000"/>
                </a:solidFill>
              </a:rPr>
              <a:t>P</a:t>
            </a:r>
            <a:r>
              <a:rPr sz="1200" lang="en-US">
                <a:solidFill>
                  <a:srgbClr val="000000"/>
                </a:solidFill>
              </a:rPr>
              <a:t>O</a:t>
            </a:r>
            <a:r>
              <a:rPr sz="1200" lang="en-US">
                <a:solidFill>
                  <a:srgbClr val="000000"/>
                </a:solidFill>
              </a:rPr>
              <a:t>R</a:t>
            </a:r>
            <a:r>
              <a:rPr sz="1200" lang="en-US">
                <a:solidFill>
                  <a:srgbClr val="000000"/>
                </a:solidFill>
              </a:rPr>
              <a:t>F</a:t>
            </a:r>
            <a:r>
              <a:rPr sz="1200" lang="en-US">
                <a:solidFill>
                  <a:srgbClr val="000000"/>
                </a:solidFill>
              </a:rPr>
              <a:t>O</a:t>
            </a:r>
            <a:r>
              <a:rPr sz="1200" lang="en-US">
                <a:solidFill>
                  <a:srgbClr val="000000"/>
                </a:solidFill>
              </a:rPr>
              <a:t>R</a:t>
            </a:r>
            <a:r>
              <a:rPr sz="1200" lang="en-US">
                <a:solidFill>
                  <a:srgbClr val="000000"/>
                </a:solidFill>
              </a:rPr>
              <a:t>M</a:t>
            </a:r>
            <a:r>
              <a:rPr sz="1200" lang="en-US">
                <a:solidFill>
                  <a:srgbClr val="000000"/>
                </a:solidFill>
              </a:rPr>
              <a:t>A</a:t>
            </a:r>
            <a:r>
              <a:rPr sz="1200" lang="en-US">
                <a:solidFill>
                  <a:srgbClr val="000000"/>
                </a:solidFill>
              </a:rPr>
              <a:t>N</a:t>
            </a:r>
            <a:r>
              <a:rPr sz="1200" lang="en-US">
                <a:solidFill>
                  <a:srgbClr val="000000"/>
                </a:solidFill>
              </a:rPr>
              <a:t>C</a:t>
            </a:r>
            <a:r>
              <a:rPr sz="1200" lang="en-US">
                <a:solidFill>
                  <a:srgbClr val="000000"/>
                </a:solidFill>
              </a:rPr>
              <a:t>E</a:t>
            </a:r>
            <a:r>
              <a:rPr sz="1200" lang="en-US">
                <a:solidFill>
                  <a:srgbClr val="000000"/>
                </a:solidFill>
              </a:rPr>
              <a:t> </a:t>
            </a:r>
            <a:r>
              <a:rPr sz="1200" lang="en-US">
                <a:solidFill>
                  <a:srgbClr val="000000"/>
                </a:solidFill>
              </a:rPr>
              <a:t>C</a:t>
            </a:r>
            <a:r>
              <a:rPr sz="1200" lang="en-US">
                <a:solidFill>
                  <a:srgbClr val="000000"/>
                </a:solidFill>
              </a:rPr>
              <a:t>O</a:t>
            </a:r>
            <a:r>
              <a:rPr sz="1200" lang="en-US">
                <a:solidFill>
                  <a:srgbClr val="000000"/>
                </a:solidFill>
              </a:rPr>
              <a:t>M</a:t>
            </a:r>
            <a:r>
              <a:rPr sz="1200" lang="en-US">
                <a:solidFill>
                  <a:srgbClr val="000000"/>
                </a:solidFill>
              </a:rPr>
              <a:t>P</a:t>
            </a:r>
            <a:r>
              <a:rPr sz="1200" lang="en-US">
                <a:solidFill>
                  <a:srgbClr val="000000"/>
                </a:solidFill>
              </a:rPr>
              <a:t>A</a:t>
            </a:r>
            <a:r>
              <a:rPr sz="1200" lang="en-US">
                <a:solidFill>
                  <a:srgbClr val="000000"/>
                </a:solidFill>
              </a:rPr>
              <a:t>R</a:t>
            </a:r>
            <a:r>
              <a:rPr sz="1200" lang="en-US">
                <a:solidFill>
                  <a:srgbClr val="000000"/>
                </a:solidFill>
              </a:rPr>
              <a:t>E</a:t>
            </a:r>
            <a:r>
              <a:rPr sz="1200" lang="en-US">
                <a:solidFill>
                  <a:srgbClr val="000000"/>
                </a:solidFill>
              </a:rPr>
              <a:t>D</a:t>
            </a:r>
            <a:r>
              <a:rPr sz="1200" lang="en-US">
                <a:solidFill>
                  <a:srgbClr val="000000"/>
                </a:solidFill>
              </a:rPr>
              <a:t> </a:t>
            </a:r>
            <a:r>
              <a:rPr sz="1200" lang="en-US">
                <a:solidFill>
                  <a:srgbClr val="000000"/>
                </a:solidFill>
              </a:rPr>
              <a:t>T</a:t>
            </a:r>
            <a:r>
              <a:rPr sz="1200" lang="en-US">
                <a:solidFill>
                  <a:srgbClr val="000000"/>
                </a:solidFill>
              </a:rPr>
              <a:t>O</a:t>
            </a:r>
            <a:r>
              <a:rPr sz="1200" lang="en-US">
                <a:solidFill>
                  <a:srgbClr val="000000"/>
                </a:solidFill>
              </a:rPr>
              <a:t> </a:t>
            </a:r>
            <a:r>
              <a:rPr sz="1200" lang="en-US">
                <a:solidFill>
                  <a:srgbClr val="000000"/>
                </a:solidFill>
              </a:rPr>
              <a:t>O</a:t>
            </a:r>
            <a:r>
              <a:rPr sz="1200" lang="en-US">
                <a:solidFill>
                  <a:srgbClr val="000000"/>
                </a:solidFill>
              </a:rPr>
              <a:t>T</a:t>
            </a:r>
            <a:r>
              <a:rPr sz="1200" lang="en-US">
                <a:solidFill>
                  <a:srgbClr val="000000"/>
                </a:solidFill>
              </a:rPr>
              <a:t>H</a:t>
            </a:r>
            <a:r>
              <a:rPr sz="1200" lang="en-US">
                <a:solidFill>
                  <a:srgbClr val="000000"/>
                </a:solidFill>
              </a:rPr>
              <a:t>E</a:t>
            </a:r>
            <a:r>
              <a:rPr sz="1200" lang="en-US">
                <a:solidFill>
                  <a:srgbClr val="000000"/>
                </a:solidFill>
              </a:rPr>
              <a:t>R</a:t>
            </a:r>
            <a:r>
              <a:rPr sz="1200" lang="en-US">
                <a:solidFill>
                  <a:srgbClr val="000000"/>
                </a:solidFill>
              </a:rPr>
              <a:t>S</a:t>
            </a:r>
            <a:r>
              <a:rPr sz="1200" lang="en-US">
                <a:solidFill>
                  <a:srgbClr val="000000"/>
                </a:solidFill>
              </a:rPr>
              <a:t> </a:t>
            </a:r>
            <a:r>
              <a:rPr sz="1200" lang="en-US">
                <a:solidFill>
                  <a:srgbClr val="000000"/>
                </a:solidFill>
              </a:rPr>
              <a:t>.</a:t>
            </a:r>
            <a:endParaRPr sz="2800" lang="en-IN">
              <a:solidFill>
                <a:srgbClr val="000000"/>
              </a:solidFill>
            </a:endParaRPr>
          </a:p>
          <a:p>
            <a:r>
              <a:rPr sz="2800" lang="en-US">
                <a:solidFill>
                  <a:srgbClr val="000000"/>
                </a:solidFill>
              </a:rPr>
              <a:t>2</a:t>
            </a:r>
            <a:r>
              <a:rPr sz="2800" lang="en-US">
                <a:solidFill>
                  <a:srgbClr val="000000"/>
                </a:solidFill>
              </a:rPr>
              <a:t>.</a:t>
            </a:r>
            <a:r>
              <a:rPr sz="1200" lang="en-US">
                <a:solidFill>
                  <a:srgbClr val="000000"/>
                </a:solidFill>
              </a:rPr>
              <a:t>A</a:t>
            </a:r>
            <a:r>
              <a:rPr sz="1200" lang="en-US">
                <a:solidFill>
                  <a:srgbClr val="000000"/>
                </a:solidFill>
              </a:rPr>
              <a:t>L</a:t>
            </a:r>
            <a:r>
              <a:rPr sz="1200" lang="en-US">
                <a:solidFill>
                  <a:srgbClr val="000000"/>
                </a:solidFill>
              </a:rPr>
              <a:t>L</a:t>
            </a:r>
            <a:r>
              <a:rPr sz="1200" lang="en-US">
                <a:solidFill>
                  <a:srgbClr val="000000"/>
                </a:solidFill>
              </a:rPr>
              <a:t> </a:t>
            </a:r>
            <a:r>
              <a:rPr sz="1200" lang="en-US">
                <a:solidFill>
                  <a:srgbClr val="000000"/>
                </a:solidFill>
              </a:rPr>
              <a:t>E</a:t>
            </a:r>
            <a:r>
              <a:rPr sz="1200" lang="en-US">
                <a:solidFill>
                  <a:srgbClr val="000000"/>
                </a:solidFill>
              </a:rPr>
              <a:t>M</a:t>
            </a:r>
            <a:r>
              <a:rPr sz="1200" lang="en-US">
                <a:solidFill>
                  <a:srgbClr val="000000"/>
                </a:solidFill>
              </a:rPr>
              <a:t>P</a:t>
            </a:r>
            <a:r>
              <a:rPr sz="1200" lang="en-US">
                <a:solidFill>
                  <a:srgbClr val="000000"/>
                </a:solidFill>
              </a:rPr>
              <a:t>L</a:t>
            </a:r>
            <a:r>
              <a:rPr sz="1200" lang="en-US">
                <a:solidFill>
                  <a:srgbClr val="000000"/>
                </a:solidFill>
              </a:rPr>
              <a:t>OYEES </a:t>
            </a:r>
            <a:r>
              <a:rPr sz="1200" lang="en-US">
                <a:solidFill>
                  <a:srgbClr val="000000"/>
                </a:solidFill>
              </a:rPr>
              <a:t>L</a:t>
            </a:r>
            <a:r>
              <a:rPr sz="1200" lang="en-US">
                <a:solidFill>
                  <a:srgbClr val="000000"/>
                </a:solidFill>
              </a:rPr>
              <a:t>I</a:t>
            </a:r>
            <a:r>
              <a:rPr sz="1200" lang="en-US">
                <a:solidFill>
                  <a:srgbClr val="000000"/>
                </a:solidFill>
              </a:rPr>
              <a:t>S</a:t>
            </a:r>
            <a:r>
              <a:rPr sz="1200" lang="en-US">
                <a:solidFill>
                  <a:srgbClr val="000000"/>
                </a:solidFill>
              </a:rPr>
              <a:t>T</a:t>
            </a:r>
            <a:r>
              <a:rPr sz="1200" lang="en-US">
                <a:solidFill>
                  <a:srgbClr val="000000"/>
                </a:solidFill>
              </a:rPr>
              <a:t>E</a:t>
            </a:r>
            <a:r>
              <a:rPr sz="1200" lang="en-US">
                <a:solidFill>
                  <a:srgbClr val="000000"/>
                </a:solidFill>
              </a:rPr>
              <a:t>D</a:t>
            </a:r>
            <a:r>
              <a:rPr sz="1200" lang="en-US">
                <a:solidFill>
                  <a:srgbClr val="000000"/>
                </a:solidFill>
              </a:rPr>
              <a:t> </a:t>
            </a:r>
            <a:r>
              <a:rPr sz="1200" lang="en-US">
                <a:solidFill>
                  <a:srgbClr val="000000"/>
                </a:solidFill>
              </a:rPr>
              <a:t>(</a:t>
            </a:r>
            <a:r>
              <a:rPr sz="1200" lang="en-US">
                <a:solidFill>
                  <a:srgbClr val="000000"/>
                </a:solidFill>
              </a:rPr>
              <a:t>K</a:t>
            </a:r>
            <a:r>
              <a:rPr sz="1200" lang="en-US">
                <a:solidFill>
                  <a:srgbClr val="000000"/>
                </a:solidFill>
              </a:rPr>
              <a:t>A</a:t>
            </a:r>
            <a:r>
              <a:rPr sz="1200" lang="en-US">
                <a:solidFill>
                  <a:srgbClr val="000000"/>
                </a:solidFill>
              </a:rPr>
              <a:t>R</a:t>
            </a:r>
            <a:r>
              <a:rPr sz="1200" lang="en-US">
                <a:solidFill>
                  <a:srgbClr val="000000"/>
                </a:solidFill>
              </a:rPr>
              <a:t>L</a:t>
            </a:r>
            <a:r>
              <a:rPr sz="1200" lang="en-US">
                <a:solidFill>
                  <a:srgbClr val="000000"/>
                </a:solidFill>
              </a:rPr>
              <a:t>I</a:t>
            </a:r>
            <a:r>
              <a:rPr sz="1200" lang="en-US">
                <a:solidFill>
                  <a:srgbClr val="000000"/>
                </a:solidFill>
              </a:rPr>
              <a:t>,</a:t>
            </a:r>
            <a:r>
              <a:rPr sz="1200" lang="en-US">
                <a:solidFill>
                  <a:srgbClr val="000000"/>
                </a:solidFill>
              </a:rPr>
              <a:t>T</a:t>
            </a:r>
            <a:r>
              <a:rPr sz="1200" lang="en-US">
                <a:solidFill>
                  <a:srgbClr val="000000"/>
                </a:solidFill>
              </a:rPr>
              <a:t>Y</a:t>
            </a:r>
            <a:r>
              <a:rPr sz="1200" lang="en-US">
                <a:solidFill>
                  <a:srgbClr val="000000"/>
                </a:solidFill>
              </a:rPr>
              <a:t>R</a:t>
            </a:r>
            <a:r>
              <a:rPr sz="1200" lang="en-US">
                <a:solidFill>
                  <a:srgbClr val="000000"/>
                </a:solidFill>
              </a:rPr>
              <a:t>O</a:t>
            </a:r>
            <a:r>
              <a:rPr sz="1200" lang="en-US">
                <a:solidFill>
                  <a:srgbClr val="000000"/>
                </a:solidFill>
              </a:rPr>
              <a:t>N</a:t>
            </a:r>
            <a:r>
              <a:rPr sz="1200" lang="en-US">
                <a:solidFill>
                  <a:srgbClr val="000000"/>
                </a:solidFill>
              </a:rPr>
              <a:t>E</a:t>
            </a:r>
            <a:r>
              <a:rPr sz="1200" lang="en-US">
                <a:solidFill>
                  <a:srgbClr val="000000"/>
                </a:solidFill>
              </a:rPr>
              <a:t>,</a:t>
            </a:r>
            <a:r>
              <a:rPr sz="1200" lang="en-US">
                <a:solidFill>
                  <a:srgbClr val="000000"/>
                </a:solidFill>
              </a:rPr>
              <a:t>A</a:t>
            </a:r>
            <a:r>
              <a:rPr sz="1200" lang="en-US">
                <a:solidFill>
                  <a:srgbClr val="000000"/>
                </a:solidFill>
              </a:rPr>
              <a:t>L</a:t>
            </a:r>
            <a:r>
              <a:rPr sz="1200" lang="en-US">
                <a:solidFill>
                  <a:srgbClr val="000000"/>
                </a:solidFill>
              </a:rPr>
              <a:t>E</a:t>
            </a:r>
            <a:r>
              <a:rPr sz="1200" lang="en-US">
                <a:solidFill>
                  <a:srgbClr val="000000"/>
                </a:solidFill>
              </a:rPr>
              <a:t>X</a:t>
            </a:r>
            <a:r>
              <a:rPr sz="1200" lang="en-US">
                <a:solidFill>
                  <a:srgbClr val="000000"/>
                </a:solidFill>
              </a:rPr>
              <a:t>U</a:t>
            </a:r>
            <a:r>
              <a:rPr sz="1200" lang="en-US">
                <a:solidFill>
                  <a:srgbClr val="000000"/>
                </a:solidFill>
              </a:rPr>
              <a:t>S</a:t>
            </a:r>
            <a:r>
              <a:rPr sz="1200" lang="en-US">
                <a:solidFill>
                  <a:srgbClr val="000000"/>
                </a:solidFill>
              </a:rPr>
              <a:t>,</a:t>
            </a:r>
            <a:r>
              <a:rPr sz="1200" lang="en-US">
                <a:solidFill>
                  <a:srgbClr val="000000"/>
                </a:solidFill>
              </a:rPr>
              <a:t>K</a:t>
            </a:r>
            <a:r>
              <a:rPr sz="1200" lang="en-US">
                <a:solidFill>
                  <a:srgbClr val="000000"/>
                </a:solidFill>
              </a:rPr>
              <a:t>I</a:t>
            </a:r>
            <a:r>
              <a:rPr sz="1200" lang="en-US">
                <a:solidFill>
                  <a:srgbClr val="000000"/>
                </a:solidFill>
              </a:rPr>
              <a:t>N</a:t>
            </a:r>
            <a:r>
              <a:rPr sz="1200" lang="en-US">
                <a:solidFill>
                  <a:srgbClr val="000000"/>
                </a:solidFill>
              </a:rPr>
              <a:t>S</a:t>
            </a:r>
            <a:r>
              <a:rPr sz="1200" lang="en-US">
                <a:solidFill>
                  <a:srgbClr val="000000"/>
                </a:solidFill>
              </a:rPr>
              <a:t>L</a:t>
            </a:r>
            <a:r>
              <a:rPr sz="1200" lang="en-US">
                <a:solidFill>
                  <a:srgbClr val="000000"/>
                </a:solidFill>
              </a:rPr>
              <a:t>E</a:t>
            </a:r>
            <a:r>
              <a:rPr sz="1200" lang="en-US">
                <a:solidFill>
                  <a:srgbClr val="000000"/>
                </a:solidFill>
              </a:rPr>
              <a:t>Y</a:t>
            </a:r>
            <a:r>
              <a:rPr sz="1200" lang="en-US">
                <a:solidFill>
                  <a:srgbClr val="000000"/>
                </a:solidFill>
              </a:rPr>
              <a:t>)</a:t>
            </a:r>
            <a:r>
              <a:rPr sz="1200" lang="en-US">
                <a:solidFill>
                  <a:srgbClr val="000000"/>
                </a:solidFill>
              </a:rPr>
              <a:t> </a:t>
            </a:r>
            <a:r>
              <a:rPr sz="1200" lang="en-US">
                <a:solidFill>
                  <a:srgbClr val="000000"/>
                </a:solidFill>
              </a:rPr>
              <a:t>H</a:t>
            </a:r>
            <a:r>
              <a:rPr sz="1200" lang="en-US">
                <a:solidFill>
                  <a:srgbClr val="000000"/>
                </a:solidFill>
              </a:rPr>
              <a:t>A</a:t>
            </a:r>
            <a:r>
              <a:rPr sz="1200" lang="en-US">
                <a:solidFill>
                  <a:srgbClr val="000000"/>
                </a:solidFill>
              </a:rPr>
              <a:t>V</a:t>
            </a:r>
            <a:r>
              <a:rPr sz="1200" lang="en-US">
                <a:solidFill>
                  <a:srgbClr val="000000"/>
                </a:solidFill>
              </a:rPr>
              <a:t>E</a:t>
            </a:r>
            <a:r>
              <a:rPr sz="1200" lang="en-US">
                <a:solidFill>
                  <a:srgbClr val="000000"/>
                </a:solidFill>
              </a:rPr>
              <a:t> </a:t>
            </a:r>
            <a:r>
              <a:rPr sz="1200" lang="en-US">
                <a:solidFill>
                  <a:srgbClr val="000000"/>
                </a:solidFill>
              </a:rPr>
              <a:t>R</a:t>
            </a:r>
            <a:r>
              <a:rPr sz="1200" lang="en-US">
                <a:solidFill>
                  <a:srgbClr val="000000"/>
                </a:solidFill>
              </a:rPr>
              <a:t>A</a:t>
            </a:r>
            <a:r>
              <a:rPr sz="1200" lang="en-US">
                <a:solidFill>
                  <a:srgbClr val="000000"/>
                </a:solidFill>
              </a:rPr>
              <a:t>T</a:t>
            </a:r>
            <a:r>
              <a:rPr sz="1200" lang="en-US">
                <a:solidFill>
                  <a:srgbClr val="000000"/>
                </a:solidFill>
              </a:rPr>
              <a:t>I</a:t>
            </a:r>
            <a:r>
              <a:rPr sz="1200" lang="en-US">
                <a:solidFill>
                  <a:srgbClr val="000000"/>
                </a:solidFill>
              </a:rPr>
              <a:t>N</a:t>
            </a:r>
            <a:r>
              <a:rPr sz="1200" lang="en-US">
                <a:solidFill>
                  <a:srgbClr val="000000"/>
                </a:solidFill>
              </a:rPr>
              <a:t>G</a:t>
            </a:r>
            <a:r>
              <a:rPr sz="1200" lang="en-US">
                <a:solidFill>
                  <a:srgbClr val="000000"/>
                </a:solidFill>
              </a:rPr>
              <a:t>S</a:t>
            </a:r>
            <a:r>
              <a:rPr sz="1200" lang="en-US">
                <a:solidFill>
                  <a:srgbClr val="000000"/>
                </a:solidFill>
              </a:rPr>
              <a:t> </a:t>
            </a:r>
            <a:r>
              <a:rPr sz="1200" lang="en-US">
                <a:solidFill>
                  <a:srgbClr val="000000"/>
                </a:solidFill>
              </a:rPr>
              <a:t>T</a:t>
            </a:r>
            <a:r>
              <a:rPr sz="1200" lang="en-US">
                <a:solidFill>
                  <a:srgbClr val="000000"/>
                </a:solidFill>
              </a:rPr>
              <a:t>H</a:t>
            </a:r>
            <a:r>
              <a:rPr sz="1200" lang="en-US">
                <a:solidFill>
                  <a:srgbClr val="000000"/>
                </a:solidFill>
              </a:rPr>
              <a:t>A</a:t>
            </a:r>
            <a:r>
              <a:rPr sz="1200" lang="en-US">
                <a:solidFill>
                  <a:srgbClr val="000000"/>
                </a:solidFill>
              </a:rPr>
              <a:t>T</a:t>
            </a:r>
            <a:r>
              <a:rPr sz="1200" lang="en-US">
                <a:solidFill>
                  <a:srgbClr val="000000"/>
                </a:solidFill>
              </a:rPr>
              <a:t> </a:t>
            </a:r>
            <a:r>
              <a:rPr sz="1200" lang="en-US">
                <a:solidFill>
                  <a:srgbClr val="000000"/>
                </a:solidFill>
              </a:rPr>
              <a:t>"</a:t>
            </a:r>
            <a:r>
              <a:rPr sz="1200" lang="en-US">
                <a:solidFill>
                  <a:srgbClr val="000000"/>
                </a:solidFill>
              </a:rPr>
              <a:t>F</a:t>
            </a:r>
            <a:r>
              <a:rPr sz="1200" lang="en-US">
                <a:solidFill>
                  <a:srgbClr val="000000"/>
                </a:solidFill>
              </a:rPr>
              <a:t>U</a:t>
            </a:r>
            <a:r>
              <a:rPr sz="1200" lang="en-US">
                <a:solidFill>
                  <a:srgbClr val="000000"/>
                </a:solidFill>
              </a:rPr>
              <a:t>L</a:t>
            </a:r>
            <a:r>
              <a:rPr sz="1200" lang="en-US">
                <a:solidFill>
                  <a:srgbClr val="000000"/>
                </a:solidFill>
              </a:rPr>
              <a:t>L</a:t>
            </a:r>
            <a:r>
              <a:rPr sz="1200" lang="en-US">
                <a:solidFill>
                  <a:srgbClr val="000000"/>
                </a:solidFill>
              </a:rPr>
              <a:t>Y</a:t>
            </a:r>
            <a:r>
              <a:rPr sz="1200" lang="en-US">
                <a:solidFill>
                  <a:srgbClr val="000000"/>
                </a:solidFill>
              </a:rPr>
              <a:t> </a:t>
            </a:r>
            <a:r>
              <a:rPr sz="1200" lang="en-US">
                <a:solidFill>
                  <a:srgbClr val="000000"/>
                </a:solidFill>
              </a:rPr>
              <a:t>M</a:t>
            </a:r>
            <a:r>
              <a:rPr sz="1200" lang="en-US">
                <a:solidFill>
                  <a:srgbClr val="000000"/>
                </a:solidFill>
              </a:rPr>
              <a:t>E</a:t>
            </a:r>
            <a:r>
              <a:rPr sz="1200" lang="en-US">
                <a:solidFill>
                  <a:srgbClr val="000000"/>
                </a:solidFill>
              </a:rPr>
              <a:t>E</a:t>
            </a:r>
            <a:r>
              <a:rPr sz="1200" lang="en-US">
                <a:solidFill>
                  <a:srgbClr val="000000"/>
                </a:solidFill>
              </a:rPr>
              <a:t>T</a:t>
            </a:r>
            <a:r>
              <a:rPr sz="1200" lang="en-US">
                <a:solidFill>
                  <a:srgbClr val="000000"/>
                </a:solidFill>
              </a:rPr>
              <a:t>"</a:t>
            </a:r>
            <a:r>
              <a:rPr sz="1200" lang="en-US">
                <a:solidFill>
                  <a:srgbClr val="000000"/>
                </a:solidFill>
              </a:rPr>
              <a:t> </a:t>
            </a:r>
            <a:r>
              <a:rPr sz="1200" lang="en-US">
                <a:solidFill>
                  <a:srgbClr val="000000"/>
                </a:solidFill>
              </a:rPr>
              <a:t>E</a:t>
            </a:r>
            <a:r>
              <a:rPr sz="1200" lang="en-US">
                <a:solidFill>
                  <a:srgbClr val="000000"/>
                </a:solidFill>
              </a:rPr>
              <a:t>X</a:t>
            </a:r>
            <a:r>
              <a:rPr sz="1200" lang="en-US">
                <a:solidFill>
                  <a:srgbClr val="000000"/>
                </a:solidFill>
              </a:rPr>
              <a:t>P</a:t>
            </a:r>
            <a:r>
              <a:rPr sz="1200" lang="en-US">
                <a:solidFill>
                  <a:srgbClr val="000000"/>
                </a:solidFill>
              </a:rPr>
              <a:t>E</a:t>
            </a:r>
            <a:r>
              <a:rPr sz="1200" lang="en-US">
                <a:solidFill>
                  <a:srgbClr val="000000"/>
                </a:solidFill>
              </a:rPr>
              <a:t>C</a:t>
            </a:r>
            <a:r>
              <a:rPr sz="1200" lang="en-US">
                <a:solidFill>
                  <a:srgbClr val="000000"/>
                </a:solidFill>
              </a:rPr>
              <a:t>T</a:t>
            </a:r>
            <a:r>
              <a:rPr sz="1200" lang="en-US">
                <a:solidFill>
                  <a:srgbClr val="000000"/>
                </a:solidFill>
              </a:rPr>
              <a:t>ATIONS </a:t>
            </a:r>
            <a:r>
              <a:rPr sz="1200" lang="en-US">
                <a:solidFill>
                  <a:srgbClr val="000000"/>
                </a:solidFill>
              </a:rPr>
              <a:t>S</a:t>
            </a:r>
            <a:r>
              <a:rPr sz="1200" lang="en-US">
                <a:solidFill>
                  <a:srgbClr val="000000"/>
                </a:solidFill>
              </a:rPr>
              <a:t>H</a:t>
            </a:r>
            <a:r>
              <a:rPr sz="1200" lang="en-US">
                <a:solidFill>
                  <a:srgbClr val="000000"/>
                </a:solidFill>
              </a:rPr>
              <a:t>O</a:t>
            </a:r>
            <a:r>
              <a:rPr sz="1200" lang="en-US">
                <a:solidFill>
                  <a:srgbClr val="000000"/>
                </a:solidFill>
              </a:rPr>
              <a:t>W</a:t>
            </a:r>
            <a:r>
              <a:rPr sz="1200" lang="en-US">
                <a:solidFill>
                  <a:srgbClr val="000000"/>
                </a:solidFill>
              </a:rPr>
              <a:t>I</a:t>
            </a:r>
            <a:r>
              <a:rPr sz="1200" lang="en-US">
                <a:solidFill>
                  <a:srgbClr val="000000"/>
                </a:solidFill>
              </a:rPr>
              <a:t>N</a:t>
            </a:r>
            <a:r>
              <a:rPr sz="1200" lang="en-US">
                <a:solidFill>
                  <a:srgbClr val="000000"/>
                </a:solidFill>
              </a:rPr>
              <a:t>G</a:t>
            </a:r>
            <a:r>
              <a:rPr sz="1200" lang="en-US">
                <a:solidFill>
                  <a:srgbClr val="000000"/>
                </a:solidFill>
              </a:rPr>
              <a:t> </a:t>
            </a:r>
            <a:r>
              <a:rPr sz="1200" lang="en-US">
                <a:solidFill>
                  <a:srgbClr val="000000"/>
                </a:solidFill>
              </a:rPr>
              <a:t>A</a:t>
            </a:r>
            <a:r>
              <a:rPr sz="1200" lang="en-US">
                <a:solidFill>
                  <a:srgbClr val="000000"/>
                </a:solidFill>
              </a:rPr>
              <a:t> </a:t>
            </a:r>
            <a:r>
              <a:rPr sz="1200" lang="en-US">
                <a:solidFill>
                  <a:srgbClr val="000000"/>
                </a:solidFill>
              </a:rPr>
              <a:t>C</a:t>
            </a:r>
            <a:r>
              <a:rPr sz="1200" lang="en-US">
                <a:solidFill>
                  <a:srgbClr val="000000"/>
                </a:solidFill>
              </a:rPr>
              <a:t>O</a:t>
            </a:r>
            <a:r>
              <a:rPr sz="1200" lang="en-US">
                <a:solidFill>
                  <a:srgbClr val="000000"/>
                </a:solidFill>
              </a:rPr>
              <a:t>N</a:t>
            </a:r>
            <a:r>
              <a:rPr sz="1200" lang="en-US">
                <a:solidFill>
                  <a:srgbClr val="000000"/>
                </a:solidFill>
              </a:rPr>
              <a:t>S</a:t>
            </a:r>
            <a:r>
              <a:rPr sz="1200" lang="en-US">
                <a:solidFill>
                  <a:srgbClr val="000000"/>
                </a:solidFill>
              </a:rPr>
              <a:t>I</a:t>
            </a:r>
            <a:r>
              <a:rPr sz="1200" lang="en-US">
                <a:solidFill>
                  <a:srgbClr val="000000"/>
                </a:solidFill>
              </a:rPr>
              <a:t>S</a:t>
            </a:r>
            <a:r>
              <a:rPr sz="1200" lang="en-US">
                <a:solidFill>
                  <a:srgbClr val="000000"/>
                </a:solidFill>
              </a:rPr>
              <a:t>T</a:t>
            </a:r>
            <a:r>
              <a:rPr sz="1200" lang="en-US">
                <a:solidFill>
                  <a:srgbClr val="000000"/>
                </a:solidFill>
              </a:rPr>
              <a:t>E</a:t>
            </a:r>
            <a:r>
              <a:rPr sz="1200" lang="en-US">
                <a:solidFill>
                  <a:srgbClr val="000000"/>
                </a:solidFill>
              </a:rPr>
              <a:t>N</a:t>
            </a:r>
            <a:r>
              <a:rPr sz="1200" lang="en-US">
                <a:solidFill>
                  <a:srgbClr val="000000"/>
                </a:solidFill>
              </a:rPr>
              <a:t>T</a:t>
            </a:r>
            <a:r>
              <a:rPr sz="1200" lang="en-US">
                <a:solidFill>
                  <a:srgbClr val="000000"/>
                </a:solidFill>
              </a:rPr>
              <a:t> </a:t>
            </a:r>
            <a:r>
              <a:rPr sz="1200" lang="en-US">
                <a:solidFill>
                  <a:srgbClr val="000000"/>
                </a:solidFill>
              </a:rPr>
              <a:t>L</a:t>
            </a:r>
            <a:r>
              <a:rPr sz="1200" lang="en-US">
                <a:solidFill>
                  <a:srgbClr val="000000"/>
                </a:solidFill>
              </a:rPr>
              <a:t>E</a:t>
            </a:r>
            <a:r>
              <a:rPr sz="1200" lang="en-US">
                <a:solidFill>
                  <a:srgbClr val="000000"/>
                </a:solidFill>
              </a:rPr>
              <a:t>V</a:t>
            </a:r>
            <a:r>
              <a:rPr sz="1200" lang="en-US">
                <a:solidFill>
                  <a:srgbClr val="000000"/>
                </a:solidFill>
              </a:rPr>
              <a:t>E</a:t>
            </a:r>
            <a:r>
              <a:rPr sz="1200" lang="en-US">
                <a:solidFill>
                  <a:srgbClr val="000000"/>
                </a:solidFill>
              </a:rPr>
              <a:t>L</a:t>
            </a:r>
            <a:r>
              <a:rPr sz="1200" lang="en-US">
                <a:solidFill>
                  <a:srgbClr val="000000"/>
                </a:solidFill>
              </a:rPr>
              <a:t> </a:t>
            </a:r>
            <a:r>
              <a:rPr sz="1200" lang="en-US">
                <a:solidFill>
                  <a:srgbClr val="000000"/>
                </a:solidFill>
              </a:rPr>
              <a:t>O</a:t>
            </a:r>
            <a:r>
              <a:rPr sz="1200" lang="en-US">
                <a:solidFill>
                  <a:srgbClr val="000000"/>
                </a:solidFill>
              </a:rPr>
              <a:t>F</a:t>
            </a:r>
            <a:r>
              <a:rPr sz="1200" lang="en-US">
                <a:solidFill>
                  <a:srgbClr val="000000"/>
                </a:solidFill>
              </a:rPr>
              <a:t> </a:t>
            </a:r>
            <a:r>
              <a:rPr sz="1200" lang="en-US">
                <a:solidFill>
                  <a:srgbClr val="000000"/>
                </a:solidFill>
              </a:rPr>
              <a:t>P</a:t>
            </a:r>
            <a:r>
              <a:rPr sz="1200" lang="en-US">
                <a:solidFill>
                  <a:srgbClr val="000000"/>
                </a:solidFill>
              </a:rPr>
              <a:t>E</a:t>
            </a:r>
            <a:r>
              <a:rPr sz="1200" lang="en-US">
                <a:solidFill>
                  <a:srgbClr val="000000"/>
                </a:solidFill>
              </a:rPr>
              <a:t>R</a:t>
            </a:r>
            <a:r>
              <a:rPr sz="1200" lang="en-US">
                <a:solidFill>
                  <a:srgbClr val="000000"/>
                </a:solidFill>
              </a:rPr>
              <a:t>F</a:t>
            </a:r>
            <a:r>
              <a:rPr sz="1200" lang="en-US">
                <a:solidFill>
                  <a:srgbClr val="000000"/>
                </a:solidFill>
              </a:rPr>
              <a:t>O</a:t>
            </a:r>
            <a:r>
              <a:rPr sz="1200" lang="en-US">
                <a:solidFill>
                  <a:srgbClr val="000000"/>
                </a:solidFill>
              </a:rPr>
              <a:t>RMANCE </a:t>
            </a:r>
            <a:r>
              <a:rPr sz="1200" lang="en-US">
                <a:solidFill>
                  <a:srgbClr val="000000"/>
                </a:solidFill>
              </a:rPr>
              <a:t>A</a:t>
            </a:r>
            <a:r>
              <a:rPr sz="1200" lang="en-US">
                <a:solidFill>
                  <a:srgbClr val="000000"/>
                </a:solidFill>
              </a:rPr>
              <a:t>C</a:t>
            </a:r>
            <a:r>
              <a:rPr sz="1200" lang="en-US">
                <a:solidFill>
                  <a:srgbClr val="000000"/>
                </a:solidFill>
              </a:rPr>
              <a:t>R</a:t>
            </a:r>
            <a:r>
              <a:rPr sz="1200" lang="en-US">
                <a:solidFill>
                  <a:srgbClr val="000000"/>
                </a:solidFill>
              </a:rPr>
              <a:t>OSS </a:t>
            </a:r>
            <a:r>
              <a:rPr sz="1200" lang="en-US">
                <a:solidFill>
                  <a:srgbClr val="000000"/>
                </a:solidFill>
              </a:rPr>
              <a:t>T</a:t>
            </a:r>
            <a:r>
              <a:rPr sz="1200" lang="en-US">
                <a:solidFill>
                  <a:srgbClr val="000000"/>
                </a:solidFill>
              </a:rPr>
              <a:t>H</a:t>
            </a:r>
            <a:r>
              <a:rPr sz="1200" lang="en-US">
                <a:solidFill>
                  <a:srgbClr val="000000"/>
                </a:solidFill>
              </a:rPr>
              <a:t>E</a:t>
            </a:r>
            <a:r>
              <a:rPr sz="1200" lang="en-US">
                <a:solidFill>
                  <a:srgbClr val="000000"/>
                </a:solidFill>
              </a:rPr>
              <a:t> </a:t>
            </a:r>
            <a:r>
              <a:rPr sz="1200" lang="en-US">
                <a:solidFill>
                  <a:srgbClr val="000000"/>
                </a:solidFill>
              </a:rPr>
              <a:t>T</a:t>
            </a:r>
            <a:r>
              <a:rPr sz="1200" lang="en-US">
                <a:solidFill>
                  <a:srgbClr val="000000"/>
                </a:solidFill>
              </a:rPr>
              <a:t>E</a:t>
            </a:r>
            <a:r>
              <a:rPr sz="1200" lang="en-US">
                <a:solidFill>
                  <a:srgbClr val="000000"/>
                </a:solidFill>
              </a:rPr>
              <a:t>A</a:t>
            </a:r>
            <a:r>
              <a:rPr sz="1200" lang="en-US">
                <a:solidFill>
                  <a:srgbClr val="000000"/>
                </a:solidFill>
              </a:rPr>
              <a:t>M</a:t>
            </a:r>
            <a:r>
              <a:rPr sz="1200" lang="en-US">
                <a:solidFill>
                  <a:srgbClr val="000000"/>
                </a:solidFill>
              </a:rPr>
              <a:t> </a:t>
            </a:r>
            <a:r>
              <a:rPr sz="1200" lang="en-US">
                <a:solidFill>
                  <a:srgbClr val="000000"/>
                </a:solidFill>
              </a:rPr>
              <a:t>I</a:t>
            </a:r>
            <a:r>
              <a:rPr sz="1200" lang="en-US">
                <a:solidFill>
                  <a:srgbClr val="000000"/>
                </a:solidFill>
              </a:rPr>
              <a:t>S</a:t>
            </a:r>
            <a:r>
              <a:rPr sz="1200" lang="en-US">
                <a:solidFill>
                  <a:srgbClr val="000000"/>
                </a:solidFill>
              </a:rPr>
              <a:t> </a:t>
            </a:r>
            <a:r>
              <a:rPr sz="1200" lang="en-US">
                <a:solidFill>
                  <a:srgbClr val="000000"/>
                </a:solidFill>
              </a:rPr>
              <a:t>D</a:t>
            </a:r>
            <a:r>
              <a:rPr sz="1200" lang="en-US">
                <a:solidFill>
                  <a:srgbClr val="000000"/>
                </a:solidFill>
              </a:rPr>
              <a:t>E</a:t>
            </a:r>
            <a:r>
              <a:rPr sz="1200" lang="en-US">
                <a:solidFill>
                  <a:srgbClr val="000000"/>
                </a:solidFill>
              </a:rPr>
              <a:t>C</a:t>
            </a:r>
            <a:r>
              <a:rPr sz="1200" lang="en-US">
                <a:solidFill>
                  <a:srgbClr val="000000"/>
                </a:solidFill>
              </a:rPr>
              <a:t>R</a:t>
            </a:r>
            <a:r>
              <a:rPr sz="1200" lang="en-US">
                <a:solidFill>
                  <a:srgbClr val="000000"/>
                </a:solidFill>
              </a:rPr>
              <a:t>EASE</a:t>
            </a:r>
            <a:r>
              <a:rPr sz="1200" lang="en-US">
                <a:solidFill>
                  <a:srgbClr val="000000"/>
                </a:solidFill>
              </a:rPr>
              <a:t>.</a:t>
            </a:r>
            <a:endParaRPr sz="2800" lang="en-IN">
              <a:solidFill>
                <a:srgbClr val="000000"/>
              </a:solidFill>
            </a:endParaRPr>
          </a:p>
        </p:txBody>
      </p:sp>
      <p:graphicFrame>
        <p:nvGraphicFramePr>
          <p:cNvPr id="4194305" name="图表 1"/>
          <p:cNvGraphicFramePr>
            <a:graphicFrameLocks/>
          </p:cNvGraphicFramePr>
          <p:nvPr/>
        </p:nvGraphicFramePr>
        <p:xfrm>
          <a:off x="5475466" y="3148670"/>
          <a:ext cx="5243624" cy="2971425"/>
        </p:xfrm>
        <a:graphic>
          <a:graphicData uri="http://schemas.openxmlformats.org/drawingml/2006/chart">
            <c:chart xmlns:c="http://schemas.openxmlformats.org/drawingml/2006/chart" xmlns:r="http://schemas.openxmlformats.org/officeDocument/2006/relationships" r:id="rId1"/>
          </a:graphicData>
        </a:graphic>
      </p:graphicFrame>
      <p:sp>
        <p:nvSpPr>
          <p:cNvPr id="1048689" name=""/>
          <p:cNvSpPr txBox="1"/>
          <p:nvPr/>
        </p:nvSpPr>
        <p:spPr>
          <a:xfrm>
            <a:off x="6952727" y="3288029"/>
            <a:ext cx="2381117" cy="281941"/>
          </a:xfrm>
          <a:prstGeom prst="rect"/>
          <a:solidFill>
            <a:srgbClr val="99CCFF"/>
          </a:solidFill>
        </p:spPr>
        <p:txBody>
          <a:bodyPr rtlCol="0" wrap="square">
            <a:spAutoFit/>
          </a:bodyPr>
          <a:p>
            <a:r>
              <a:rPr sz="1200" lang="en-US">
                <a:solidFill>
                  <a:srgbClr val="000000"/>
                </a:solidFill>
              </a:rPr>
              <a:t>C</a:t>
            </a:r>
            <a:r>
              <a:rPr sz="1200" lang="en-US">
                <a:solidFill>
                  <a:srgbClr val="000000"/>
                </a:solidFill>
              </a:rPr>
              <a:t>U</a:t>
            </a:r>
            <a:r>
              <a:rPr sz="1200" lang="en-US">
                <a:solidFill>
                  <a:srgbClr val="000000"/>
                </a:solidFill>
              </a:rPr>
              <a:t>R</a:t>
            </a:r>
            <a:r>
              <a:rPr sz="1200" lang="en-US">
                <a:solidFill>
                  <a:srgbClr val="000000"/>
                </a:solidFill>
              </a:rPr>
              <a:t>RENT </a:t>
            </a:r>
            <a:r>
              <a:rPr sz="1200" lang="en-US">
                <a:solidFill>
                  <a:srgbClr val="000000"/>
                </a:solidFill>
              </a:rPr>
              <a:t>E</a:t>
            </a:r>
            <a:r>
              <a:rPr sz="1200" lang="en-US">
                <a:solidFill>
                  <a:srgbClr val="000000"/>
                </a:solidFill>
              </a:rPr>
              <a:t>M</a:t>
            </a:r>
            <a:r>
              <a:rPr sz="1200" lang="en-US">
                <a:solidFill>
                  <a:srgbClr val="000000"/>
                </a:solidFill>
              </a:rPr>
              <a:t>P</a:t>
            </a:r>
            <a:r>
              <a:rPr sz="1200" lang="en-US">
                <a:solidFill>
                  <a:srgbClr val="000000"/>
                </a:solidFill>
              </a:rPr>
              <a:t>LOYEE </a:t>
            </a:r>
            <a:r>
              <a:rPr sz="1200" lang="en-US">
                <a:solidFill>
                  <a:srgbClr val="000000"/>
                </a:solidFill>
              </a:rPr>
              <a:t>R</a:t>
            </a:r>
            <a:r>
              <a:rPr sz="1200" lang="en-US">
                <a:solidFill>
                  <a:srgbClr val="000000"/>
                </a:solidFill>
              </a:rPr>
              <a:t>A</a:t>
            </a:r>
            <a:r>
              <a:rPr sz="1200" lang="en-US">
                <a:solidFill>
                  <a:srgbClr val="000000"/>
                </a:solidFill>
              </a:rPr>
              <a:t>T</a:t>
            </a:r>
            <a:r>
              <a:rPr sz="1200" lang="en-US">
                <a:solidFill>
                  <a:srgbClr val="000000"/>
                </a:solidFill>
              </a:rPr>
              <a:t>I</a:t>
            </a:r>
            <a:r>
              <a:rPr sz="1200" lang="en-US">
                <a:solidFill>
                  <a:srgbClr val="000000"/>
                </a:solidFill>
              </a:rPr>
              <a:t>NG </a:t>
            </a:r>
            <a:endParaRPr sz="12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0"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TextBox 3"/>
          <p:cNvSpPr txBox="1"/>
          <p:nvPr/>
        </p:nvSpPr>
        <p:spPr>
          <a:xfrm>
            <a:off x="631031" y="1726793"/>
            <a:ext cx="8521898" cy="2585323"/>
          </a:xfrm>
          <a:prstGeom prst="rect"/>
          <a:noFill/>
        </p:spPr>
        <p:txBody>
          <a:bodyPr wrap="square">
            <a:spAutoFit/>
          </a:bodyPr>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7818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4655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86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8412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7818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526977" y="2274838"/>
            <a:ext cx="6101952" cy="2606040"/>
          </a:xfrm>
          <a:prstGeom prst="rect"/>
          <a:noFill/>
        </p:spPr>
        <p:txBody>
          <a:bodyPr wrap="square">
            <a:spAutoFit/>
          </a:bodyPr>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3373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2274094" y="3269397"/>
            <a:ext cx="6641305" cy="830997"/>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892969" y="2047756"/>
            <a:ext cx="7608094" cy="3164840"/>
          </a:xfrm>
          <a:prstGeom prst="rect"/>
          <a:noFill/>
        </p:spPr>
        <p:txBody>
          <a:bodyPr wrap="square">
            <a:spAutoFit/>
          </a:bodyPr>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1571625" y="2238375"/>
            <a:ext cx="7581304" cy="1200329"/>
          </a:xfrm>
          <a:prstGeom prst="rect"/>
          <a:noFill/>
        </p:spPr>
        <p:txBody>
          <a:bodyPr wrap="square">
            <a:spAutoFit/>
          </a:bodyPr>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3050976" y="1726793"/>
            <a:ext cx="6581179" cy="3444240"/>
          </a:xfrm>
          <a:prstGeom prst="rect"/>
          <a:noFill/>
        </p:spPr>
        <p:txBody>
          <a:bodyPr wrap="square">
            <a:spAutoFit/>
          </a:bodyPr>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TextBox 3"/>
          <p:cNvSpPr txBox="1"/>
          <p:nvPr/>
        </p:nvSpPr>
        <p:spPr>
          <a:xfrm>
            <a:off x="755332" y="1311295"/>
            <a:ext cx="9067324" cy="3164840"/>
          </a:xfrm>
          <a:prstGeom prst="rect"/>
          <a:noFill/>
        </p:spPr>
        <p:txBody>
          <a:bodyPr wrap="square">
            <a:spAutoFit/>
          </a:bodyPr>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381250" y="1695451"/>
            <a:ext cx="9239250" cy="5273040"/>
          </a:xfrm>
          <a:prstGeom prst="rect"/>
          <a:noFill/>
        </p:spPr>
        <p:txBody>
          <a:bodyPr rtlCol="0" wrap="square">
            <a:spAutoFit/>
          </a:bodyPr>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2024-03-25T23:07:22Z</dcterms:created>
  <dcterms:modified xsi:type="dcterms:W3CDTF">2024-08-31T06:05:42Z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19bd3b61892346ba811e350f49d6cf37</vt:lpwstr>
  </property>
</Properties>
</file>