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4F6D6F-66B9-45D3-915C-ADDDD03E13B5}">
          <p14:sldIdLst>
            <p14:sldId id="256"/>
          </p14:sldIdLst>
        </p14:section>
        <p14:section name="1. Customer Overview Tab" id="{AC904903-A6F1-4646-8620-434AA41D33CB}">
          <p14:sldIdLst>
            <p14:sldId id="258"/>
          </p14:sldIdLst>
        </p14:section>
        <p14:section name="2. Inactive Customers Tab" id="{0CDB2219-3180-434B-B38F-D5A6B0713DA8}">
          <p14:sldIdLst>
            <p14:sldId id="259"/>
          </p14:sldIdLst>
        </p14:section>
        <p14:section name="3. Attrited Customers Tab" id="{1A60E978-D5D7-4FD3-AF6E-8EEE6C3E183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16056-7DC7-42DA-A481-0F0C16F5D55E}" v="59" dt="2023-05-08T16:52:24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Prabhu" userId="f4fe18dd71254818" providerId="LiveId" clId="{AE016056-7DC7-42DA-A481-0F0C16F5D55E}"/>
    <pc:docChg chg="undo custSel addSld delSld modSld addMainMaster delMainMaster addSection modSection">
      <pc:chgData name="Sanjay Prabhu" userId="f4fe18dd71254818" providerId="LiveId" clId="{AE016056-7DC7-42DA-A481-0F0C16F5D55E}" dt="2023-05-10T06:40:52.278" v="1747" actId="17846"/>
      <pc:docMkLst>
        <pc:docMk/>
      </pc:docMkLst>
      <pc:sldChg chg="addSp modSp mod setBg modClrScheme chgLayout">
        <pc:chgData name="Sanjay Prabhu" userId="f4fe18dd71254818" providerId="LiveId" clId="{AE016056-7DC7-42DA-A481-0F0C16F5D55E}" dt="2023-05-08T15:45:22.393" v="78" actId="1076"/>
        <pc:sldMkLst>
          <pc:docMk/>
          <pc:sldMk cId="298603200" sldId="256"/>
        </pc:sldMkLst>
        <pc:spChg chg="mod">
          <ac:chgData name="Sanjay Prabhu" userId="f4fe18dd71254818" providerId="LiveId" clId="{AE016056-7DC7-42DA-A481-0F0C16F5D55E}" dt="2023-05-08T15:44:09.792" v="74" actId="20577"/>
          <ac:spMkLst>
            <pc:docMk/>
            <pc:sldMk cId="298603200" sldId="256"/>
            <ac:spMk id="2" creationId="{CFABD79A-5532-D0D1-CFC7-ED1C755ABBC8}"/>
          </ac:spMkLst>
        </pc:spChg>
        <pc:spChg chg="mod">
          <ac:chgData name="Sanjay Prabhu" userId="f4fe18dd71254818" providerId="LiveId" clId="{AE016056-7DC7-42DA-A481-0F0C16F5D55E}" dt="2023-05-08T15:43:48.312" v="67" actId="255"/>
          <ac:spMkLst>
            <pc:docMk/>
            <pc:sldMk cId="298603200" sldId="256"/>
            <ac:spMk id="3" creationId="{10EFE1F7-421B-70A0-8EEC-7D47B5E349D0}"/>
          </ac:spMkLst>
        </pc:spChg>
        <pc:spChg chg="add">
          <ac:chgData name="Sanjay Prabhu" userId="f4fe18dd71254818" providerId="LiveId" clId="{AE016056-7DC7-42DA-A481-0F0C16F5D55E}" dt="2023-05-08T15:42:38.154" v="57" actId="26606"/>
          <ac:spMkLst>
            <pc:docMk/>
            <pc:sldMk cId="298603200" sldId="256"/>
            <ac:spMk id="9" creationId="{9B7AD9F6-8CE7-4299-8FC6-328F4DCD3FF9}"/>
          </ac:spMkLst>
        </pc:spChg>
        <pc:spChg chg="add">
          <ac:chgData name="Sanjay Prabhu" userId="f4fe18dd71254818" providerId="LiveId" clId="{AE016056-7DC7-42DA-A481-0F0C16F5D55E}" dt="2023-05-08T15:42:38.154" v="57" actId="26606"/>
          <ac:spMkLst>
            <pc:docMk/>
            <pc:sldMk cId="298603200" sldId="256"/>
            <ac:spMk id="11" creationId="{F49775AF-8896-43EE-92C6-83497D6DC56F}"/>
          </ac:spMkLst>
        </pc:spChg>
        <pc:picChg chg="add">
          <ac:chgData name="Sanjay Prabhu" userId="f4fe18dd71254818" providerId="LiveId" clId="{AE016056-7DC7-42DA-A481-0F0C16F5D55E}" dt="2023-05-08T15:42:38.154" v="57" actId="26606"/>
          <ac:picMkLst>
            <pc:docMk/>
            <pc:sldMk cId="298603200" sldId="256"/>
            <ac:picMk id="4" creationId="{0F9ED2D5-A28E-7A8D-B3D9-405095D5AA70}"/>
          </ac:picMkLst>
        </pc:picChg>
        <pc:picChg chg="add mod">
          <ac:chgData name="Sanjay Prabhu" userId="f4fe18dd71254818" providerId="LiveId" clId="{AE016056-7DC7-42DA-A481-0F0C16F5D55E}" dt="2023-05-08T15:45:22.393" v="78" actId="1076"/>
          <ac:picMkLst>
            <pc:docMk/>
            <pc:sldMk cId="298603200" sldId="256"/>
            <ac:picMk id="1026" creationId="{F28C090E-02A1-E8B4-4D82-087279D3F132}"/>
          </ac:picMkLst>
        </pc:picChg>
      </pc:sldChg>
      <pc:sldChg chg="new del">
        <pc:chgData name="Sanjay Prabhu" userId="f4fe18dd71254818" providerId="LiveId" clId="{AE016056-7DC7-42DA-A481-0F0C16F5D55E}" dt="2023-05-08T15:45:34.905" v="81" actId="47"/>
        <pc:sldMkLst>
          <pc:docMk/>
          <pc:sldMk cId="3674472423" sldId="257"/>
        </pc:sldMkLst>
      </pc:sldChg>
      <pc:sldChg chg="addSp delSp modSp new mod">
        <pc:chgData name="Sanjay Prabhu" userId="f4fe18dd71254818" providerId="LiveId" clId="{AE016056-7DC7-42DA-A481-0F0C16F5D55E}" dt="2023-05-08T16:49:19.875" v="1532" actId="1076"/>
        <pc:sldMkLst>
          <pc:docMk/>
          <pc:sldMk cId="1938117532" sldId="258"/>
        </pc:sldMkLst>
        <pc:spChg chg="add del mod">
          <ac:chgData name="Sanjay Prabhu" userId="f4fe18dd71254818" providerId="LiveId" clId="{AE016056-7DC7-42DA-A481-0F0C16F5D55E}" dt="2023-05-08T16:21:53.972" v="514" actId="21"/>
          <ac:spMkLst>
            <pc:docMk/>
            <pc:sldMk cId="1938117532" sldId="258"/>
            <ac:spMk id="2" creationId="{840612F7-EA5C-14C5-5321-9FB532B06C11}"/>
          </ac:spMkLst>
        </pc:spChg>
        <pc:spChg chg="add mod">
          <ac:chgData name="Sanjay Prabhu" userId="f4fe18dd71254818" providerId="LiveId" clId="{AE016056-7DC7-42DA-A481-0F0C16F5D55E}" dt="2023-05-08T15:56:29.900" v="119" actId="14861"/>
          <ac:spMkLst>
            <pc:docMk/>
            <pc:sldMk cId="1938117532" sldId="258"/>
            <ac:spMk id="3" creationId="{6ACD93F4-9657-463F-6DA7-864A3487AC4E}"/>
          </ac:spMkLst>
        </pc:spChg>
        <pc:spChg chg="add mod">
          <ac:chgData name="Sanjay Prabhu" userId="f4fe18dd71254818" providerId="LiveId" clId="{AE016056-7DC7-42DA-A481-0F0C16F5D55E}" dt="2023-05-08T16:27:31.127" v="689" actId="164"/>
          <ac:spMkLst>
            <pc:docMk/>
            <pc:sldMk cId="1938117532" sldId="258"/>
            <ac:spMk id="4" creationId="{ACB42AED-415E-35A6-8F5B-3AF47FEFCE74}"/>
          </ac:spMkLst>
        </pc:spChg>
        <pc:spChg chg="add del mod">
          <ac:chgData name="Sanjay Prabhu" userId="f4fe18dd71254818" providerId="LiveId" clId="{AE016056-7DC7-42DA-A481-0F0C16F5D55E}" dt="2023-05-08T16:00:45.097" v="147" actId="478"/>
          <ac:spMkLst>
            <pc:docMk/>
            <pc:sldMk cId="1938117532" sldId="258"/>
            <ac:spMk id="7" creationId="{FD4D500B-F18D-C051-8543-63D5455A3BC1}"/>
          </ac:spMkLst>
        </pc:spChg>
        <pc:spChg chg="add mod">
          <ac:chgData name="Sanjay Prabhu" userId="f4fe18dd71254818" providerId="LiveId" clId="{AE016056-7DC7-42DA-A481-0F0C16F5D55E}" dt="2023-05-08T16:03:26.158" v="181" actId="164"/>
          <ac:spMkLst>
            <pc:docMk/>
            <pc:sldMk cId="1938117532" sldId="258"/>
            <ac:spMk id="8" creationId="{5490BAC6-EC0F-E250-3671-744F881C508C}"/>
          </ac:spMkLst>
        </pc:spChg>
        <pc:spChg chg="add mod">
          <ac:chgData name="Sanjay Prabhu" userId="f4fe18dd71254818" providerId="LiveId" clId="{AE016056-7DC7-42DA-A481-0F0C16F5D55E}" dt="2023-05-08T16:03:26.158" v="181" actId="164"/>
          <ac:spMkLst>
            <pc:docMk/>
            <pc:sldMk cId="1938117532" sldId="258"/>
            <ac:spMk id="9" creationId="{54D668C5-11D4-B359-EB21-1238943DE49D}"/>
          </ac:spMkLst>
        </pc:spChg>
        <pc:spChg chg="add mod">
          <ac:chgData name="Sanjay Prabhu" userId="f4fe18dd71254818" providerId="LiveId" clId="{AE016056-7DC7-42DA-A481-0F0C16F5D55E}" dt="2023-05-08T16:03:26.158" v="181" actId="164"/>
          <ac:spMkLst>
            <pc:docMk/>
            <pc:sldMk cId="1938117532" sldId="258"/>
            <ac:spMk id="10" creationId="{4F231EA1-F3F4-AB24-E699-6FE5D67E2CB3}"/>
          </ac:spMkLst>
        </pc:spChg>
        <pc:spChg chg="mod">
          <ac:chgData name="Sanjay Prabhu" userId="f4fe18dd71254818" providerId="LiveId" clId="{AE016056-7DC7-42DA-A481-0F0C16F5D55E}" dt="2023-05-08T16:03:38.801" v="190" actId="20577"/>
          <ac:spMkLst>
            <pc:docMk/>
            <pc:sldMk cId="1938117532" sldId="258"/>
            <ac:spMk id="13" creationId="{6E10681C-1941-0DD0-A7E9-CA2795B646A0}"/>
          </ac:spMkLst>
        </pc:spChg>
        <pc:spChg chg="mod">
          <ac:chgData name="Sanjay Prabhu" userId="f4fe18dd71254818" providerId="LiveId" clId="{AE016056-7DC7-42DA-A481-0F0C16F5D55E}" dt="2023-05-08T16:03:28.770" v="182"/>
          <ac:spMkLst>
            <pc:docMk/>
            <pc:sldMk cId="1938117532" sldId="258"/>
            <ac:spMk id="14" creationId="{55140C3D-496F-85C7-B06E-FC40C4A2CE0E}"/>
          </ac:spMkLst>
        </pc:spChg>
        <pc:spChg chg="mod">
          <ac:chgData name="Sanjay Prabhu" userId="f4fe18dd71254818" providerId="LiveId" clId="{AE016056-7DC7-42DA-A481-0F0C16F5D55E}" dt="2023-05-08T16:03:28.770" v="182"/>
          <ac:spMkLst>
            <pc:docMk/>
            <pc:sldMk cId="1938117532" sldId="258"/>
            <ac:spMk id="15" creationId="{239B3FC6-B2BC-E496-E410-D335737961DC}"/>
          </ac:spMkLst>
        </pc:spChg>
        <pc:spChg chg="mod">
          <ac:chgData name="Sanjay Prabhu" userId="f4fe18dd71254818" providerId="LiveId" clId="{AE016056-7DC7-42DA-A481-0F0C16F5D55E}" dt="2023-05-08T16:03:49.291" v="207" actId="20577"/>
          <ac:spMkLst>
            <pc:docMk/>
            <pc:sldMk cId="1938117532" sldId="258"/>
            <ac:spMk id="17" creationId="{0BE6996D-3F14-0041-6023-E75F91CBEBCC}"/>
          </ac:spMkLst>
        </pc:spChg>
        <pc:spChg chg="mod">
          <ac:chgData name="Sanjay Prabhu" userId="f4fe18dd71254818" providerId="LiveId" clId="{AE016056-7DC7-42DA-A481-0F0C16F5D55E}" dt="2023-05-08T16:03:40.295" v="192"/>
          <ac:spMkLst>
            <pc:docMk/>
            <pc:sldMk cId="1938117532" sldId="258"/>
            <ac:spMk id="18" creationId="{C56A8CD2-38AC-1F82-31EF-9CE6278AC357}"/>
          </ac:spMkLst>
        </pc:spChg>
        <pc:spChg chg="mod">
          <ac:chgData name="Sanjay Prabhu" userId="f4fe18dd71254818" providerId="LiveId" clId="{AE016056-7DC7-42DA-A481-0F0C16F5D55E}" dt="2023-05-08T16:03:40.295" v="192"/>
          <ac:spMkLst>
            <pc:docMk/>
            <pc:sldMk cId="1938117532" sldId="258"/>
            <ac:spMk id="19" creationId="{34C31CA9-6CDB-BEC1-9399-804DDD536B48}"/>
          </ac:spMkLst>
        </pc:spChg>
        <pc:spChg chg="mod">
          <ac:chgData name="Sanjay Prabhu" userId="f4fe18dd71254818" providerId="LiveId" clId="{AE016056-7DC7-42DA-A481-0F0C16F5D55E}" dt="2023-05-08T16:04:19.630" v="232" actId="20577"/>
          <ac:spMkLst>
            <pc:docMk/>
            <pc:sldMk cId="1938117532" sldId="258"/>
            <ac:spMk id="21" creationId="{72E79852-1C50-46E6-3D4E-594ED68B1E8D}"/>
          </ac:spMkLst>
        </pc:spChg>
        <pc:spChg chg="mod">
          <ac:chgData name="Sanjay Prabhu" userId="f4fe18dd71254818" providerId="LiveId" clId="{AE016056-7DC7-42DA-A481-0F0C16F5D55E}" dt="2023-05-08T16:04:10.433" v="208"/>
          <ac:spMkLst>
            <pc:docMk/>
            <pc:sldMk cId="1938117532" sldId="258"/>
            <ac:spMk id="22" creationId="{E36C5168-808C-7289-74EC-8544766C4F2E}"/>
          </ac:spMkLst>
        </pc:spChg>
        <pc:spChg chg="mod">
          <ac:chgData name="Sanjay Prabhu" userId="f4fe18dd71254818" providerId="LiveId" clId="{AE016056-7DC7-42DA-A481-0F0C16F5D55E}" dt="2023-05-08T16:04:10.433" v="208"/>
          <ac:spMkLst>
            <pc:docMk/>
            <pc:sldMk cId="1938117532" sldId="258"/>
            <ac:spMk id="23" creationId="{8994F5EA-BDA3-6CB3-E03D-61282DF2EDE0}"/>
          </ac:spMkLst>
        </pc:spChg>
        <pc:spChg chg="mod">
          <ac:chgData name="Sanjay Prabhu" userId="f4fe18dd71254818" providerId="LiveId" clId="{AE016056-7DC7-42DA-A481-0F0C16F5D55E}" dt="2023-05-08T16:28:05.641" v="715" actId="255"/>
          <ac:spMkLst>
            <pc:docMk/>
            <pc:sldMk cId="1938117532" sldId="258"/>
            <ac:spMk id="25" creationId="{241F3EDA-007D-7A32-9F25-85C70E8C19B6}"/>
          </ac:spMkLst>
        </pc:spChg>
        <pc:spChg chg="mod">
          <ac:chgData name="Sanjay Prabhu" userId="f4fe18dd71254818" providerId="LiveId" clId="{AE016056-7DC7-42DA-A481-0F0C16F5D55E}" dt="2023-05-08T16:05:00.838" v="235"/>
          <ac:spMkLst>
            <pc:docMk/>
            <pc:sldMk cId="1938117532" sldId="258"/>
            <ac:spMk id="26" creationId="{1DC5F506-9488-FFF9-3808-F825E3E6E902}"/>
          </ac:spMkLst>
        </pc:spChg>
        <pc:spChg chg="mod">
          <ac:chgData name="Sanjay Prabhu" userId="f4fe18dd71254818" providerId="LiveId" clId="{AE016056-7DC7-42DA-A481-0F0C16F5D55E}" dt="2023-05-08T16:05:00.838" v="235"/>
          <ac:spMkLst>
            <pc:docMk/>
            <pc:sldMk cId="1938117532" sldId="258"/>
            <ac:spMk id="27" creationId="{6CC05AD7-BF6F-F83B-2542-0628BECD6FA6}"/>
          </ac:spMkLst>
        </pc:spChg>
        <pc:spChg chg="mod">
          <ac:chgData name="Sanjay Prabhu" userId="f4fe18dd71254818" providerId="LiveId" clId="{AE016056-7DC7-42DA-A481-0F0C16F5D55E}" dt="2023-05-08T16:28:01.447" v="714" actId="255"/>
          <ac:spMkLst>
            <pc:docMk/>
            <pc:sldMk cId="1938117532" sldId="258"/>
            <ac:spMk id="29" creationId="{FE4B7A18-0DF9-5890-E024-EFDDD513AAE2}"/>
          </ac:spMkLst>
        </pc:spChg>
        <pc:spChg chg="mod">
          <ac:chgData name="Sanjay Prabhu" userId="f4fe18dd71254818" providerId="LiveId" clId="{AE016056-7DC7-42DA-A481-0F0C16F5D55E}" dt="2023-05-08T16:05:32.061" v="251"/>
          <ac:spMkLst>
            <pc:docMk/>
            <pc:sldMk cId="1938117532" sldId="258"/>
            <ac:spMk id="30" creationId="{78717B7E-26BC-4FB2-00B7-BD0006F96DFF}"/>
          </ac:spMkLst>
        </pc:spChg>
        <pc:spChg chg="mod">
          <ac:chgData name="Sanjay Prabhu" userId="f4fe18dd71254818" providerId="LiveId" clId="{AE016056-7DC7-42DA-A481-0F0C16F5D55E}" dt="2023-05-08T16:05:32.061" v="251"/>
          <ac:spMkLst>
            <pc:docMk/>
            <pc:sldMk cId="1938117532" sldId="258"/>
            <ac:spMk id="31" creationId="{087C49A6-E487-F669-CC27-68EE03AA2728}"/>
          </ac:spMkLst>
        </pc:spChg>
        <pc:spChg chg="add mod topLvl">
          <ac:chgData name="Sanjay Prabhu" userId="f4fe18dd71254818" providerId="LiveId" clId="{AE016056-7DC7-42DA-A481-0F0C16F5D55E}" dt="2023-05-08T16:49:19.875" v="1532" actId="1076"/>
          <ac:spMkLst>
            <pc:docMk/>
            <pc:sldMk cId="1938117532" sldId="258"/>
            <ac:spMk id="32" creationId="{22743833-239C-B964-7178-8B553A61D60F}"/>
          </ac:spMkLst>
        </pc:spChg>
        <pc:spChg chg="add mod topLvl">
          <ac:chgData name="Sanjay Prabhu" userId="f4fe18dd71254818" providerId="LiveId" clId="{AE016056-7DC7-42DA-A481-0F0C16F5D55E}" dt="2023-05-08T16:49:19.875" v="1532" actId="1076"/>
          <ac:spMkLst>
            <pc:docMk/>
            <pc:sldMk cId="1938117532" sldId="258"/>
            <ac:spMk id="33" creationId="{91B4F57B-3159-63DF-B397-3FA6F6E6C431}"/>
          </ac:spMkLst>
        </pc:spChg>
        <pc:spChg chg="add mod topLvl">
          <ac:chgData name="Sanjay Prabhu" userId="f4fe18dd71254818" providerId="LiveId" clId="{AE016056-7DC7-42DA-A481-0F0C16F5D55E}" dt="2023-05-08T16:49:19.875" v="1532" actId="1076"/>
          <ac:spMkLst>
            <pc:docMk/>
            <pc:sldMk cId="1938117532" sldId="258"/>
            <ac:spMk id="34" creationId="{C3A6C147-47DA-DFC3-3064-10ABE27BC47F}"/>
          </ac:spMkLst>
        </pc:spChg>
        <pc:spChg chg="add del mod topLvl">
          <ac:chgData name="Sanjay Prabhu" userId="f4fe18dd71254818" providerId="LiveId" clId="{AE016056-7DC7-42DA-A481-0F0C16F5D55E}" dt="2023-05-08T16:48:24.683" v="1452" actId="478"/>
          <ac:spMkLst>
            <pc:docMk/>
            <pc:sldMk cId="1938117532" sldId="258"/>
            <ac:spMk id="35" creationId="{F4D9B33E-C7D2-DEEC-2314-A5BA8DC0B6D9}"/>
          </ac:spMkLst>
        </pc:spChg>
        <pc:spChg chg="add del mod topLvl">
          <ac:chgData name="Sanjay Prabhu" userId="f4fe18dd71254818" providerId="LiveId" clId="{AE016056-7DC7-42DA-A481-0F0C16F5D55E}" dt="2023-05-08T16:48:31.424" v="1456" actId="478"/>
          <ac:spMkLst>
            <pc:docMk/>
            <pc:sldMk cId="1938117532" sldId="258"/>
            <ac:spMk id="36" creationId="{6D535B67-7B07-0354-1BED-FA05EDFC51FF}"/>
          </ac:spMkLst>
        </pc:spChg>
        <pc:spChg chg="add del">
          <ac:chgData name="Sanjay Prabhu" userId="f4fe18dd71254818" providerId="LiveId" clId="{AE016056-7DC7-42DA-A481-0F0C16F5D55E}" dt="2023-05-08T16:21:12.845" v="507" actId="478"/>
          <ac:spMkLst>
            <pc:docMk/>
            <pc:sldMk cId="1938117532" sldId="258"/>
            <ac:spMk id="55" creationId="{55605DBF-F342-CCFF-43F3-B85D18A0571D}"/>
          </ac:spMkLst>
        </pc:spChg>
        <pc:spChg chg="add mod">
          <ac:chgData name="Sanjay Prabhu" userId="f4fe18dd71254818" providerId="LiveId" clId="{AE016056-7DC7-42DA-A481-0F0C16F5D55E}" dt="2023-05-08T16:48:47.802" v="1476" actId="1076"/>
          <ac:spMkLst>
            <pc:docMk/>
            <pc:sldMk cId="1938117532" sldId="258"/>
            <ac:spMk id="58" creationId="{CFE5FF32-4FE1-E8C0-7FDE-CF61666ECA8C}"/>
          </ac:spMkLst>
        </pc:spChg>
        <pc:spChg chg="add mod ord">
          <ac:chgData name="Sanjay Prabhu" userId="f4fe18dd71254818" providerId="LiveId" clId="{AE016056-7DC7-42DA-A481-0F0C16F5D55E}" dt="2023-05-08T16:26:30.794" v="681" actId="20577"/>
          <ac:spMkLst>
            <pc:docMk/>
            <pc:sldMk cId="1938117532" sldId="258"/>
            <ac:spMk id="59" creationId="{37932A0E-5E3F-BFB0-4ABB-A4B7D1056671}"/>
          </ac:spMkLst>
        </pc:spChg>
        <pc:spChg chg="mod">
          <ac:chgData name="Sanjay Prabhu" userId="f4fe18dd71254818" providerId="LiveId" clId="{AE016056-7DC7-42DA-A481-0F0C16F5D55E}" dt="2023-05-08T16:26:10.983" v="645" actId="20577"/>
          <ac:spMkLst>
            <pc:docMk/>
            <pc:sldMk cId="1938117532" sldId="258"/>
            <ac:spMk id="62" creationId="{6AD708DC-2CA9-C558-EECF-427F28678B42}"/>
          </ac:spMkLst>
        </pc:spChg>
        <pc:spChg chg="mod">
          <ac:chgData name="Sanjay Prabhu" userId="f4fe18dd71254818" providerId="LiveId" clId="{AE016056-7DC7-42DA-A481-0F0C16F5D55E}" dt="2023-05-08T16:27:51.751" v="713" actId="20577"/>
          <ac:spMkLst>
            <pc:docMk/>
            <pc:sldMk cId="1938117532" sldId="258"/>
            <ac:spMk id="65" creationId="{CC1B2D91-BB28-715F-8E0B-980DD4B12CEE}"/>
          </ac:spMkLst>
        </pc:spChg>
        <pc:spChg chg="mod topLvl">
          <ac:chgData name="Sanjay Prabhu" userId="f4fe18dd71254818" providerId="LiveId" clId="{AE016056-7DC7-42DA-A481-0F0C16F5D55E}" dt="2023-05-08T16:30:28.825" v="752" actId="164"/>
          <ac:spMkLst>
            <pc:docMk/>
            <pc:sldMk cId="1938117532" sldId="258"/>
            <ac:spMk id="69" creationId="{739DB354-6423-808B-C92D-3491E1FC6275}"/>
          </ac:spMkLst>
        </pc:spChg>
        <pc:spChg chg="mod">
          <ac:chgData name="Sanjay Prabhu" userId="f4fe18dd71254818" providerId="LiveId" clId="{AE016056-7DC7-42DA-A481-0F0C16F5D55E}" dt="2023-05-08T16:30:47.834" v="773" actId="255"/>
          <ac:spMkLst>
            <pc:docMk/>
            <pc:sldMk cId="1938117532" sldId="258"/>
            <ac:spMk id="75" creationId="{205C468D-82BF-3745-6FC4-7DCB88853ABB}"/>
          </ac:spMkLst>
        </pc:spChg>
        <pc:spChg chg="mod">
          <ac:chgData name="Sanjay Prabhu" userId="f4fe18dd71254818" providerId="LiveId" clId="{AE016056-7DC7-42DA-A481-0F0C16F5D55E}" dt="2023-05-08T16:32:42.458" v="825" actId="20577"/>
          <ac:spMkLst>
            <pc:docMk/>
            <pc:sldMk cId="1938117532" sldId="258"/>
            <ac:spMk id="78" creationId="{28E23B67-530D-CAF0-1558-A57D298A6896}"/>
          </ac:spMkLst>
        </pc:spChg>
        <pc:spChg chg="add mod">
          <ac:chgData name="Sanjay Prabhu" userId="f4fe18dd71254818" providerId="LiveId" clId="{AE016056-7DC7-42DA-A481-0F0C16F5D55E}" dt="2023-05-08T16:49:09.992" v="1531" actId="1076"/>
          <ac:spMkLst>
            <pc:docMk/>
            <pc:sldMk cId="1938117532" sldId="258"/>
            <ac:spMk id="80" creationId="{12453B65-BC97-5CFD-F9EB-28DEE4A969FA}"/>
          </ac:spMkLst>
        </pc:spChg>
        <pc:spChg chg="add mod">
          <ac:chgData name="Sanjay Prabhu" userId="f4fe18dd71254818" providerId="LiveId" clId="{AE016056-7DC7-42DA-A481-0F0C16F5D55E}" dt="2023-05-08T16:49:06.679" v="1530" actId="20577"/>
          <ac:spMkLst>
            <pc:docMk/>
            <pc:sldMk cId="1938117532" sldId="258"/>
            <ac:spMk id="81" creationId="{44A8A088-9460-95EE-3D2F-411863D39BA1}"/>
          </ac:spMkLst>
        </pc:spChg>
        <pc:grpChg chg="add mod">
          <ac:chgData name="Sanjay Prabhu" userId="f4fe18dd71254818" providerId="LiveId" clId="{AE016056-7DC7-42DA-A481-0F0C16F5D55E}" dt="2023-05-08T16:27:31.127" v="689" actId="164"/>
          <ac:grpSpMkLst>
            <pc:docMk/>
            <pc:sldMk cId="1938117532" sldId="258"/>
            <ac:grpSpMk id="11" creationId="{F72FFDDC-255A-1CB1-385F-53DA08F42588}"/>
          </ac:grpSpMkLst>
        </pc:grpChg>
        <pc:grpChg chg="add mod">
          <ac:chgData name="Sanjay Prabhu" userId="f4fe18dd71254818" providerId="LiveId" clId="{AE016056-7DC7-42DA-A481-0F0C16F5D55E}" dt="2023-05-08T16:27:31.127" v="689" actId="164"/>
          <ac:grpSpMkLst>
            <pc:docMk/>
            <pc:sldMk cId="1938117532" sldId="258"/>
            <ac:grpSpMk id="12" creationId="{2D86BFE8-63A3-43CF-3225-DF9C84853AF9}"/>
          </ac:grpSpMkLst>
        </pc:grpChg>
        <pc:grpChg chg="add mod">
          <ac:chgData name="Sanjay Prabhu" userId="f4fe18dd71254818" providerId="LiveId" clId="{AE016056-7DC7-42DA-A481-0F0C16F5D55E}" dt="2023-05-08T16:27:31.127" v="689" actId="164"/>
          <ac:grpSpMkLst>
            <pc:docMk/>
            <pc:sldMk cId="1938117532" sldId="258"/>
            <ac:grpSpMk id="16" creationId="{A48FCDF1-1407-D81A-8E72-434E4E671583}"/>
          </ac:grpSpMkLst>
        </pc:grpChg>
        <pc:grpChg chg="add mod">
          <ac:chgData name="Sanjay Prabhu" userId="f4fe18dd71254818" providerId="LiveId" clId="{AE016056-7DC7-42DA-A481-0F0C16F5D55E}" dt="2023-05-08T16:27:31.127" v="689" actId="164"/>
          <ac:grpSpMkLst>
            <pc:docMk/>
            <pc:sldMk cId="1938117532" sldId="258"/>
            <ac:grpSpMk id="20" creationId="{2048DF40-FE34-D000-2A95-EB7044717CCB}"/>
          </ac:grpSpMkLst>
        </pc:grpChg>
        <pc:grpChg chg="add mod">
          <ac:chgData name="Sanjay Prabhu" userId="f4fe18dd71254818" providerId="LiveId" clId="{AE016056-7DC7-42DA-A481-0F0C16F5D55E}" dt="2023-05-08T16:27:31.127" v="689" actId="164"/>
          <ac:grpSpMkLst>
            <pc:docMk/>
            <pc:sldMk cId="1938117532" sldId="258"/>
            <ac:grpSpMk id="24" creationId="{EF66DB76-4971-2E9F-17DC-1F1402852061}"/>
          </ac:grpSpMkLst>
        </pc:grpChg>
        <pc:grpChg chg="add mod">
          <ac:chgData name="Sanjay Prabhu" userId="f4fe18dd71254818" providerId="LiveId" clId="{AE016056-7DC7-42DA-A481-0F0C16F5D55E}" dt="2023-05-08T16:27:31.127" v="689" actId="164"/>
          <ac:grpSpMkLst>
            <pc:docMk/>
            <pc:sldMk cId="1938117532" sldId="258"/>
            <ac:grpSpMk id="28" creationId="{20F18EA7-5798-6B31-500D-1C15E97EECDD}"/>
          </ac:grpSpMkLst>
        </pc:grpChg>
        <pc:grpChg chg="add mod">
          <ac:chgData name="Sanjay Prabhu" userId="f4fe18dd71254818" providerId="LiveId" clId="{AE016056-7DC7-42DA-A481-0F0C16F5D55E}" dt="2023-05-08T16:21:40.508" v="512" actId="164"/>
          <ac:grpSpMkLst>
            <pc:docMk/>
            <pc:sldMk cId="1938117532" sldId="258"/>
            <ac:grpSpMk id="56" creationId="{C16B9DB4-7243-8208-F7D2-A99BD9131253}"/>
          </ac:grpSpMkLst>
        </pc:grpChg>
        <pc:grpChg chg="add del mod">
          <ac:chgData name="Sanjay Prabhu" userId="f4fe18dd71254818" providerId="LiveId" clId="{AE016056-7DC7-42DA-A481-0F0C16F5D55E}" dt="2023-05-08T16:48:21.059" v="1451" actId="165"/>
          <ac:grpSpMkLst>
            <pc:docMk/>
            <pc:sldMk cId="1938117532" sldId="258"/>
            <ac:grpSpMk id="57" creationId="{F4EEF078-FEBC-48C2-E53F-891AA63D1BB8}"/>
          </ac:grpSpMkLst>
        </pc:grpChg>
        <pc:grpChg chg="add mod">
          <ac:chgData name="Sanjay Prabhu" userId="f4fe18dd71254818" providerId="LiveId" clId="{AE016056-7DC7-42DA-A481-0F0C16F5D55E}" dt="2023-05-08T16:34:17.090" v="844" actId="1076"/>
          <ac:grpSpMkLst>
            <pc:docMk/>
            <pc:sldMk cId="1938117532" sldId="258"/>
            <ac:grpSpMk id="60" creationId="{450F79D7-08C6-6C80-D5E4-88F70008D82B}"/>
          </ac:grpSpMkLst>
        </pc:grpChg>
        <pc:grpChg chg="add mod">
          <ac:chgData name="Sanjay Prabhu" userId="f4fe18dd71254818" providerId="LiveId" clId="{AE016056-7DC7-42DA-A481-0F0C16F5D55E}" dt="2023-05-08T16:34:22.775" v="846" actId="14100"/>
          <ac:grpSpMkLst>
            <pc:docMk/>
            <pc:sldMk cId="1938117532" sldId="258"/>
            <ac:grpSpMk id="61" creationId="{45C12879-605E-42BF-790B-47F69F9BFF9E}"/>
          </ac:grpSpMkLst>
        </pc:grpChg>
        <pc:grpChg chg="add mod">
          <ac:chgData name="Sanjay Prabhu" userId="f4fe18dd71254818" providerId="LiveId" clId="{AE016056-7DC7-42DA-A481-0F0C16F5D55E}" dt="2023-05-08T16:33:05.293" v="829" actId="1076"/>
          <ac:grpSpMkLst>
            <pc:docMk/>
            <pc:sldMk cId="1938117532" sldId="258"/>
            <ac:grpSpMk id="64" creationId="{88040BF3-2310-A1C5-0984-B27BCB74A6B1}"/>
          </ac:grpSpMkLst>
        </pc:grpChg>
        <pc:grpChg chg="add mod">
          <ac:chgData name="Sanjay Prabhu" userId="f4fe18dd71254818" providerId="LiveId" clId="{AE016056-7DC7-42DA-A481-0F0C16F5D55E}" dt="2023-05-08T16:27:35.299" v="690" actId="14100"/>
          <ac:grpSpMkLst>
            <pc:docMk/>
            <pc:sldMk cId="1938117532" sldId="258"/>
            <ac:grpSpMk id="67" creationId="{42FEED06-CEA3-4E30-2ABA-05C5F121CB10}"/>
          </ac:grpSpMkLst>
        </pc:grpChg>
        <pc:grpChg chg="add del mod">
          <ac:chgData name="Sanjay Prabhu" userId="f4fe18dd71254818" providerId="LiveId" clId="{AE016056-7DC7-42DA-A481-0F0C16F5D55E}" dt="2023-05-08T16:29:46.019" v="722" actId="478"/>
          <ac:grpSpMkLst>
            <pc:docMk/>
            <pc:sldMk cId="1938117532" sldId="258"/>
            <ac:grpSpMk id="68" creationId="{A6E5E392-438C-54D4-1F22-DFEE332E20C2}"/>
          </ac:grpSpMkLst>
        </pc:grpChg>
        <pc:grpChg chg="add mod">
          <ac:chgData name="Sanjay Prabhu" userId="f4fe18dd71254818" providerId="LiveId" clId="{AE016056-7DC7-42DA-A481-0F0C16F5D55E}" dt="2023-05-08T16:34:01.161" v="840" actId="1076"/>
          <ac:grpSpMkLst>
            <pc:docMk/>
            <pc:sldMk cId="1938117532" sldId="258"/>
            <ac:grpSpMk id="73" creationId="{C1E89CB8-7D70-522F-F5EB-CAA2327F82E1}"/>
          </ac:grpSpMkLst>
        </pc:grpChg>
        <pc:grpChg chg="add mod">
          <ac:chgData name="Sanjay Prabhu" userId="f4fe18dd71254818" providerId="LiveId" clId="{AE016056-7DC7-42DA-A481-0F0C16F5D55E}" dt="2023-05-08T16:34:07.305" v="842" actId="14100"/>
          <ac:grpSpMkLst>
            <pc:docMk/>
            <pc:sldMk cId="1938117532" sldId="258"/>
            <ac:grpSpMk id="74" creationId="{FCAD9E93-8EF8-24C1-C3BA-0832ECC32711}"/>
          </ac:grpSpMkLst>
        </pc:grpChg>
        <pc:grpChg chg="add mod">
          <ac:chgData name="Sanjay Prabhu" userId="f4fe18dd71254818" providerId="LiveId" clId="{AE016056-7DC7-42DA-A481-0F0C16F5D55E}" dt="2023-05-08T16:34:27.367" v="848" actId="14100"/>
          <ac:grpSpMkLst>
            <pc:docMk/>
            <pc:sldMk cId="1938117532" sldId="258"/>
            <ac:grpSpMk id="77" creationId="{B857C5F3-95B6-3CDF-B70F-78ACF84E551A}"/>
          </ac:grpSpMkLst>
        </pc:grpChg>
        <pc:picChg chg="add del mod">
          <ac:chgData name="Sanjay Prabhu" userId="f4fe18dd71254818" providerId="LiveId" clId="{AE016056-7DC7-42DA-A481-0F0C16F5D55E}" dt="2023-05-08T15:58:39.395" v="131" actId="478"/>
          <ac:picMkLst>
            <pc:docMk/>
            <pc:sldMk cId="1938117532" sldId="258"/>
            <ac:picMk id="6" creationId="{759175E4-3922-9409-1E10-37B9690B9BA1}"/>
          </ac:picMkLst>
        </pc:picChg>
        <pc:picChg chg="add del mod ord">
          <ac:chgData name="Sanjay Prabhu" userId="f4fe18dd71254818" providerId="LiveId" clId="{AE016056-7DC7-42DA-A481-0F0C16F5D55E}" dt="2023-05-08T16:20:05.648" v="496" actId="478"/>
          <ac:picMkLst>
            <pc:docMk/>
            <pc:sldMk cId="1938117532" sldId="258"/>
            <ac:picMk id="52" creationId="{E2CEAC20-BA57-3854-5450-6837A408D718}"/>
          </ac:picMkLst>
        </pc:picChg>
        <pc:picChg chg="add mod">
          <ac:chgData name="Sanjay Prabhu" userId="f4fe18dd71254818" providerId="LiveId" clId="{AE016056-7DC7-42DA-A481-0F0C16F5D55E}" dt="2023-05-08T16:25:18.578" v="588" actId="164"/>
          <ac:picMkLst>
            <pc:docMk/>
            <pc:sldMk cId="1938117532" sldId="258"/>
            <ac:picMk id="54" creationId="{92567F2A-6DED-BB08-08B8-68B13EEB5A91}"/>
          </ac:picMkLst>
        </pc:picChg>
        <pc:picChg chg="mod">
          <ac:chgData name="Sanjay Prabhu" userId="f4fe18dd71254818" providerId="LiveId" clId="{AE016056-7DC7-42DA-A481-0F0C16F5D55E}" dt="2023-05-08T16:25:20.335" v="589"/>
          <ac:picMkLst>
            <pc:docMk/>
            <pc:sldMk cId="1938117532" sldId="258"/>
            <ac:picMk id="63" creationId="{51EEE6DD-B079-1409-CCDF-C20D204A26F7}"/>
          </ac:picMkLst>
        </pc:picChg>
        <pc:picChg chg="mod">
          <ac:chgData name="Sanjay Prabhu" userId="f4fe18dd71254818" providerId="LiveId" clId="{AE016056-7DC7-42DA-A481-0F0C16F5D55E}" dt="2023-05-08T16:27:16.396" v="686"/>
          <ac:picMkLst>
            <pc:docMk/>
            <pc:sldMk cId="1938117532" sldId="258"/>
            <ac:picMk id="66" creationId="{F79752C5-B7F3-BD93-B9A4-1F76CD07776D}"/>
          </ac:picMkLst>
        </pc:picChg>
        <pc:picChg chg="del mod topLvl">
          <ac:chgData name="Sanjay Prabhu" userId="f4fe18dd71254818" providerId="LiveId" clId="{AE016056-7DC7-42DA-A481-0F0C16F5D55E}" dt="2023-05-08T16:29:46.019" v="722" actId="478"/>
          <ac:picMkLst>
            <pc:docMk/>
            <pc:sldMk cId="1938117532" sldId="258"/>
            <ac:picMk id="70" creationId="{E230F032-5336-2166-AC50-486CC6FAAD2A}"/>
          </ac:picMkLst>
        </pc:picChg>
        <pc:picChg chg="add mod">
          <ac:chgData name="Sanjay Prabhu" userId="f4fe18dd71254818" providerId="LiveId" clId="{AE016056-7DC7-42DA-A481-0F0C16F5D55E}" dt="2023-05-08T16:30:28.825" v="752" actId="164"/>
          <ac:picMkLst>
            <pc:docMk/>
            <pc:sldMk cId="1938117532" sldId="258"/>
            <ac:picMk id="72" creationId="{47C27AC9-C158-BCB5-6B7F-6FD1A32F60A5}"/>
          </ac:picMkLst>
        </pc:picChg>
        <pc:picChg chg="mod">
          <ac:chgData name="Sanjay Prabhu" userId="f4fe18dd71254818" providerId="LiveId" clId="{AE016056-7DC7-42DA-A481-0F0C16F5D55E}" dt="2023-05-08T16:30:30.600" v="753"/>
          <ac:picMkLst>
            <pc:docMk/>
            <pc:sldMk cId="1938117532" sldId="258"/>
            <ac:picMk id="76" creationId="{B1BC2ADF-1D75-A08F-4563-E92001B9A400}"/>
          </ac:picMkLst>
        </pc:picChg>
        <pc:picChg chg="mod">
          <ac:chgData name="Sanjay Prabhu" userId="f4fe18dd71254818" providerId="LiveId" clId="{AE016056-7DC7-42DA-A481-0F0C16F5D55E}" dt="2023-05-08T16:32:24.954" v="777"/>
          <ac:picMkLst>
            <pc:docMk/>
            <pc:sldMk cId="1938117532" sldId="258"/>
            <ac:picMk id="79" creationId="{2D99B9A9-5B05-AE64-84BF-22910C9662B9}"/>
          </ac:picMkLst>
        </pc:picChg>
        <pc:cxnChg chg="add mod topLvl">
          <ac:chgData name="Sanjay Prabhu" userId="f4fe18dd71254818" providerId="LiveId" clId="{AE016056-7DC7-42DA-A481-0F0C16F5D55E}" dt="2023-05-08T16:49:19.875" v="1532" actId="1076"/>
          <ac:cxnSpMkLst>
            <pc:docMk/>
            <pc:sldMk cId="1938117532" sldId="258"/>
            <ac:cxnSpMk id="38" creationId="{CEB49A78-DD49-F6D5-A126-1C7D2C49DB15}"/>
          </ac:cxnSpMkLst>
        </pc:cxnChg>
        <pc:cxnChg chg="add mod topLvl">
          <ac:chgData name="Sanjay Prabhu" userId="f4fe18dd71254818" providerId="LiveId" clId="{AE016056-7DC7-42DA-A481-0F0C16F5D55E}" dt="2023-05-08T16:49:19.875" v="1532" actId="1076"/>
          <ac:cxnSpMkLst>
            <pc:docMk/>
            <pc:sldMk cId="1938117532" sldId="258"/>
            <ac:cxnSpMk id="40" creationId="{08E53724-01F1-7BB9-3734-761CC78DAFDD}"/>
          </ac:cxnSpMkLst>
        </pc:cxnChg>
        <pc:cxnChg chg="add del mod">
          <ac:chgData name="Sanjay Prabhu" userId="f4fe18dd71254818" providerId="LiveId" clId="{AE016056-7DC7-42DA-A481-0F0C16F5D55E}" dt="2023-05-08T16:15:25.389" v="438" actId="478"/>
          <ac:cxnSpMkLst>
            <pc:docMk/>
            <pc:sldMk cId="1938117532" sldId="258"/>
            <ac:cxnSpMk id="41" creationId="{45D45E75-F3F9-E2D0-D6B5-AA9A1D954F20}"/>
          </ac:cxnSpMkLst>
        </pc:cxnChg>
        <pc:cxnChg chg="add del mod topLvl">
          <ac:chgData name="Sanjay Prabhu" userId="f4fe18dd71254818" providerId="LiveId" clId="{AE016056-7DC7-42DA-A481-0F0C16F5D55E}" dt="2023-05-08T16:48:27.512" v="1454" actId="478"/>
          <ac:cxnSpMkLst>
            <pc:docMk/>
            <pc:sldMk cId="1938117532" sldId="258"/>
            <ac:cxnSpMk id="46" creationId="{D117C6FA-1421-2931-520D-778D06C08187}"/>
          </ac:cxnSpMkLst>
        </pc:cxnChg>
        <pc:cxnChg chg="add del mod topLvl">
          <ac:chgData name="Sanjay Prabhu" userId="f4fe18dd71254818" providerId="LiveId" clId="{AE016056-7DC7-42DA-A481-0F0C16F5D55E}" dt="2023-05-08T16:48:26.521" v="1453" actId="478"/>
          <ac:cxnSpMkLst>
            <pc:docMk/>
            <pc:sldMk cId="1938117532" sldId="258"/>
            <ac:cxnSpMk id="48" creationId="{FF61998D-9553-2059-2856-617B350F79DA}"/>
          </ac:cxnSpMkLst>
        </pc:cxnChg>
      </pc:sldChg>
      <pc:sldChg chg="addSp delSp modSp add mod">
        <pc:chgData name="Sanjay Prabhu" userId="f4fe18dd71254818" providerId="LiveId" clId="{AE016056-7DC7-42DA-A481-0F0C16F5D55E}" dt="2023-05-08T16:46:47.351" v="1328" actId="20577"/>
        <pc:sldMkLst>
          <pc:docMk/>
          <pc:sldMk cId="107676913" sldId="259"/>
        </pc:sldMkLst>
        <pc:spChg chg="mod">
          <ac:chgData name="Sanjay Prabhu" userId="f4fe18dd71254818" providerId="LiveId" clId="{AE016056-7DC7-42DA-A481-0F0C16F5D55E}" dt="2023-05-08T16:35:30.889" v="887" actId="20577"/>
          <ac:spMkLst>
            <pc:docMk/>
            <pc:sldMk cId="107676913" sldId="259"/>
            <ac:spMk id="3" creationId="{6ACD93F4-9657-463F-6DA7-864A3487AC4E}"/>
          </ac:spMkLst>
        </pc:spChg>
        <pc:spChg chg="add del mod">
          <ac:chgData name="Sanjay Prabhu" userId="f4fe18dd71254818" providerId="LiveId" clId="{AE016056-7DC7-42DA-A481-0F0C16F5D55E}" dt="2023-05-08T16:38:51.743" v="973" actId="478"/>
          <ac:spMkLst>
            <pc:docMk/>
            <pc:sldMk cId="107676913" sldId="259"/>
            <ac:spMk id="5" creationId="{E352D1E2-5EC6-ED6E-8FB2-D6B5EEDB11CF}"/>
          </ac:spMkLst>
        </pc:spChg>
        <pc:spChg chg="add del mod">
          <ac:chgData name="Sanjay Prabhu" userId="f4fe18dd71254818" providerId="LiveId" clId="{AE016056-7DC7-42DA-A481-0F0C16F5D55E}" dt="2023-05-08T16:38:52.333" v="974" actId="478"/>
          <ac:spMkLst>
            <pc:docMk/>
            <pc:sldMk cId="107676913" sldId="259"/>
            <ac:spMk id="6" creationId="{E36DAB52-4FCE-7DBD-7A1E-0D05D0D5582D}"/>
          </ac:spMkLst>
        </pc:spChg>
        <pc:spChg chg="del mod topLvl">
          <ac:chgData name="Sanjay Prabhu" userId="f4fe18dd71254818" providerId="LiveId" clId="{AE016056-7DC7-42DA-A481-0F0C16F5D55E}" dt="2023-05-08T16:37:05.680" v="890" actId="478"/>
          <ac:spMkLst>
            <pc:docMk/>
            <pc:sldMk cId="107676913" sldId="259"/>
            <ac:spMk id="32" creationId="{22743833-239C-B964-7178-8B553A61D60F}"/>
          </ac:spMkLst>
        </pc:spChg>
        <pc:spChg chg="del mod topLvl">
          <ac:chgData name="Sanjay Prabhu" userId="f4fe18dd71254818" providerId="LiveId" clId="{AE016056-7DC7-42DA-A481-0F0C16F5D55E}" dt="2023-05-08T16:38:50.035" v="971" actId="478"/>
          <ac:spMkLst>
            <pc:docMk/>
            <pc:sldMk cId="107676913" sldId="259"/>
            <ac:spMk id="33" creationId="{91B4F57B-3159-63DF-B397-3FA6F6E6C431}"/>
          </ac:spMkLst>
        </pc:spChg>
        <pc:spChg chg="del mod topLvl">
          <ac:chgData name="Sanjay Prabhu" userId="f4fe18dd71254818" providerId="LiveId" clId="{AE016056-7DC7-42DA-A481-0F0C16F5D55E}" dt="2023-05-08T16:37:15.372" v="895" actId="478"/>
          <ac:spMkLst>
            <pc:docMk/>
            <pc:sldMk cId="107676913" sldId="259"/>
            <ac:spMk id="34" creationId="{C3A6C147-47DA-DFC3-3064-10ABE27BC47F}"/>
          </ac:spMkLst>
        </pc:spChg>
        <pc:spChg chg="del mod topLvl">
          <ac:chgData name="Sanjay Prabhu" userId="f4fe18dd71254818" providerId="LiveId" clId="{AE016056-7DC7-42DA-A481-0F0C16F5D55E}" dt="2023-05-08T16:37:16.168" v="896" actId="478"/>
          <ac:spMkLst>
            <pc:docMk/>
            <pc:sldMk cId="107676913" sldId="259"/>
            <ac:spMk id="35" creationId="{F4D9B33E-C7D2-DEEC-2314-A5BA8DC0B6D9}"/>
          </ac:spMkLst>
        </pc:spChg>
        <pc:spChg chg="del mod topLvl">
          <ac:chgData name="Sanjay Prabhu" userId="f4fe18dd71254818" providerId="LiveId" clId="{AE016056-7DC7-42DA-A481-0F0C16F5D55E}" dt="2023-05-08T16:37:16.829" v="897" actId="478"/>
          <ac:spMkLst>
            <pc:docMk/>
            <pc:sldMk cId="107676913" sldId="259"/>
            <ac:spMk id="36" creationId="{6D535B67-7B07-0354-1BED-FA05EDFC51FF}"/>
          </ac:spMkLst>
        </pc:spChg>
        <pc:spChg chg="mod topLvl">
          <ac:chgData name="Sanjay Prabhu" userId="f4fe18dd71254818" providerId="LiveId" clId="{AE016056-7DC7-42DA-A481-0F0C16F5D55E}" dt="2023-05-08T16:39:32.653" v="1063" actId="165"/>
          <ac:spMkLst>
            <pc:docMk/>
            <pc:sldMk cId="107676913" sldId="259"/>
            <ac:spMk id="43" creationId="{7106398E-A1EE-6B72-0618-75E8C87B676E}"/>
          </ac:spMkLst>
        </pc:spChg>
        <pc:spChg chg="mod topLvl">
          <ac:chgData name="Sanjay Prabhu" userId="f4fe18dd71254818" providerId="LiveId" clId="{AE016056-7DC7-42DA-A481-0F0C16F5D55E}" dt="2023-05-08T16:39:32.653" v="1063" actId="165"/>
          <ac:spMkLst>
            <pc:docMk/>
            <pc:sldMk cId="107676913" sldId="259"/>
            <ac:spMk id="44" creationId="{3A66A328-D09A-B3A3-C009-C97636D05E66}"/>
          </ac:spMkLst>
        </pc:spChg>
        <pc:spChg chg="mod topLvl">
          <ac:chgData name="Sanjay Prabhu" userId="f4fe18dd71254818" providerId="LiveId" clId="{AE016056-7DC7-42DA-A481-0F0C16F5D55E}" dt="2023-05-08T16:39:32.653" v="1063" actId="165"/>
          <ac:spMkLst>
            <pc:docMk/>
            <pc:sldMk cId="107676913" sldId="259"/>
            <ac:spMk id="45" creationId="{BCC7E869-476A-BDBF-BA91-857BA4782A15}"/>
          </ac:spMkLst>
        </pc:spChg>
        <pc:spChg chg="mod topLvl">
          <ac:chgData name="Sanjay Prabhu" userId="f4fe18dd71254818" providerId="LiveId" clId="{AE016056-7DC7-42DA-A481-0F0C16F5D55E}" dt="2023-05-08T16:42:16.224" v="1153" actId="1076"/>
          <ac:spMkLst>
            <pc:docMk/>
            <pc:sldMk cId="107676913" sldId="259"/>
            <ac:spMk id="47" creationId="{1AB704C1-DB1B-81DD-4BB8-B48377B38EFB}"/>
          </ac:spMkLst>
        </pc:spChg>
        <pc:spChg chg="del mod topLvl">
          <ac:chgData name="Sanjay Prabhu" userId="f4fe18dd71254818" providerId="LiveId" clId="{AE016056-7DC7-42DA-A481-0F0C16F5D55E}" dt="2023-05-08T16:40:03.907" v="1091" actId="478"/>
          <ac:spMkLst>
            <pc:docMk/>
            <pc:sldMk cId="107676913" sldId="259"/>
            <ac:spMk id="49" creationId="{CB9C2B29-C6DC-87F7-3DBB-11FE9992FDEB}"/>
          </ac:spMkLst>
        </pc:spChg>
        <pc:spChg chg="add mod">
          <ac:chgData name="Sanjay Prabhu" userId="f4fe18dd71254818" providerId="LiveId" clId="{AE016056-7DC7-42DA-A481-0F0C16F5D55E}" dt="2023-05-08T16:42:26.001" v="1154" actId="207"/>
          <ac:spMkLst>
            <pc:docMk/>
            <pc:sldMk cId="107676913" sldId="259"/>
            <ac:spMk id="56" creationId="{E1C73C2B-DCC2-77F6-E622-7E8F3857016A}"/>
          </ac:spMkLst>
        </pc:spChg>
        <pc:spChg chg="del">
          <ac:chgData name="Sanjay Prabhu" userId="f4fe18dd71254818" providerId="LiveId" clId="{AE016056-7DC7-42DA-A481-0F0C16F5D55E}" dt="2023-05-08T16:36:40.922" v="889" actId="478"/>
          <ac:spMkLst>
            <pc:docMk/>
            <pc:sldMk cId="107676913" sldId="259"/>
            <ac:spMk id="58" creationId="{CFE5FF32-4FE1-E8C0-7FDE-CF61666ECA8C}"/>
          </ac:spMkLst>
        </pc:spChg>
        <pc:spChg chg="del topLvl">
          <ac:chgData name="Sanjay Prabhu" userId="f4fe18dd71254818" providerId="LiveId" clId="{AE016056-7DC7-42DA-A481-0F0C16F5D55E}" dt="2023-05-08T16:43:26.399" v="1169" actId="478"/>
          <ac:spMkLst>
            <pc:docMk/>
            <pc:sldMk cId="107676913" sldId="259"/>
            <ac:spMk id="59" creationId="{37932A0E-5E3F-BFB0-4ABB-A4B7D1056671}"/>
          </ac:spMkLst>
        </pc:spChg>
        <pc:spChg chg="mod">
          <ac:chgData name="Sanjay Prabhu" userId="f4fe18dd71254818" providerId="LiveId" clId="{AE016056-7DC7-42DA-A481-0F0C16F5D55E}" dt="2023-05-08T16:43:35.267" v="1188" actId="20577"/>
          <ac:spMkLst>
            <pc:docMk/>
            <pc:sldMk cId="107676913" sldId="259"/>
            <ac:spMk id="62" creationId="{6AD708DC-2CA9-C558-EECF-427F28678B42}"/>
          </ac:spMkLst>
        </pc:spChg>
        <pc:spChg chg="add mod">
          <ac:chgData name="Sanjay Prabhu" userId="f4fe18dd71254818" providerId="LiveId" clId="{AE016056-7DC7-42DA-A481-0F0C16F5D55E}" dt="2023-05-08T16:42:14.427" v="1152" actId="1076"/>
          <ac:spMkLst>
            <pc:docMk/>
            <pc:sldMk cId="107676913" sldId="259"/>
            <ac:spMk id="70" creationId="{A951B8E3-1CC6-4347-ADF9-D195F92AEBCB}"/>
          </ac:spMkLst>
        </pc:spChg>
        <pc:spChg chg="add mod">
          <ac:chgData name="Sanjay Prabhu" userId="f4fe18dd71254818" providerId="LiveId" clId="{AE016056-7DC7-42DA-A481-0F0C16F5D55E}" dt="2023-05-08T16:44:08.716" v="1228" actId="164"/>
          <ac:spMkLst>
            <pc:docMk/>
            <pc:sldMk cId="107676913" sldId="259"/>
            <ac:spMk id="90" creationId="{62DAB6DF-2BE2-E5E5-0D8A-13A46D671867}"/>
          </ac:spMkLst>
        </pc:spChg>
        <pc:spChg chg="del mod topLvl">
          <ac:chgData name="Sanjay Prabhu" userId="f4fe18dd71254818" providerId="LiveId" clId="{AE016056-7DC7-42DA-A481-0F0C16F5D55E}" dt="2023-05-08T16:45:06.833" v="1249" actId="478"/>
          <ac:spMkLst>
            <pc:docMk/>
            <pc:sldMk cId="107676913" sldId="259"/>
            <ac:spMk id="94" creationId="{95EC7D13-5B1F-C35E-3EB4-27211DF0EB9E}"/>
          </ac:spMkLst>
        </pc:spChg>
        <pc:spChg chg="mod topLvl">
          <ac:chgData name="Sanjay Prabhu" userId="f4fe18dd71254818" providerId="LiveId" clId="{AE016056-7DC7-42DA-A481-0F0C16F5D55E}" dt="2023-05-08T16:46:00.488" v="1277" actId="14100"/>
          <ac:spMkLst>
            <pc:docMk/>
            <pc:sldMk cId="107676913" sldId="259"/>
            <ac:spMk id="97" creationId="{13EA9852-887C-CB6E-B9FC-4C3AAB095F23}"/>
          </ac:spMkLst>
        </pc:spChg>
        <pc:spChg chg="mod">
          <ac:chgData name="Sanjay Prabhu" userId="f4fe18dd71254818" providerId="LiveId" clId="{AE016056-7DC7-42DA-A481-0F0C16F5D55E}" dt="2023-05-08T16:46:47.351" v="1328" actId="20577"/>
          <ac:spMkLst>
            <pc:docMk/>
            <pc:sldMk cId="107676913" sldId="259"/>
            <ac:spMk id="102" creationId="{A9DA5EB2-6704-9787-5727-295665581871}"/>
          </ac:spMkLst>
        </pc:spChg>
        <pc:grpChg chg="add del mod">
          <ac:chgData name="Sanjay Prabhu" userId="f4fe18dd71254818" providerId="LiveId" clId="{AE016056-7DC7-42DA-A481-0F0C16F5D55E}" dt="2023-05-08T16:39:32.653" v="1063" actId="165"/>
          <ac:grpSpMkLst>
            <pc:docMk/>
            <pc:sldMk cId="107676913" sldId="259"/>
            <ac:grpSpMk id="42" creationId="{5EE5A020-3EB1-C912-DA92-46354D7B6030}"/>
          </ac:grpSpMkLst>
        </pc:grpChg>
        <pc:grpChg chg="del">
          <ac:chgData name="Sanjay Prabhu" userId="f4fe18dd71254818" providerId="LiveId" clId="{AE016056-7DC7-42DA-A481-0F0C16F5D55E}" dt="2023-05-08T16:36:37.233" v="888" actId="165"/>
          <ac:grpSpMkLst>
            <pc:docMk/>
            <pc:sldMk cId="107676913" sldId="259"/>
            <ac:grpSpMk id="57" creationId="{F4EEF078-FEBC-48C2-E53F-891AA63D1BB8}"/>
          </ac:grpSpMkLst>
        </pc:grpChg>
        <pc:grpChg chg="del mod">
          <ac:chgData name="Sanjay Prabhu" userId="f4fe18dd71254818" providerId="LiveId" clId="{AE016056-7DC7-42DA-A481-0F0C16F5D55E}" dt="2023-05-08T16:43:26.399" v="1169" actId="478"/>
          <ac:grpSpMkLst>
            <pc:docMk/>
            <pc:sldMk cId="107676913" sldId="259"/>
            <ac:grpSpMk id="60" creationId="{450F79D7-08C6-6C80-D5E4-88F70008D82B}"/>
          </ac:grpSpMkLst>
        </pc:grpChg>
        <pc:grpChg chg="mod">
          <ac:chgData name="Sanjay Prabhu" userId="f4fe18dd71254818" providerId="LiveId" clId="{AE016056-7DC7-42DA-A481-0F0C16F5D55E}" dt="2023-05-08T16:44:56.144" v="1245" actId="1076"/>
          <ac:grpSpMkLst>
            <pc:docMk/>
            <pc:sldMk cId="107676913" sldId="259"/>
            <ac:grpSpMk id="61" creationId="{45C12879-605E-42BF-790B-47F69F9BFF9E}"/>
          </ac:grpSpMkLst>
        </pc:grpChg>
        <pc:grpChg chg="del">
          <ac:chgData name="Sanjay Prabhu" userId="f4fe18dd71254818" providerId="LiveId" clId="{AE016056-7DC7-42DA-A481-0F0C16F5D55E}" dt="2023-05-08T16:42:44.963" v="1155" actId="478"/>
          <ac:grpSpMkLst>
            <pc:docMk/>
            <pc:sldMk cId="107676913" sldId="259"/>
            <ac:grpSpMk id="64" creationId="{88040BF3-2310-A1C5-0984-B27BCB74A6B1}"/>
          </ac:grpSpMkLst>
        </pc:grpChg>
        <pc:grpChg chg="del">
          <ac:chgData name="Sanjay Prabhu" userId="f4fe18dd71254818" providerId="LiveId" clId="{AE016056-7DC7-42DA-A481-0F0C16F5D55E}" dt="2023-05-08T16:44:36.109" v="1243" actId="478"/>
          <ac:grpSpMkLst>
            <pc:docMk/>
            <pc:sldMk cId="107676913" sldId="259"/>
            <ac:grpSpMk id="73" creationId="{C1E89CB8-7D70-522F-F5EB-CAA2327F82E1}"/>
          </ac:grpSpMkLst>
        </pc:grpChg>
        <pc:grpChg chg="del">
          <ac:chgData name="Sanjay Prabhu" userId="f4fe18dd71254818" providerId="LiveId" clId="{AE016056-7DC7-42DA-A481-0F0C16F5D55E}" dt="2023-05-08T16:44:37.770" v="1244" actId="478"/>
          <ac:grpSpMkLst>
            <pc:docMk/>
            <pc:sldMk cId="107676913" sldId="259"/>
            <ac:grpSpMk id="74" creationId="{FCAD9E93-8EF8-24C1-C3BA-0832ECC32711}"/>
          </ac:grpSpMkLst>
        </pc:grpChg>
        <pc:grpChg chg="del">
          <ac:chgData name="Sanjay Prabhu" userId="f4fe18dd71254818" providerId="LiveId" clId="{AE016056-7DC7-42DA-A481-0F0C16F5D55E}" dt="2023-05-08T16:42:46.548" v="1156" actId="478"/>
          <ac:grpSpMkLst>
            <pc:docMk/>
            <pc:sldMk cId="107676913" sldId="259"/>
            <ac:grpSpMk id="77" creationId="{B857C5F3-95B6-3CDF-B70F-78ACF84E551A}"/>
          </ac:grpSpMkLst>
        </pc:grpChg>
        <pc:grpChg chg="add mod">
          <ac:chgData name="Sanjay Prabhu" userId="f4fe18dd71254818" providerId="LiveId" clId="{AE016056-7DC7-42DA-A481-0F0C16F5D55E}" dt="2023-05-08T16:45:56.011" v="1276" actId="1076"/>
          <ac:grpSpMkLst>
            <pc:docMk/>
            <pc:sldMk cId="107676913" sldId="259"/>
            <ac:grpSpMk id="92" creationId="{B7455CAE-EBE7-C949-AB78-FEB9BFD49EE5}"/>
          </ac:grpSpMkLst>
        </pc:grpChg>
        <pc:grpChg chg="add del mod">
          <ac:chgData name="Sanjay Prabhu" userId="f4fe18dd71254818" providerId="LiveId" clId="{AE016056-7DC7-42DA-A481-0F0C16F5D55E}" dt="2023-05-08T16:45:06.833" v="1249" actId="478"/>
          <ac:grpSpMkLst>
            <pc:docMk/>
            <pc:sldMk cId="107676913" sldId="259"/>
            <ac:grpSpMk id="93" creationId="{A3BFF4E9-5708-3454-C5A7-2483B5B6141B}"/>
          </ac:grpSpMkLst>
        </pc:grpChg>
        <pc:grpChg chg="add del mod">
          <ac:chgData name="Sanjay Prabhu" userId="f4fe18dd71254818" providerId="LiveId" clId="{AE016056-7DC7-42DA-A481-0F0C16F5D55E}" dt="2023-05-08T16:45:22.011" v="1270" actId="478"/>
          <ac:grpSpMkLst>
            <pc:docMk/>
            <pc:sldMk cId="107676913" sldId="259"/>
            <ac:grpSpMk id="96" creationId="{4CAA72CB-69DD-20EC-02A2-BBC484C6D6B8}"/>
          </ac:grpSpMkLst>
        </pc:grpChg>
        <pc:grpChg chg="add mod">
          <ac:chgData name="Sanjay Prabhu" userId="f4fe18dd71254818" providerId="LiveId" clId="{AE016056-7DC7-42DA-A481-0F0C16F5D55E}" dt="2023-05-08T16:46:36.165" v="1281" actId="14100"/>
          <ac:grpSpMkLst>
            <pc:docMk/>
            <pc:sldMk cId="107676913" sldId="259"/>
            <ac:grpSpMk id="101" creationId="{ADD4F4D3-245E-18AB-192C-EFFB84FC8F6C}"/>
          </ac:grpSpMkLst>
        </pc:grpChg>
        <pc:picChg chg="del mod topLvl">
          <ac:chgData name="Sanjay Prabhu" userId="f4fe18dd71254818" providerId="LiveId" clId="{AE016056-7DC7-42DA-A481-0F0C16F5D55E}" dt="2023-05-08T16:43:27.939" v="1170" actId="478"/>
          <ac:picMkLst>
            <pc:docMk/>
            <pc:sldMk cId="107676913" sldId="259"/>
            <ac:picMk id="54" creationId="{92567F2A-6DED-BB08-08B8-68B13EEB5A91}"/>
          </ac:picMkLst>
        </pc:picChg>
        <pc:picChg chg="mod">
          <ac:chgData name="Sanjay Prabhu" userId="f4fe18dd71254818" providerId="LiveId" clId="{AE016056-7DC7-42DA-A481-0F0C16F5D55E}" dt="2023-05-08T16:43:04.091" v="1165" actId="14100"/>
          <ac:picMkLst>
            <pc:docMk/>
            <pc:sldMk cId="107676913" sldId="259"/>
            <ac:picMk id="63" creationId="{51EEE6DD-B079-1409-CCDF-C20D204A26F7}"/>
          </ac:picMkLst>
        </pc:picChg>
        <pc:picChg chg="add mod">
          <ac:chgData name="Sanjay Prabhu" userId="f4fe18dd71254818" providerId="LiveId" clId="{AE016056-7DC7-42DA-A481-0F0C16F5D55E}" dt="2023-05-08T16:44:08.716" v="1228" actId="164"/>
          <ac:picMkLst>
            <pc:docMk/>
            <pc:sldMk cId="107676913" sldId="259"/>
            <ac:picMk id="91" creationId="{96FF41AC-57BF-D3DF-4F5B-CD32D8791047}"/>
          </ac:picMkLst>
        </pc:picChg>
        <pc:picChg chg="del mod topLvl">
          <ac:chgData name="Sanjay Prabhu" userId="f4fe18dd71254818" providerId="LiveId" clId="{AE016056-7DC7-42DA-A481-0F0C16F5D55E}" dt="2023-05-08T16:45:08.329" v="1250" actId="478"/>
          <ac:picMkLst>
            <pc:docMk/>
            <pc:sldMk cId="107676913" sldId="259"/>
            <ac:picMk id="95" creationId="{6ACDDD83-06BA-FB84-4C35-7043640804AE}"/>
          </ac:picMkLst>
        </pc:picChg>
        <pc:picChg chg="del mod topLvl">
          <ac:chgData name="Sanjay Prabhu" userId="f4fe18dd71254818" providerId="LiveId" clId="{AE016056-7DC7-42DA-A481-0F0C16F5D55E}" dt="2023-05-08T16:45:22.011" v="1270" actId="478"/>
          <ac:picMkLst>
            <pc:docMk/>
            <pc:sldMk cId="107676913" sldId="259"/>
            <ac:picMk id="98" creationId="{C7D61233-013B-9487-652F-1E41EE95AC49}"/>
          </ac:picMkLst>
        </pc:picChg>
        <pc:picChg chg="add mod">
          <ac:chgData name="Sanjay Prabhu" userId="f4fe18dd71254818" providerId="LiveId" clId="{AE016056-7DC7-42DA-A481-0F0C16F5D55E}" dt="2023-05-08T16:46:02.978" v="1278" actId="1076"/>
          <ac:picMkLst>
            <pc:docMk/>
            <pc:sldMk cId="107676913" sldId="259"/>
            <ac:picMk id="100" creationId="{16B4AD2D-BB89-F448-81DA-DCCDC4AA4BB0}"/>
          </ac:picMkLst>
        </pc:picChg>
        <pc:picChg chg="mod">
          <ac:chgData name="Sanjay Prabhu" userId="f4fe18dd71254818" providerId="LiveId" clId="{AE016056-7DC7-42DA-A481-0F0C16F5D55E}" dt="2023-05-08T16:46:30.930" v="1279"/>
          <ac:picMkLst>
            <pc:docMk/>
            <pc:sldMk cId="107676913" sldId="259"/>
            <ac:picMk id="103" creationId="{3EF5475E-ED29-E212-8CAF-ADCF3551BFCF}"/>
          </ac:picMkLst>
        </pc:picChg>
        <pc:cxnChg chg="add del mod">
          <ac:chgData name="Sanjay Prabhu" userId="f4fe18dd71254818" providerId="LiveId" clId="{AE016056-7DC7-42DA-A481-0F0C16F5D55E}" dt="2023-05-08T16:38:47.245" v="970" actId="478"/>
          <ac:cxnSpMkLst>
            <pc:docMk/>
            <pc:sldMk cId="107676913" sldId="259"/>
            <ac:cxnSpMk id="37" creationId="{4502E0DA-CBE9-3F66-4191-2569644C8360}"/>
          </ac:cxnSpMkLst>
        </pc:cxnChg>
        <pc:cxnChg chg="del mod topLvl">
          <ac:chgData name="Sanjay Prabhu" userId="f4fe18dd71254818" providerId="LiveId" clId="{AE016056-7DC7-42DA-A481-0F0C16F5D55E}" dt="2023-05-08T16:37:12.228" v="893" actId="478"/>
          <ac:cxnSpMkLst>
            <pc:docMk/>
            <pc:sldMk cId="107676913" sldId="259"/>
            <ac:cxnSpMk id="38" creationId="{CEB49A78-DD49-F6D5-A126-1C7D2C49DB15}"/>
          </ac:cxnSpMkLst>
        </pc:cxnChg>
        <pc:cxnChg chg="del mod topLvl">
          <ac:chgData name="Sanjay Prabhu" userId="f4fe18dd71254818" providerId="LiveId" clId="{AE016056-7DC7-42DA-A481-0F0C16F5D55E}" dt="2023-05-08T16:37:13.200" v="894" actId="478"/>
          <ac:cxnSpMkLst>
            <pc:docMk/>
            <pc:sldMk cId="107676913" sldId="259"/>
            <ac:cxnSpMk id="40" creationId="{08E53724-01F1-7BB9-3734-761CC78DAFDD}"/>
          </ac:cxnSpMkLst>
        </pc:cxnChg>
        <pc:cxnChg chg="add del mod">
          <ac:chgData name="Sanjay Prabhu" userId="f4fe18dd71254818" providerId="LiveId" clId="{AE016056-7DC7-42DA-A481-0F0C16F5D55E}" dt="2023-05-08T16:38:47.245" v="970" actId="478"/>
          <ac:cxnSpMkLst>
            <pc:docMk/>
            <pc:sldMk cId="107676913" sldId="259"/>
            <ac:cxnSpMk id="41" creationId="{9651BD27-A2ED-2A07-A76D-BDA184F7BC98}"/>
          </ac:cxnSpMkLst>
        </pc:cxnChg>
        <pc:cxnChg chg="del mod topLvl">
          <ac:chgData name="Sanjay Prabhu" userId="f4fe18dd71254818" providerId="LiveId" clId="{AE016056-7DC7-42DA-A481-0F0C16F5D55E}" dt="2023-05-08T16:37:10.982" v="892" actId="478"/>
          <ac:cxnSpMkLst>
            <pc:docMk/>
            <pc:sldMk cId="107676913" sldId="259"/>
            <ac:cxnSpMk id="46" creationId="{D117C6FA-1421-2931-520D-778D06C08187}"/>
          </ac:cxnSpMkLst>
        </pc:cxnChg>
        <pc:cxnChg chg="del mod topLvl">
          <ac:chgData name="Sanjay Prabhu" userId="f4fe18dd71254818" providerId="LiveId" clId="{AE016056-7DC7-42DA-A481-0F0C16F5D55E}" dt="2023-05-08T16:37:17.646" v="898" actId="478"/>
          <ac:cxnSpMkLst>
            <pc:docMk/>
            <pc:sldMk cId="107676913" sldId="259"/>
            <ac:cxnSpMk id="48" creationId="{FF61998D-9553-2059-2856-617B350F79DA}"/>
          </ac:cxnSpMkLst>
        </pc:cxnChg>
        <pc:cxnChg chg="mod topLvl">
          <ac:chgData name="Sanjay Prabhu" userId="f4fe18dd71254818" providerId="LiveId" clId="{AE016056-7DC7-42DA-A481-0F0C16F5D55E}" dt="2023-05-08T16:39:32.653" v="1063" actId="165"/>
          <ac:cxnSpMkLst>
            <pc:docMk/>
            <pc:sldMk cId="107676913" sldId="259"/>
            <ac:cxnSpMk id="50" creationId="{283FE55D-6A4D-19C5-69DF-BE71D0E01611}"/>
          </ac:cxnSpMkLst>
        </pc:cxnChg>
        <pc:cxnChg chg="mod topLvl">
          <ac:chgData name="Sanjay Prabhu" userId="f4fe18dd71254818" providerId="LiveId" clId="{AE016056-7DC7-42DA-A481-0F0C16F5D55E}" dt="2023-05-08T16:39:32.653" v="1063" actId="165"/>
          <ac:cxnSpMkLst>
            <pc:docMk/>
            <pc:sldMk cId="107676913" sldId="259"/>
            <ac:cxnSpMk id="51" creationId="{26B28A7D-0A1A-B39A-DD4B-9E2DFC0E9929}"/>
          </ac:cxnSpMkLst>
        </pc:cxnChg>
        <pc:cxnChg chg="del mod topLvl">
          <ac:chgData name="Sanjay Prabhu" userId="f4fe18dd71254818" providerId="LiveId" clId="{AE016056-7DC7-42DA-A481-0F0C16F5D55E}" dt="2023-05-08T16:39:34.915" v="1064" actId="478"/>
          <ac:cxnSpMkLst>
            <pc:docMk/>
            <pc:sldMk cId="107676913" sldId="259"/>
            <ac:cxnSpMk id="52" creationId="{5BE6C042-8240-08CE-245C-6FB3BED4E296}"/>
          </ac:cxnSpMkLst>
        </pc:cxnChg>
        <pc:cxnChg chg="add del mod topLvl">
          <ac:chgData name="Sanjay Prabhu" userId="f4fe18dd71254818" providerId="LiveId" clId="{AE016056-7DC7-42DA-A481-0F0C16F5D55E}" dt="2023-05-08T16:40:42.859" v="1125" actId="478"/>
          <ac:cxnSpMkLst>
            <pc:docMk/>
            <pc:sldMk cId="107676913" sldId="259"/>
            <ac:cxnSpMk id="53" creationId="{2E686C02-3E38-7CB5-40B9-C8268ECD37D5}"/>
          </ac:cxnSpMkLst>
        </pc:cxnChg>
        <pc:cxnChg chg="add del mod">
          <ac:chgData name="Sanjay Prabhu" userId="f4fe18dd71254818" providerId="LiveId" clId="{AE016056-7DC7-42DA-A481-0F0C16F5D55E}" dt="2023-05-08T16:41:17.866" v="1133" actId="478"/>
          <ac:cxnSpMkLst>
            <pc:docMk/>
            <pc:sldMk cId="107676913" sldId="259"/>
            <ac:cxnSpMk id="71" creationId="{2196E77B-8C71-C32A-3ABE-E9519851334C}"/>
          </ac:cxnSpMkLst>
        </pc:cxnChg>
        <pc:cxnChg chg="add mod">
          <ac:chgData name="Sanjay Prabhu" userId="f4fe18dd71254818" providerId="LiveId" clId="{AE016056-7DC7-42DA-A481-0F0C16F5D55E}" dt="2023-05-08T16:42:14.427" v="1152" actId="1076"/>
          <ac:cxnSpMkLst>
            <pc:docMk/>
            <pc:sldMk cId="107676913" sldId="259"/>
            <ac:cxnSpMk id="83" creationId="{BBDBD470-1C33-82D4-E3B7-09BC9917CAFB}"/>
          </ac:cxnSpMkLst>
        </pc:cxnChg>
        <pc:cxnChg chg="add mod">
          <ac:chgData name="Sanjay Prabhu" userId="f4fe18dd71254818" providerId="LiveId" clId="{AE016056-7DC7-42DA-A481-0F0C16F5D55E}" dt="2023-05-08T16:42:16.224" v="1153" actId="1076"/>
          <ac:cxnSpMkLst>
            <pc:docMk/>
            <pc:sldMk cId="107676913" sldId="259"/>
            <ac:cxnSpMk id="85" creationId="{425016B5-4B71-D63C-E0D7-9DBC32516A96}"/>
          </ac:cxnSpMkLst>
        </pc:cxnChg>
      </pc:sldChg>
      <pc:sldChg chg="addSp delSp modSp add mod">
        <pc:chgData name="Sanjay Prabhu" userId="f4fe18dd71254818" providerId="LiveId" clId="{AE016056-7DC7-42DA-A481-0F0C16F5D55E}" dt="2023-05-08T16:52:33.453" v="1739" actId="20577"/>
        <pc:sldMkLst>
          <pc:docMk/>
          <pc:sldMk cId="3287872007" sldId="260"/>
        </pc:sldMkLst>
        <pc:spChg chg="add del mod">
          <ac:chgData name="Sanjay Prabhu" userId="f4fe18dd71254818" providerId="LiveId" clId="{AE016056-7DC7-42DA-A481-0F0C16F5D55E}" dt="2023-05-08T16:51:13.333" v="1652" actId="478"/>
          <ac:spMkLst>
            <pc:docMk/>
            <pc:sldMk cId="3287872007" sldId="260"/>
            <ac:spMk id="2" creationId="{2F6F126E-EBB2-EFF9-91DF-7A4622E36112}"/>
          </ac:spMkLst>
        </pc:spChg>
        <pc:spChg chg="mod">
          <ac:chgData name="Sanjay Prabhu" userId="f4fe18dd71254818" providerId="LiveId" clId="{AE016056-7DC7-42DA-A481-0F0C16F5D55E}" dt="2023-05-08T16:47:23.077" v="1361" actId="20577"/>
          <ac:spMkLst>
            <pc:docMk/>
            <pc:sldMk cId="3287872007" sldId="260"/>
            <ac:spMk id="3" creationId="{6ACD93F4-9657-463F-6DA7-864A3487AC4E}"/>
          </ac:spMkLst>
        </pc:spChg>
        <pc:spChg chg="mod">
          <ac:chgData name="Sanjay Prabhu" userId="f4fe18dd71254818" providerId="LiveId" clId="{AE016056-7DC7-42DA-A481-0F0C16F5D55E}" dt="2023-05-08T16:51:26.573" v="1676" actId="20577"/>
          <ac:spMkLst>
            <pc:docMk/>
            <pc:sldMk cId="3287872007" sldId="260"/>
            <ac:spMk id="6" creationId="{AF235AD4-84EB-F5A2-E971-BB647DEDAEFD}"/>
          </ac:spMkLst>
        </pc:spChg>
        <pc:spChg chg="del mod topLvl">
          <ac:chgData name="Sanjay Prabhu" userId="f4fe18dd71254818" providerId="LiveId" clId="{AE016056-7DC7-42DA-A481-0F0C16F5D55E}" dt="2023-05-08T16:52:17.573" v="1710" actId="478"/>
          <ac:spMkLst>
            <pc:docMk/>
            <pc:sldMk cId="3287872007" sldId="260"/>
            <ac:spMk id="33" creationId="{622479BB-1018-178A-C06E-EB7272EAB85F}"/>
          </ac:spMkLst>
        </pc:spChg>
        <pc:spChg chg="mod">
          <ac:chgData name="Sanjay Prabhu" userId="f4fe18dd71254818" providerId="LiveId" clId="{AE016056-7DC7-42DA-A481-0F0C16F5D55E}" dt="2023-05-08T16:52:33.453" v="1739" actId="20577"/>
          <ac:spMkLst>
            <pc:docMk/>
            <pc:sldMk cId="3287872007" sldId="260"/>
            <ac:spMk id="36" creationId="{71A5F668-55F2-CA02-9E30-4E9C572224C2}"/>
          </ac:spMkLst>
        </pc:spChg>
        <pc:spChg chg="mod">
          <ac:chgData name="Sanjay Prabhu" userId="f4fe18dd71254818" providerId="LiveId" clId="{AE016056-7DC7-42DA-A481-0F0C16F5D55E}" dt="2023-05-08T16:47:35.528" v="1377" actId="20577"/>
          <ac:spMkLst>
            <pc:docMk/>
            <pc:sldMk cId="3287872007" sldId="260"/>
            <ac:spMk id="43" creationId="{7106398E-A1EE-6B72-0618-75E8C87B676E}"/>
          </ac:spMkLst>
        </pc:spChg>
        <pc:spChg chg="mod">
          <ac:chgData name="Sanjay Prabhu" userId="f4fe18dd71254818" providerId="LiveId" clId="{AE016056-7DC7-42DA-A481-0F0C16F5D55E}" dt="2023-05-08T16:47:38.627" v="1386" actId="20577"/>
          <ac:spMkLst>
            <pc:docMk/>
            <pc:sldMk cId="3287872007" sldId="260"/>
            <ac:spMk id="44" creationId="{3A66A328-D09A-B3A3-C009-C97636D05E66}"/>
          </ac:spMkLst>
        </pc:spChg>
        <pc:spChg chg="mod">
          <ac:chgData name="Sanjay Prabhu" userId="f4fe18dd71254818" providerId="LiveId" clId="{AE016056-7DC7-42DA-A481-0F0C16F5D55E}" dt="2023-05-08T16:47:46.843" v="1418" actId="20577"/>
          <ac:spMkLst>
            <pc:docMk/>
            <pc:sldMk cId="3287872007" sldId="260"/>
            <ac:spMk id="45" creationId="{BCC7E869-476A-BDBF-BA91-857BA4782A15}"/>
          </ac:spMkLst>
        </pc:spChg>
        <pc:spChg chg="mod">
          <ac:chgData name="Sanjay Prabhu" userId="f4fe18dd71254818" providerId="LiveId" clId="{AE016056-7DC7-42DA-A481-0F0C16F5D55E}" dt="2023-05-08T16:47:57.157" v="1450" actId="20577"/>
          <ac:spMkLst>
            <pc:docMk/>
            <pc:sldMk cId="3287872007" sldId="260"/>
            <ac:spMk id="47" creationId="{1AB704C1-DB1B-81DD-4BB8-B48377B38EFB}"/>
          </ac:spMkLst>
        </pc:spChg>
        <pc:spChg chg="mod">
          <ac:chgData name="Sanjay Prabhu" userId="f4fe18dd71254818" providerId="LiveId" clId="{AE016056-7DC7-42DA-A481-0F0C16F5D55E}" dt="2023-05-08T16:49:49.114" v="1551" actId="20577"/>
          <ac:spMkLst>
            <pc:docMk/>
            <pc:sldMk cId="3287872007" sldId="260"/>
            <ac:spMk id="56" creationId="{E1C73C2B-DCC2-77F6-E622-7E8F3857016A}"/>
          </ac:spMkLst>
        </pc:spChg>
        <pc:spChg chg="mod">
          <ac:chgData name="Sanjay Prabhu" userId="f4fe18dd71254818" providerId="LiveId" clId="{AE016056-7DC7-42DA-A481-0F0C16F5D55E}" dt="2023-05-08T16:50:53.796" v="1604" actId="20577"/>
          <ac:spMkLst>
            <pc:docMk/>
            <pc:sldMk cId="3287872007" sldId="260"/>
            <ac:spMk id="62" creationId="{6AD708DC-2CA9-C558-EECF-427F28678B42}"/>
          </ac:spMkLst>
        </pc:spChg>
        <pc:spChg chg="mod">
          <ac:chgData name="Sanjay Prabhu" userId="f4fe18dd71254818" providerId="LiveId" clId="{AE016056-7DC7-42DA-A481-0F0C16F5D55E}" dt="2023-05-08T16:47:52.393" v="1434" actId="20577"/>
          <ac:spMkLst>
            <pc:docMk/>
            <pc:sldMk cId="3287872007" sldId="260"/>
            <ac:spMk id="70" creationId="{A951B8E3-1CC6-4347-ADF9-D195F92AEBCB}"/>
          </ac:spMkLst>
        </pc:spChg>
        <pc:spChg chg="mod">
          <ac:chgData name="Sanjay Prabhu" userId="f4fe18dd71254818" providerId="LiveId" clId="{AE016056-7DC7-42DA-A481-0F0C16F5D55E}" dt="2023-05-08T16:51:08.601" v="1651" actId="20577"/>
          <ac:spMkLst>
            <pc:docMk/>
            <pc:sldMk cId="3287872007" sldId="260"/>
            <ac:spMk id="90" creationId="{62DAB6DF-2BE2-E5E5-0D8A-13A46D671867}"/>
          </ac:spMkLst>
        </pc:spChg>
        <pc:spChg chg="del">
          <ac:chgData name="Sanjay Prabhu" userId="f4fe18dd71254818" providerId="LiveId" clId="{AE016056-7DC7-42DA-A481-0F0C16F5D55E}" dt="2023-05-08T16:50:10.643" v="1552" actId="478"/>
          <ac:spMkLst>
            <pc:docMk/>
            <pc:sldMk cId="3287872007" sldId="260"/>
            <ac:spMk id="97" creationId="{13EA9852-887C-CB6E-B9FC-4C3AAB095F23}"/>
          </ac:spMkLst>
        </pc:spChg>
        <pc:spChg chg="mod">
          <ac:chgData name="Sanjay Prabhu" userId="f4fe18dd71254818" providerId="LiveId" clId="{AE016056-7DC7-42DA-A481-0F0C16F5D55E}" dt="2023-05-08T16:52:00.014" v="1695" actId="20577"/>
          <ac:spMkLst>
            <pc:docMk/>
            <pc:sldMk cId="3287872007" sldId="260"/>
            <ac:spMk id="102" creationId="{A9DA5EB2-6704-9787-5727-295665581871}"/>
          </ac:spMkLst>
        </pc:spChg>
        <pc:grpChg chg="add mod">
          <ac:chgData name="Sanjay Prabhu" userId="f4fe18dd71254818" providerId="LiveId" clId="{AE016056-7DC7-42DA-A481-0F0C16F5D55E}" dt="2023-05-08T16:51:32.017" v="1678" actId="1076"/>
          <ac:grpSpMkLst>
            <pc:docMk/>
            <pc:sldMk cId="3287872007" sldId="260"/>
            <ac:grpSpMk id="5" creationId="{1C7020BC-14A4-86FE-4D16-95F4299868DB}"/>
          </ac:grpSpMkLst>
        </pc:grpChg>
        <pc:grpChg chg="add del mod">
          <ac:chgData name="Sanjay Prabhu" userId="f4fe18dd71254818" providerId="LiveId" clId="{AE016056-7DC7-42DA-A481-0F0C16F5D55E}" dt="2023-05-08T16:52:17.039" v="1709" actId="478"/>
          <ac:grpSpMkLst>
            <pc:docMk/>
            <pc:sldMk cId="3287872007" sldId="260"/>
            <ac:grpSpMk id="32" creationId="{92683FA0-6A97-FD4B-E218-FD7A8B6E1545}"/>
          </ac:grpSpMkLst>
        </pc:grpChg>
        <pc:grpChg chg="add mod">
          <ac:chgData name="Sanjay Prabhu" userId="f4fe18dd71254818" providerId="LiveId" clId="{AE016056-7DC7-42DA-A481-0F0C16F5D55E}" dt="2023-05-08T16:52:28.242" v="1714" actId="14100"/>
          <ac:grpSpMkLst>
            <pc:docMk/>
            <pc:sldMk cId="3287872007" sldId="260"/>
            <ac:grpSpMk id="35" creationId="{A0E0A8FF-CB8A-469D-3F3D-239045668963}"/>
          </ac:grpSpMkLst>
        </pc:grpChg>
        <pc:grpChg chg="mod">
          <ac:chgData name="Sanjay Prabhu" userId="f4fe18dd71254818" providerId="LiveId" clId="{AE016056-7DC7-42DA-A481-0F0C16F5D55E}" dt="2023-05-08T16:51:21.188" v="1655" actId="14100"/>
          <ac:grpSpMkLst>
            <pc:docMk/>
            <pc:sldMk cId="3287872007" sldId="260"/>
            <ac:grpSpMk id="61" creationId="{45C12879-605E-42BF-790B-47F69F9BFF9E}"/>
          </ac:grpSpMkLst>
        </pc:grpChg>
        <pc:grpChg chg="mod">
          <ac:chgData name="Sanjay Prabhu" userId="f4fe18dd71254818" providerId="LiveId" clId="{AE016056-7DC7-42DA-A481-0F0C16F5D55E}" dt="2023-05-08T16:50:16.677" v="1554" actId="1076"/>
          <ac:grpSpMkLst>
            <pc:docMk/>
            <pc:sldMk cId="3287872007" sldId="260"/>
            <ac:grpSpMk id="92" creationId="{B7455CAE-EBE7-C949-AB78-FEB9BFD49EE5}"/>
          </ac:grpSpMkLst>
        </pc:grpChg>
        <pc:grpChg chg="mod">
          <ac:chgData name="Sanjay Prabhu" userId="f4fe18dd71254818" providerId="LiveId" clId="{AE016056-7DC7-42DA-A481-0F0C16F5D55E}" dt="2023-05-08T16:52:22.798" v="1711" actId="1076"/>
          <ac:grpSpMkLst>
            <pc:docMk/>
            <pc:sldMk cId="3287872007" sldId="260"/>
            <ac:grpSpMk id="101" creationId="{ADD4F4D3-245E-18AB-192C-EFFB84FC8F6C}"/>
          </ac:grpSpMkLst>
        </pc:grpChg>
        <pc:picChg chg="mod">
          <ac:chgData name="Sanjay Prabhu" userId="f4fe18dd71254818" providerId="LiveId" clId="{AE016056-7DC7-42DA-A481-0F0C16F5D55E}" dt="2023-05-08T16:51:14.911" v="1653"/>
          <ac:picMkLst>
            <pc:docMk/>
            <pc:sldMk cId="3287872007" sldId="260"/>
            <ac:picMk id="7" creationId="{05E9CA9E-4058-9898-2D4E-83C16B33135B}"/>
          </ac:picMkLst>
        </pc:picChg>
        <pc:picChg chg="del mod topLvl">
          <ac:chgData name="Sanjay Prabhu" userId="f4fe18dd71254818" providerId="LiveId" clId="{AE016056-7DC7-42DA-A481-0F0C16F5D55E}" dt="2023-05-08T16:52:17.039" v="1709" actId="478"/>
          <ac:picMkLst>
            <pc:docMk/>
            <pc:sldMk cId="3287872007" sldId="260"/>
            <ac:picMk id="34" creationId="{9F7FCDDC-090B-98F1-02B8-3C6A6CEA3037}"/>
          </ac:picMkLst>
        </pc:picChg>
        <pc:picChg chg="mod">
          <ac:chgData name="Sanjay Prabhu" userId="f4fe18dd71254818" providerId="LiveId" clId="{AE016056-7DC7-42DA-A481-0F0C16F5D55E}" dt="2023-05-08T16:52:24.388" v="1712"/>
          <ac:picMkLst>
            <pc:docMk/>
            <pc:sldMk cId="3287872007" sldId="260"/>
            <ac:picMk id="37" creationId="{3534567B-5E64-D3C3-2B17-265A3333A669}"/>
          </ac:picMkLst>
        </pc:picChg>
        <pc:picChg chg="del">
          <ac:chgData name="Sanjay Prabhu" userId="f4fe18dd71254818" providerId="LiveId" clId="{AE016056-7DC7-42DA-A481-0F0C16F5D55E}" dt="2023-05-08T16:50:12.198" v="1553" actId="478"/>
          <ac:picMkLst>
            <pc:docMk/>
            <pc:sldMk cId="3287872007" sldId="260"/>
            <ac:picMk id="100" creationId="{16B4AD2D-BB89-F448-81DA-DCCDC4AA4BB0}"/>
          </ac:picMkLst>
        </pc:picChg>
        <pc:picChg chg="mod">
          <ac:chgData name="Sanjay Prabhu" userId="f4fe18dd71254818" providerId="LiveId" clId="{AE016056-7DC7-42DA-A481-0F0C16F5D55E}" dt="2023-05-08T16:50:33.081" v="1559" actId="1076"/>
          <ac:picMkLst>
            <pc:docMk/>
            <pc:sldMk cId="3287872007" sldId="260"/>
            <ac:picMk id="103" creationId="{3EF5475E-ED29-E212-8CAF-ADCF3551BFCF}"/>
          </ac:picMkLst>
        </pc:picChg>
      </pc:sldChg>
      <pc:sldMasterChg chg="del delSldLayout">
        <pc:chgData name="Sanjay Prabhu" userId="f4fe18dd71254818" providerId="LiveId" clId="{AE016056-7DC7-42DA-A481-0F0C16F5D55E}" dt="2023-05-08T15:42:38.154" v="57" actId="26606"/>
        <pc:sldMasterMkLst>
          <pc:docMk/>
          <pc:sldMasterMk cId="1803960387" sldId="2147483648"/>
        </pc:sldMasterMkLst>
        <pc:sldLayoutChg chg="del">
          <pc:chgData name="Sanjay Prabhu" userId="f4fe18dd71254818" providerId="LiveId" clId="{AE016056-7DC7-42DA-A481-0F0C16F5D55E}" dt="2023-05-08T15:42:38.154" v="57" actId="26606"/>
          <pc:sldLayoutMkLst>
            <pc:docMk/>
            <pc:sldMasterMk cId="1803960387" sldId="2147483648"/>
            <pc:sldLayoutMk cId="1476340271" sldId="2147483649"/>
          </pc:sldLayoutMkLst>
        </pc:sldLayoutChg>
        <pc:sldLayoutChg chg="del">
          <pc:chgData name="Sanjay Prabhu" userId="f4fe18dd71254818" providerId="LiveId" clId="{AE016056-7DC7-42DA-A481-0F0C16F5D55E}" dt="2023-05-08T15:42:38.154" v="57" actId="26606"/>
          <pc:sldLayoutMkLst>
            <pc:docMk/>
            <pc:sldMasterMk cId="1803960387" sldId="2147483648"/>
            <pc:sldLayoutMk cId="1727709200" sldId="2147483650"/>
          </pc:sldLayoutMkLst>
        </pc:sldLayoutChg>
        <pc:sldLayoutChg chg="del">
          <pc:chgData name="Sanjay Prabhu" userId="f4fe18dd71254818" providerId="LiveId" clId="{AE016056-7DC7-42DA-A481-0F0C16F5D55E}" dt="2023-05-08T15:42:38.154" v="57" actId="26606"/>
          <pc:sldLayoutMkLst>
            <pc:docMk/>
            <pc:sldMasterMk cId="1803960387" sldId="2147483648"/>
            <pc:sldLayoutMk cId="3300412947" sldId="2147483651"/>
          </pc:sldLayoutMkLst>
        </pc:sldLayoutChg>
        <pc:sldLayoutChg chg="del">
          <pc:chgData name="Sanjay Prabhu" userId="f4fe18dd71254818" providerId="LiveId" clId="{AE016056-7DC7-42DA-A481-0F0C16F5D55E}" dt="2023-05-08T15:42:38.154" v="57" actId="26606"/>
          <pc:sldLayoutMkLst>
            <pc:docMk/>
            <pc:sldMasterMk cId="1803960387" sldId="2147483648"/>
            <pc:sldLayoutMk cId="2539690876" sldId="2147483652"/>
          </pc:sldLayoutMkLst>
        </pc:sldLayoutChg>
        <pc:sldLayoutChg chg="del">
          <pc:chgData name="Sanjay Prabhu" userId="f4fe18dd71254818" providerId="LiveId" clId="{AE016056-7DC7-42DA-A481-0F0C16F5D55E}" dt="2023-05-08T15:42:38.154" v="57" actId="26606"/>
          <pc:sldLayoutMkLst>
            <pc:docMk/>
            <pc:sldMasterMk cId="1803960387" sldId="2147483648"/>
            <pc:sldLayoutMk cId="2771586277" sldId="2147483653"/>
          </pc:sldLayoutMkLst>
        </pc:sldLayoutChg>
        <pc:sldLayoutChg chg="del">
          <pc:chgData name="Sanjay Prabhu" userId="f4fe18dd71254818" providerId="LiveId" clId="{AE016056-7DC7-42DA-A481-0F0C16F5D55E}" dt="2023-05-08T15:42:38.154" v="57" actId="26606"/>
          <pc:sldLayoutMkLst>
            <pc:docMk/>
            <pc:sldMasterMk cId="1803960387" sldId="2147483648"/>
            <pc:sldLayoutMk cId="3156845379" sldId="2147483654"/>
          </pc:sldLayoutMkLst>
        </pc:sldLayoutChg>
        <pc:sldLayoutChg chg="del">
          <pc:chgData name="Sanjay Prabhu" userId="f4fe18dd71254818" providerId="LiveId" clId="{AE016056-7DC7-42DA-A481-0F0C16F5D55E}" dt="2023-05-08T15:42:38.154" v="57" actId="26606"/>
          <pc:sldLayoutMkLst>
            <pc:docMk/>
            <pc:sldMasterMk cId="1803960387" sldId="2147483648"/>
            <pc:sldLayoutMk cId="1226028610" sldId="2147483655"/>
          </pc:sldLayoutMkLst>
        </pc:sldLayoutChg>
        <pc:sldLayoutChg chg="del">
          <pc:chgData name="Sanjay Prabhu" userId="f4fe18dd71254818" providerId="LiveId" clId="{AE016056-7DC7-42DA-A481-0F0C16F5D55E}" dt="2023-05-08T15:42:38.154" v="57" actId="26606"/>
          <pc:sldLayoutMkLst>
            <pc:docMk/>
            <pc:sldMasterMk cId="1803960387" sldId="2147483648"/>
            <pc:sldLayoutMk cId="3818230601" sldId="2147483656"/>
          </pc:sldLayoutMkLst>
        </pc:sldLayoutChg>
        <pc:sldLayoutChg chg="del">
          <pc:chgData name="Sanjay Prabhu" userId="f4fe18dd71254818" providerId="LiveId" clId="{AE016056-7DC7-42DA-A481-0F0C16F5D55E}" dt="2023-05-08T15:42:38.154" v="57" actId="26606"/>
          <pc:sldLayoutMkLst>
            <pc:docMk/>
            <pc:sldMasterMk cId="1803960387" sldId="2147483648"/>
            <pc:sldLayoutMk cId="3958410502" sldId="2147483657"/>
          </pc:sldLayoutMkLst>
        </pc:sldLayoutChg>
        <pc:sldLayoutChg chg="del">
          <pc:chgData name="Sanjay Prabhu" userId="f4fe18dd71254818" providerId="LiveId" clId="{AE016056-7DC7-42DA-A481-0F0C16F5D55E}" dt="2023-05-08T15:42:38.154" v="57" actId="26606"/>
          <pc:sldLayoutMkLst>
            <pc:docMk/>
            <pc:sldMasterMk cId="1803960387" sldId="2147483648"/>
            <pc:sldLayoutMk cId="3048015079" sldId="2147483658"/>
          </pc:sldLayoutMkLst>
        </pc:sldLayoutChg>
        <pc:sldLayoutChg chg="del">
          <pc:chgData name="Sanjay Prabhu" userId="f4fe18dd71254818" providerId="LiveId" clId="{AE016056-7DC7-42DA-A481-0F0C16F5D55E}" dt="2023-05-08T15:42:38.154" v="57" actId="26606"/>
          <pc:sldLayoutMkLst>
            <pc:docMk/>
            <pc:sldMasterMk cId="1803960387" sldId="2147483648"/>
            <pc:sldLayoutMk cId="527143577" sldId="2147483659"/>
          </pc:sldLayoutMkLst>
        </pc:sldLayoutChg>
      </pc:sldMasterChg>
      <pc:sldMasterChg chg="add addSldLayout">
        <pc:chgData name="Sanjay Prabhu" userId="f4fe18dd71254818" providerId="LiveId" clId="{AE016056-7DC7-42DA-A481-0F0C16F5D55E}" dt="2023-05-08T15:42:38.154" v="57" actId="26606"/>
        <pc:sldMasterMkLst>
          <pc:docMk/>
          <pc:sldMasterMk cId="1064484935" sldId="2147483751"/>
        </pc:sldMasterMkLst>
        <pc:sldLayoutChg chg="add">
          <pc:chgData name="Sanjay Prabhu" userId="f4fe18dd71254818" providerId="LiveId" clId="{AE016056-7DC7-42DA-A481-0F0C16F5D55E}" dt="2023-05-08T15:42:38.154" v="57" actId="26606"/>
          <pc:sldLayoutMkLst>
            <pc:docMk/>
            <pc:sldMasterMk cId="1064484935" sldId="2147483751"/>
            <pc:sldLayoutMk cId="2714736290" sldId="2147483740"/>
          </pc:sldLayoutMkLst>
        </pc:sldLayoutChg>
        <pc:sldLayoutChg chg="add">
          <pc:chgData name="Sanjay Prabhu" userId="f4fe18dd71254818" providerId="LiveId" clId="{AE016056-7DC7-42DA-A481-0F0C16F5D55E}" dt="2023-05-08T15:42:38.154" v="57" actId="26606"/>
          <pc:sldLayoutMkLst>
            <pc:docMk/>
            <pc:sldMasterMk cId="1064484935" sldId="2147483751"/>
            <pc:sldLayoutMk cId="1286170799" sldId="2147483741"/>
          </pc:sldLayoutMkLst>
        </pc:sldLayoutChg>
        <pc:sldLayoutChg chg="add">
          <pc:chgData name="Sanjay Prabhu" userId="f4fe18dd71254818" providerId="LiveId" clId="{AE016056-7DC7-42DA-A481-0F0C16F5D55E}" dt="2023-05-08T15:42:38.154" v="57" actId="26606"/>
          <pc:sldLayoutMkLst>
            <pc:docMk/>
            <pc:sldMasterMk cId="1064484935" sldId="2147483751"/>
            <pc:sldLayoutMk cId="28350696" sldId="2147483742"/>
          </pc:sldLayoutMkLst>
        </pc:sldLayoutChg>
        <pc:sldLayoutChg chg="add">
          <pc:chgData name="Sanjay Prabhu" userId="f4fe18dd71254818" providerId="LiveId" clId="{AE016056-7DC7-42DA-A481-0F0C16F5D55E}" dt="2023-05-08T15:42:38.154" v="57" actId="26606"/>
          <pc:sldLayoutMkLst>
            <pc:docMk/>
            <pc:sldMasterMk cId="1064484935" sldId="2147483751"/>
            <pc:sldLayoutMk cId="176249690" sldId="2147483743"/>
          </pc:sldLayoutMkLst>
        </pc:sldLayoutChg>
        <pc:sldLayoutChg chg="add">
          <pc:chgData name="Sanjay Prabhu" userId="f4fe18dd71254818" providerId="LiveId" clId="{AE016056-7DC7-42DA-A481-0F0C16F5D55E}" dt="2023-05-08T15:42:38.154" v="57" actId="26606"/>
          <pc:sldLayoutMkLst>
            <pc:docMk/>
            <pc:sldMasterMk cId="1064484935" sldId="2147483751"/>
            <pc:sldLayoutMk cId="1818232119" sldId="2147483744"/>
          </pc:sldLayoutMkLst>
        </pc:sldLayoutChg>
        <pc:sldLayoutChg chg="add">
          <pc:chgData name="Sanjay Prabhu" userId="f4fe18dd71254818" providerId="LiveId" clId="{AE016056-7DC7-42DA-A481-0F0C16F5D55E}" dt="2023-05-08T15:42:38.154" v="57" actId="26606"/>
          <pc:sldLayoutMkLst>
            <pc:docMk/>
            <pc:sldMasterMk cId="1064484935" sldId="2147483751"/>
            <pc:sldLayoutMk cId="2914584219" sldId="2147483745"/>
          </pc:sldLayoutMkLst>
        </pc:sldLayoutChg>
        <pc:sldLayoutChg chg="add">
          <pc:chgData name="Sanjay Prabhu" userId="f4fe18dd71254818" providerId="LiveId" clId="{AE016056-7DC7-42DA-A481-0F0C16F5D55E}" dt="2023-05-08T15:42:38.154" v="57" actId="26606"/>
          <pc:sldLayoutMkLst>
            <pc:docMk/>
            <pc:sldMasterMk cId="1064484935" sldId="2147483751"/>
            <pc:sldLayoutMk cId="1364776773" sldId="2147483746"/>
          </pc:sldLayoutMkLst>
        </pc:sldLayoutChg>
        <pc:sldLayoutChg chg="add">
          <pc:chgData name="Sanjay Prabhu" userId="f4fe18dd71254818" providerId="LiveId" clId="{AE016056-7DC7-42DA-A481-0F0C16F5D55E}" dt="2023-05-08T15:42:38.154" v="57" actId="26606"/>
          <pc:sldLayoutMkLst>
            <pc:docMk/>
            <pc:sldMasterMk cId="1064484935" sldId="2147483751"/>
            <pc:sldLayoutMk cId="4164535886" sldId="2147483747"/>
          </pc:sldLayoutMkLst>
        </pc:sldLayoutChg>
        <pc:sldLayoutChg chg="add">
          <pc:chgData name="Sanjay Prabhu" userId="f4fe18dd71254818" providerId="LiveId" clId="{AE016056-7DC7-42DA-A481-0F0C16F5D55E}" dt="2023-05-08T15:42:38.154" v="57" actId="26606"/>
          <pc:sldLayoutMkLst>
            <pc:docMk/>
            <pc:sldMasterMk cId="1064484935" sldId="2147483751"/>
            <pc:sldLayoutMk cId="3909318197" sldId="2147483748"/>
          </pc:sldLayoutMkLst>
        </pc:sldLayoutChg>
        <pc:sldLayoutChg chg="add">
          <pc:chgData name="Sanjay Prabhu" userId="f4fe18dd71254818" providerId="LiveId" clId="{AE016056-7DC7-42DA-A481-0F0C16F5D55E}" dt="2023-05-08T15:42:38.154" v="57" actId="26606"/>
          <pc:sldLayoutMkLst>
            <pc:docMk/>
            <pc:sldMasterMk cId="1064484935" sldId="2147483751"/>
            <pc:sldLayoutMk cId="2633272458" sldId="2147483749"/>
          </pc:sldLayoutMkLst>
        </pc:sldLayoutChg>
        <pc:sldLayoutChg chg="add">
          <pc:chgData name="Sanjay Prabhu" userId="f4fe18dd71254818" providerId="LiveId" clId="{AE016056-7DC7-42DA-A481-0F0C16F5D55E}" dt="2023-05-08T15:42:38.154" v="57" actId="26606"/>
          <pc:sldLayoutMkLst>
            <pc:docMk/>
            <pc:sldMasterMk cId="1064484935" sldId="2147483751"/>
            <pc:sldLayoutMk cId="257556653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7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3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1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3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3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8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BD79A-5532-D0D1-CFC7-ED1C755AB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345" y="2637190"/>
            <a:ext cx="6251110" cy="1572768"/>
          </a:xfrm>
        </p:spPr>
        <p:txBody>
          <a:bodyPr anchor="b">
            <a:normAutofit/>
          </a:bodyPr>
          <a:lstStyle/>
          <a:p>
            <a:pPr algn="ctr"/>
            <a:r>
              <a:rPr lang="en-IN" sz="4400" dirty="0">
                <a:latin typeface="Trebuchet MS" panose="020B0603020202020204" pitchFamily="34" charset="0"/>
              </a:rPr>
              <a:t>Credit Card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FE1F7-421B-70A0-8EEC-7D47B5E34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rebuchet MS" panose="020B0603020202020204" pitchFamily="34" charset="0"/>
              </a:rPr>
              <a:t>Wireframe for PowerBI Dashboard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524D"/>
          </a:solidFill>
          <a:ln w="38100" cap="rnd">
            <a:solidFill>
              <a:srgbClr val="C3524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ED2D5-A28E-7A8D-B3D9-405095D5A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8" r="23005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26" name="Picture 2" descr="5,100+ Young Person Using Credit Card Illustrations, Royalty-Free Vector  Graphics &amp; Clip Art - iStock">
            <a:extLst>
              <a:ext uri="{FF2B5EF4-FFF2-40B4-BE49-F238E27FC236}">
                <a16:creationId xmlns:a16="http://schemas.microsoft.com/office/drawing/2014/main" id="{F28C090E-02A1-E8B4-4D82-087279D3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85" y="164165"/>
            <a:ext cx="5076201" cy="33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D93F4-9657-463F-6DA7-864A3487AC4E}"/>
              </a:ext>
            </a:extLst>
          </p:cNvPr>
          <p:cNvSpPr/>
          <p:nvPr/>
        </p:nvSpPr>
        <p:spPr>
          <a:xfrm>
            <a:off x="261257" y="209938"/>
            <a:ext cx="11744132" cy="825759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rebuchet MS" panose="020B0603020202020204" pitchFamily="34" charset="0"/>
              </a:rPr>
              <a:t>Customer Overview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FEED06-CEA3-4E30-2ABA-05C5F121CB10}"/>
              </a:ext>
            </a:extLst>
          </p:cNvPr>
          <p:cNvGrpSpPr/>
          <p:nvPr/>
        </p:nvGrpSpPr>
        <p:grpSpPr>
          <a:xfrm>
            <a:off x="261257" y="1115008"/>
            <a:ext cx="2055981" cy="5533053"/>
            <a:chOff x="261257" y="1115008"/>
            <a:chExt cx="2491274" cy="55330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B42AED-415E-35A6-8F5B-3AF47FEFCE74}"/>
                </a:ext>
              </a:extLst>
            </p:cNvPr>
            <p:cNvSpPr/>
            <p:nvPr/>
          </p:nvSpPr>
          <p:spPr>
            <a:xfrm>
              <a:off x="261257" y="1115008"/>
              <a:ext cx="2491274" cy="55330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dirty="0">
                  <a:latin typeface="Trebuchet MS" panose="020B0603020202020204" pitchFamily="34" charset="0"/>
                </a:rPr>
                <a:t>FILTERS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2FFDDC-255A-1CB1-385F-53DA08F42588}"/>
                </a:ext>
              </a:extLst>
            </p:cNvPr>
            <p:cNvGrpSpPr/>
            <p:nvPr/>
          </p:nvGrpSpPr>
          <p:grpSpPr>
            <a:xfrm>
              <a:off x="373224" y="1642188"/>
              <a:ext cx="2258009" cy="373224"/>
              <a:chOff x="373224" y="1642188"/>
              <a:chExt cx="2258009" cy="37322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90BAC6-EC0F-E250-3671-744F881C508C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Customer ID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D668C5-11D4-B359-EB21-1238943DE49D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4F231EA1-F3F4-AB24-E699-6FE5D67E2CB3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86BFE8-63A3-43CF-3225-DF9C84853AF9}"/>
                </a:ext>
              </a:extLst>
            </p:cNvPr>
            <p:cNvGrpSpPr/>
            <p:nvPr/>
          </p:nvGrpSpPr>
          <p:grpSpPr>
            <a:xfrm>
              <a:off x="373222" y="2270449"/>
              <a:ext cx="2258009" cy="373224"/>
              <a:chOff x="373224" y="1642188"/>
              <a:chExt cx="2258009" cy="37322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10681C-1941-0DD0-A7E9-CA2795B646A0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Gender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140C3D-496F-85C7-B06E-FC40C4A2CE0E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239B3FC6-B2BC-E496-E410-D335737961DC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8FCDF1-1407-D81A-8E72-434E4E671583}"/>
                </a:ext>
              </a:extLst>
            </p:cNvPr>
            <p:cNvGrpSpPr/>
            <p:nvPr/>
          </p:nvGrpSpPr>
          <p:grpSpPr>
            <a:xfrm>
              <a:off x="373221" y="2886268"/>
              <a:ext cx="2258009" cy="373224"/>
              <a:chOff x="373224" y="1642188"/>
              <a:chExt cx="2258009" cy="37322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E6996D-3F14-0041-6023-E75F91CBEBCC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Marital Status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6A8CD2-38AC-1F82-31EF-9CE6278AC357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34C31CA9-6CDB-BEC1-9399-804DDD536B48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48DF40-FE34-D000-2A95-EB7044717CCB}"/>
                </a:ext>
              </a:extLst>
            </p:cNvPr>
            <p:cNvGrpSpPr/>
            <p:nvPr/>
          </p:nvGrpSpPr>
          <p:grpSpPr>
            <a:xfrm>
              <a:off x="373223" y="3526971"/>
              <a:ext cx="2258009" cy="373224"/>
              <a:chOff x="373224" y="1642188"/>
              <a:chExt cx="2258009" cy="3732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E79852-1C50-46E6-3D4E-594ED68B1E8D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Education Level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6C5168-808C-7289-74EC-8544766C4F2E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8994F5EA-BDA3-6CB3-E03D-61282DF2EDE0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F66DB76-4971-2E9F-17DC-1F1402852061}"/>
                </a:ext>
              </a:extLst>
            </p:cNvPr>
            <p:cNvGrpSpPr/>
            <p:nvPr/>
          </p:nvGrpSpPr>
          <p:grpSpPr>
            <a:xfrm>
              <a:off x="373221" y="4176226"/>
              <a:ext cx="2258009" cy="373224"/>
              <a:chOff x="373224" y="1642188"/>
              <a:chExt cx="2258009" cy="37322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1F3EDA-007D-7A32-9F25-85C70E8C19B6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dirty="0">
                    <a:latin typeface="Trebuchet MS" panose="020B0603020202020204" pitchFamily="34" charset="0"/>
                  </a:rPr>
                  <a:t>Age (Bucket)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C5F506-9488-FFF9-3808-F825E3E6E902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6CC05AD7-BF6F-F83B-2542-0628BECD6FA6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F18EA7-5798-6B31-500D-1C15E97EECDD}"/>
                </a:ext>
              </a:extLst>
            </p:cNvPr>
            <p:cNvGrpSpPr/>
            <p:nvPr/>
          </p:nvGrpSpPr>
          <p:grpSpPr>
            <a:xfrm>
              <a:off x="373220" y="4844140"/>
              <a:ext cx="2258009" cy="373224"/>
              <a:chOff x="373224" y="1642188"/>
              <a:chExt cx="2258009" cy="3732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4B7A18-0DF9-5890-E024-EFDDD513AAE2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dirty="0">
                    <a:latin typeface="Trebuchet MS" panose="020B0603020202020204" pitchFamily="34" charset="0"/>
                  </a:rPr>
                  <a:t>Credit Limit (Bucket)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8717B7E-26BC-4FB2-00B7-BD0006F96DFF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087C49A6-E487-F669-CC27-68EE03AA2728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2743833-239C-B964-7178-8B553A61D60F}"/>
              </a:ext>
            </a:extLst>
          </p:cNvPr>
          <p:cNvSpPr/>
          <p:nvPr/>
        </p:nvSpPr>
        <p:spPr>
          <a:xfrm>
            <a:off x="2530476" y="1591796"/>
            <a:ext cx="1807359" cy="83288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# Total Customers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B4F57B-3159-63DF-B397-3FA6F6E6C431}"/>
              </a:ext>
            </a:extLst>
          </p:cNvPr>
          <p:cNvSpPr/>
          <p:nvPr/>
        </p:nvSpPr>
        <p:spPr>
          <a:xfrm>
            <a:off x="5016115" y="1143608"/>
            <a:ext cx="1806193" cy="83288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# Total Existing Customers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6C147-47DA-DFC3-3064-10ABE27BC47F}"/>
              </a:ext>
            </a:extLst>
          </p:cNvPr>
          <p:cNvSpPr/>
          <p:nvPr/>
        </p:nvSpPr>
        <p:spPr>
          <a:xfrm>
            <a:off x="5016115" y="2058659"/>
            <a:ext cx="1806193" cy="8328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# Total Attrited Customers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EB49A78-DD49-F6D5-A126-1C7D2C49DB15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4337835" y="2008238"/>
            <a:ext cx="678280" cy="466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8E53724-01F1-7BB9-3734-761CC78DAFDD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4337835" y="1560050"/>
            <a:ext cx="678280" cy="4481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0F79D7-08C6-6C80-D5E4-88F70008D82B}"/>
              </a:ext>
            </a:extLst>
          </p:cNvPr>
          <p:cNvGrpSpPr/>
          <p:nvPr/>
        </p:nvGrpSpPr>
        <p:grpSpPr>
          <a:xfrm>
            <a:off x="5746697" y="3220071"/>
            <a:ext cx="3075992" cy="1506114"/>
            <a:chOff x="2886269" y="3087656"/>
            <a:chExt cx="3430555" cy="158775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7932A0E-5E3F-BFB0-4ABB-A4B7D1056671}"/>
                </a:ext>
              </a:extLst>
            </p:cNvPr>
            <p:cNvSpPr/>
            <p:nvPr/>
          </p:nvSpPr>
          <p:spPr>
            <a:xfrm>
              <a:off x="2886269" y="3087656"/>
              <a:ext cx="3430555" cy="1587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Top Customers by Credit usage and Dependent Count</a:t>
              </a: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92567F2A-6DED-BB08-08B8-68B13EEB5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3799" y="3610946"/>
              <a:ext cx="1518109" cy="985161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CFE5FF32-4FE1-E8C0-7FDE-CF61666ECA8C}"/>
              </a:ext>
            </a:extLst>
          </p:cNvPr>
          <p:cNvSpPr/>
          <p:nvPr/>
        </p:nvSpPr>
        <p:spPr>
          <a:xfrm>
            <a:off x="10571584" y="1293837"/>
            <a:ext cx="1433805" cy="1418253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rebuchet MS" panose="020B0603020202020204" pitchFamily="34" charset="0"/>
              </a:rPr>
              <a:t>% Utilization Ratio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C12879-605E-42BF-790B-47F69F9BFF9E}"/>
              </a:ext>
            </a:extLst>
          </p:cNvPr>
          <p:cNvGrpSpPr/>
          <p:nvPr/>
        </p:nvGrpSpPr>
        <p:grpSpPr>
          <a:xfrm>
            <a:off x="5746697" y="4958953"/>
            <a:ext cx="3074400" cy="1578248"/>
            <a:chOff x="2886269" y="3087656"/>
            <a:chExt cx="3430555" cy="15877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AD708DC-2CA9-C558-EECF-427F28678B42}"/>
                </a:ext>
              </a:extLst>
            </p:cNvPr>
            <p:cNvSpPr/>
            <p:nvPr/>
          </p:nvSpPr>
          <p:spPr>
            <a:xfrm>
              <a:off x="2886269" y="3087656"/>
              <a:ext cx="3430555" cy="1587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Credit utilization by Gender</a:t>
              </a:r>
            </a:p>
          </p:txBody>
        </p:sp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51EEE6DD-B079-1409-CCDF-C20D204A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3799" y="3610946"/>
              <a:ext cx="1518109" cy="985161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8040BF3-2310-A1C5-0984-B27BCB74A6B1}"/>
              </a:ext>
            </a:extLst>
          </p:cNvPr>
          <p:cNvGrpSpPr/>
          <p:nvPr/>
        </p:nvGrpSpPr>
        <p:grpSpPr>
          <a:xfrm>
            <a:off x="9050563" y="3195968"/>
            <a:ext cx="3074400" cy="1506114"/>
            <a:chOff x="2579489" y="3086880"/>
            <a:chExt cx="3430555" cy="15877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1B2D91-BB28-715F-8E0B-980DD4B12CEE}"/>
                </a:ext>
              </a:extLst>
            </p:cNvPr>
            <p:cNvSpPr/>
            <p:nvPr/>
          </p:nvSpPr>
          <p:spPr>
            <a:xfrm>
              <a:off x="2579489" y="3086880"/>
              <a:ext cx="3430555" cy="1587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Credit utilization by Marital Status</a:t>
              </a:r>
            </a:p>
          </p:txBody>
        </p:sp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F79752C5-B7F3-BD93-B9A4-1F76CD077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3799" y="3610946"/>
              <a:ext cx="1518109" cy="985161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1E89CB8-7D70-522F-F5EB-CAA2327F82E1}"/>
              </a:ext>
            </a:extLst>
          </p:cNvPr>
          <p:cNvGrpSpPr/>
          <p:nvPr/>
        </p:nvGrpSpPr>
        <p:grpSpPr>
          <a:xfrm>
            <a:off x="2454140" y="3186067"/>
            <a:ext cx="3075992" cy="1506114"/>
            <a:chOff x="2450976" y="5105124"/>
            <a:chExt cx="3075992" cy="150611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39DB354-6423-808B-C92D-3491E1FC6275}"/>
                </a:ext>
              </a:extLst>
            </p:cNvPr>
            <p:cNvSpPr/>
            <p:nvPr/>
          </p:nvSpPr>
          <p:spPr>
            <a:xfrm>
              <a:off x="2450976" y="5105124"/>
              <a:ext cx="3075992" cy="1506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Credit Balance</a:t>
              </a:r>
            </a:p>
          </p:txBody>
        </p:sp>
        <p:pic>
          <p:nvPicPr>
            <p:cNvPr id="72" name="Picture 71" descr="Chart, pie chart&#10;&#10;Description automatically generated">
              <a:extLst>
                <a:ext uri="{FF2B5EF4-FFF2-40B4-BE49-F238E27FC236}">
                  <a16:creationId xmlns:a16="http://schemas.microsoft.com/office/drawing/2014/main" id="{47C27AC9-C158-BCB5-6B7F-6FD1A32F6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999" y="5172641"/>
              <a:ext cx="1371079" cy="1371079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CAD9E93-8EF8-24C1-C3BA-0832ECC32711}"/>
              </a:ext>
            </a:extLst>
          </p:cNvPr>
          <p:cNvGrpSpPr/>
          <p:nvPr/>
        </p:nvGrpSpPr>
        <p:grpSpPr>
          <a:xfrm>
            <a:off x="2465069" y="4928114"/>
            <a:ext cx="3065063" cy="1609087"/>
            <a:chOff x="2450976" y="5105124"/>
            <a:chExt cx="3075992" cy="150611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C468D-82BF-3745-6FC4-7DCB88853ABB}"/>
                </a:ext>
              </a:extLst>
            </p:cNvPr>
            <p:cNvSpPr/>
            <p:nvPr/>
          </p:nvSpPr>
          <p:spPr>
            <a:xfrm>
              <a:off x="2450976" y="5105124"/>
              <a:ext cx="3075992" cy="1506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Revolving Balance</a:t>
              </a:r>
            </a:p>
          </p:txBody>
        </p:sp>
        <p:pic>
          <p:nvPicPr>
            <p:cNvPr id="76" name="Picture 75" descr="Chart, pie chart&#10;&#10;Description automatically generated">
              <a:extLst>
                <a:ext uri="{FF2B5EF4-FFF2-40B4-BE49-F238E27FC236}">
                  <a16:creationId xmlns:a16="http://schemas.microsoft.com/office/drawing/2014/main" id="{B1BC2ADF-1D75-A08F-4563-E92001B9A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999" y="5172641"/>
              <a:ext cx="1371079" cy="1371079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857C5F3-95B6-3CDF-B70F-78ACF84E551A}"/>
              </a:ext>
            </a:extLst>
          </p:cNvPr>
          <p:cNvGrpSpPr/>
          <p:nvPr/>
        </p:nvGrpSpPr>
        <p:grpSpPr>
          <a:xfrm>
            <a:off x="9037662" y="4952257"/>
            <a:ext cx="3074400" cy="1578248"/>
            <a:chOff x="2579489" y="3086880"/>
            <a:chExt cx="3430555" cy="158775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8E23B67-530D-CAF0-1558-A57D298A6896}"/>
                </a:ext>
              </a:extLst>
            </p:cNvPr>
            <p:cNvSpPr/>
            <p:nvPr/>
          </p:nvSpPr>
          <p:spPr>
            <a:xfrm>
              <a:off x="2579489" y="3086880"/>
              <a:ext cx="3430555" cy="1587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Credit utilization by Dependent</a:t>
              </a:r>
            </a:p>
          </p:txBody>
        </p:sp>
        <p:pic>
          <p:nvPicPr>
            <p:cNvPr id="79" name="Picture 78" descr="Icon&#10;&#10;Description automatically generated">
              <a:extLst>
                <a:ext uri="{FF2B5EF4-FFF2-40B4-BE49-F238E27FC236}">
                  <a16:creationId xmlns:a16="http://schemas.microsoft.com/office/drawing/2014/main" id="{2D99B9A9-5B05-AE64-84BF-22910C966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3799" y="3610946"/>
              <a:ext cx="1518109" cy="985161"/>
            </a:xfrm>
            <a:prstGeom prst="rect">
              <a:avLst/>
            </a:prstGeom>
          </p:spPr>
        </p:pic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12453B65-BC97-5CFD-F9EB-28DEE4A969FA}"/>
              </a:ext>
            </a:extLst>
          </p:cNvPr>
          <p:cNvSpPr/>
          <p:nvPr/>
        </p:nvSpPr>
        <p:spPr>
          <a:xfrm>
            <a:off x="8930950" y="1306285"/>
            <a:ext cx="1433805" cy="1418253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rebuchet MS" panose="020B0603020202020204" pitchFamily="34" charset="0"/>
              </a:rPr>
              <a:t>$</a:t>
            </a:r>
          </a:p>
          <a:p>
            <a:pPr algn="ctr"/>
            <a:r>
              <a:rPr lang="en-IN" sz="1400" dirty="0">
                <a:latin typeface="Trebuchet MS" panose="020B0603020202020204" pitchFamily="34" charset="0"/>
              </a:rPr>
              <a:t>Total Revenue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4A8A088-9460-95EE-3D2F-411863D39BA1}"/>
              </a:ext>
            </a:extLst>
          </p:cNvPr>
          <p:cNvSpPr/>
          <p:nvPr/>
        </p:nvSpPr>
        <p:spPr>
          <a:xfrm>
            <a:off x="7290317" y="1323360"/>
            <a:ext cx="1433805" cy="1418253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rebuchet MS" panose="020B0603020202020204" pitchFamily="34" charset="0"/>
              </a:rPr>
              <a:t>%</a:t>
            </a:r>
          </a:p>
          <a:p>
            <a:pPr algn="ctr"/>
            <a:r>
              <a:rPr lang="en-IN" sz="1400" dirty="0">
                <a:latin typeface="Trebuchet MS" panose="020B0603020202020204" pitchFamily="34" charset="0"/>
              </a:rPr>
              <a:t>Active Customers</a:t>
            </a:r>
          </a:p>
        </p:txBody>
      </p:sp>
    </p:spTree>
    <p:extLst>
      <p:ext uri="{BB962C8B-B14F-4D97-AF65-F5344CB8AC3E}">
        <p14:creationId xmlns:p14="http://schemas.microsoft.com/office/powerpoint/2010/main" val="193811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D93F4-9657-463F-6DA7-864A3487AC4E}"/>
              </a:ext>
            </a:extLst>
          </p:cNvPr>
          <p:cNvSpPr/>
          <p:nvPr/>
        </p:nvSpPr>
        <p:spPr>
          <a:xfrm>
            <a:off x="261257" y="209938"/>
            <a:ext cx="11744132" cy="825759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rebuchet MS" panose="020B0603020202020204" pitchFamily="34" charset="0"/>
              </a:rPr>
              <a:t>Churn Analytics – Inactive Customers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FEED06-CEA3-4E30-2ABA-05C5F121CB10}"/>
              </a:ext>
            </a:extLst>
          </p:cNvPr>
          <p:cNvGrpSpPr/>
          <p:nvPr/>
        </p:nvGrpSpPr>
        <p:grpSpPr>
          <a:xfrm>
            <a:off x="261257" y="1115008"/>
            <a:ext cx="2055981" cy="5533053"/>
            <a:chOff x="261257" y="1115008"/>
            <a:chExt cx="2491274" cy="55330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B42AED-415E-35A6-8F5B-3AF47FEFCE74}"/>
                </a:ext>
              </a:extLst>
            </p:cNvPr>
            <p:cNvSpPr/>
            <p:nvPr/>
          </p:nvSpPr>
          <p:spPr>
            <a:xfrm>
              <a:off x="261257" y="1115008"/>
              <a:ext cx="2491274" cy="55330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dirty="0">
                  <a:latin typeface="Trebuchet MS" panose="020B0603020202020204" pitchFamily="34" charset="0"/>
                </a:rPr>
                <a:t>FILTERS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2FFDDC-255A-1CB1-385F-53DA08F42588}"/>
                </a:ext>
              </a:extLst>
            </p:cNvPr>
            <p:cNvGrpSpPr/>
            <p:nvPr/>
          </p:nvGrpSpPr>
          <p:grpSpPr>
            <a:xfrm>
              <a:off x="373224" y="1642188"/>
              <a:ext cx="2258009" cy="373224"/>
              <a:chOff x="373224" y="1642188"/>
              <a:chExt cx="2258009" cy="37322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90BAC6-EC0F-E250-3671-744F881C508C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Customer ID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D668C5-11D4-B359-EB21-1238943DE49D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4F231EA1-F3F4-AB24-E699-6FE5D67E2CB3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86BFE8-63A3-43CF-3225-DF9C84853AF9}"/>
                </a:ext>
              </a:extLst>
            </p:cNvPr>
            <p:cNvGrpSpPr/>
            <p:nvPr/>
          </p:nvGrpSpPr>
          <p:grpSpPr>
            <a:xfrm>
              <a:off x="373222" y="2270449"/>
              <a:ext cx="2258009" cy="373224"/>
              <a:chOff x="373224" y="1642188"/>
              <a:chExt cx="2258009" cy="37322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10681C-1941-0DD0-A7E9-CA2795B646A0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Gender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140C3D-496F-85C7-B06E-FC40C4A2CE0E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239B3FC6-B2BC-E496-E410-D335737961DC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8FCDF1-1407-D81A-8E72-434E4E671583}"/>
                </a:ext>
              </a:extLst>
            </p:cNvPr>
            <p:cNvGrpSpPr/>
            <p:nvPr/>
          </p:nvGrpSpPr>
          <p:grpSpPr>
            <a:xfrm>
              <a:off x="373221" y="2886268"/>
              <a:ext cx="2258009" cy="373224"/>
              <a:chOff x="373224" y="1642188"/>
              <a:chExt cx="2258009" cy="37322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E6996D-3F14-0041-6023-E75F91CBEBCC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Marital Status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6A8CD2-38AC-1F82-31EF-9CE6278AC357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34C31CA9-6CDB-BEC1-9399-804DDD536B48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48DF40-FE34-D000-2A95-EB7044717CCB}"/>
                </a:ext>
              </a:extLst>
            </p:cNvPr>
            <p:cNvGrpSpPr/>
            <p:nvPr/>
          </p:nvGrpSpPr>
          <p:grpSpPr>
            <a:xfrm>
              <a:off x="373223" y="3526971"/>
              <a:ext cx="2258009" cy="373224"/>
              <a:chOff x="373224" y="1642188"/>
              <a:chExt cx="2258009" cy="3732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E79852-1C50-46E6-3D4E-594ED68B1E8D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Education Level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6C5168-808C-7289-74EC-8544766C4F2E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8994F5EA-BDA3-6CB3-E03D-61282DF2EDE0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F66DB76-4971-2E9F-17DC-1F1402852061}"/>
                </a:ext>
              </a:extLst>
            </p:cNvPr>
            <p:cNvGrpSpPr/>
            <p:nvPr/>
          </p:nvGrpSpPr>
          <p:grpSpPr>
            <a:xfrm>
              <a:off x="373221" y="4176226"/>
              <a:ext cx="2258009" cy="373224"/>
              <a:chOff x="373224" y="1642188"/>
              <a:chExt cx="2258009" cy="37322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1F3EDA-007D-7A32-9F25-85C70E8C19B6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dirty="0">
                    <a:latin typeface="Trebuchet MS" panose="020B0603020202020204" pitchFamily="34" charset="0"/>
                  </a:rPr>
                  <a:t>Age (Bucket)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C5F506-9488-FFF9-3808-F825E3E6E902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6CC05AD7-BF6F-F83B-2542-0628BECD6FA6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F18EA7-5798-6B31-500D-1C15E97EECDD}"/>
                </a:ext>
              </a:extLst>
            </p:cNvPr>
            <p:cNvGrpSpPr/>
            <p:nvPr/>
          </p:nvGrpSpPr>
          <p:grpSpPr>
            <a:xfrm>
              <a:off x="373220" y="4844140"/>
              <a:ext cx="2258009" cy="373224"/>
              <a:chOff x="373224" y="1642188"/>
              <a:chExt cx="2258009" cy="3732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4B7A18-0DF9-5890-E024-EFDDD513AAE2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dirty="0">
                    <a:latin typeface="Trebuchet MS" panose="020B0603020202020204" pitchFamily="34" charset="0"/>
                  </a:rPr>
                  <a:t>Credit Limit (Bucket)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8717B7E-26BC-4FB2-00B7-BD0006F96DFF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087C49A6-E487-F669-CC27-68EE03AA2728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C12879-605E-42BF-790B-47F69F9BFF9E}"/>
              </a:ext>
            </a:extLst>
          </p:cNvPr>
          <p:cNvGrpSpPr/>
          <p:nvPr/>
        </p:nvGrpSpPr>
        <p:grpSpPr>
          <a:xfrm>
            <a:off x="2503047" y="3182608"/>
            <a:ext cx="6258692" cy="1578248"/>
            <a:chOff x="2886269" y="3087656"/>
            <a:chExt cx="3430555" cy="15877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AD708DC-2CA9-C558-EECF-427F28678B42}"/>
                </a:ext>
              </a:extLst>
            </p:cNvPr>
            <p:cNvSpPr/>
            <p:nvPr/>
          </p:nvSpPr>
          <p:spPr>
            <a:xfrm>
              <a:off x="2886269" y="3087656"/>
              <a:ext cx="3430555" cy="1587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Inactive Customers</a:t>
              </a:r>
            </a:p>
          </p:txBody>
        </p:sp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51EEE6DD-B079-1409-CCDF-C20D204A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89" y="3608248"/>
              <a:ext cx="793542" cy="985161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106398E-A1EE-6B72-0618-75E8C87B676E}"/>
              </a:ext>
            </a:extLst>
          </p:cNvPr>
          <p:cNvSpPr/>
          <p:nvPr/>
        </p:nvSpPr>
        <p:spPr>
          <a:xfrm>
            <a:off x="2886269" y="1586523"/>
            <a:ext cx="1807359" cy="83288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# Total Existing Customers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66A328-D09A-B3A3-C009-C97636D05E66}"/>
              </a:ext>
            </a:extLst>
          </p:cNvPr>
          <p:cNvSpPr/>
          <p:nvPr/>
        </p:nvSpPr>
        <p:spPr>
          <a:xfrm>
            <a:off x="5371908" y="1138335"/>
            <a:ext cx="1806193" cy="83288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# Active Customers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C7E869-476A-BDBF-BA91-857BA4782A15}"/>
              </a:ext>
            </a:extLst>
          </p:cNvPr>
          <p:cNvSpPr/>
          <p:nvPr/>
        </p:nvSpPr>
        <p:spPr>
          <a:xfrm>
            <a:off x="5371908" y="2053386"/>
            <a:ext cx="1806193" cy="8328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# Inactive Customers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B704C1-DB1B-81DD-4BB8-B48377B38EFB}"/>
              </a:ext>
            </a:extLst>
          </p:cNvPr>
          <p:cNvSpPr/>
          <p:nvPr/>
        </p:nvSpPr>
        <p:spPr>
          <a:xfrm>
            <a:off x="8021908" y="2047306"/>
            <a:ext cx="1806193" cy="8328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% Inactive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83FE55D-6A4D-19C5-69DF-BE71D0E01611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4693628" y="2002965"/>
            <a:ext cx="678280" cy="466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6B28A7D-0A1A-B39A-DD4B-9E2DFC0E9929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V="1">
            <a:off x="4693628" y="1554777"/>
            <a:ext cx="678280" cy="4481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C73C2B-DCC2-77F6-E622-7E8F3857016A}"/>
              </a:ext>
            </a:extLst>
          </p:cNvPr>
          <p:cNvSpPr/>
          <p:nvPr/>
        </p:nvSpPr>
        <p:spPr>
          <a:xfrm>
            <a:off x="10232771" y="1338180"/>
            <a:ext cx="1433805" cy="141825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rebuchet MS" panose="020B0603020202020204" pitchFamily="34" charset="0"/>
              </a:rPr>
              <a:t>$ Potential Loss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951B8E3-1CC6-4347-ADF9-D195F92AEBCB}"/>
              </a:ext>
            </a:extLst>
          </p:cNvPr>
          <p:cNvSpPr/>
          <p:nvPr/>
        </p:nvSpPr>
        <p:spPr>
          <a:xfrm>
            <a:off x="8044453" y="1145613"/>
            <a:ext cx="1806193" cy="83288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% Active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DBD470-1C33-82D4-E3B7-09BC9917CAFB}"/>
              </a:ext>
            </a:extLst>
          </p:cNvPr>
          <p:cNvCxnSpPr>
            <a:stCxn id="44" idx="3"/>
            <a:endCxn id="70" idx="1"/>
          </p:cNvCxnSpPr>
          <p:nvPr/>
        </p:nvCxnSpPr>
        <p:spPr>
          <a:xfrm>
            <a:off x="7178101" y="1554777"/>
            <a:ext cx="866352" cy="72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5016B5-4B71-D63C-E0D7-9DBC32516A96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 flipV="1">
            <a:off x="7178101" y="2463748"/>
            <a:ext cx="843807" cy="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7455CAE-EBE7-C949-AB78-FEB9BFD49EE5}"/>
              </a:ext>
            </a:extLst>
          </p:cNvPr>
          <p:cNvGrpSpPr/>
          <p:nvPr/>
        </p:nvGrpSpPr>
        <p:grpSpPr>
          <a:xfrm>
            <a:off x="8854751" y="3203508"/>
            <a:ext cx="3168790" cy="1578247"/>
            <a:chOff x="5746697" y="4979600"/>
            <a:chExt cx="3075992" cy="150611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2DAB6DF-2BE2-E5E5-0D8A-13A46D671867}"/>
                </a:ext>
              </a:extLst>
            </p:cNvPr>
            <p:cNvSpPr/>
            <p:nvPr/>
          </p:nvSpPr>
          <p:spPr>
            <a:xfrm>
              <a:off x="5746697" y="4979600"/>
              <a:ext cx="3075992" cy="1506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Inactive Customers by Age Bucket</a:t>
              </a:r>
            </a:p>
          </p:txBody>
        </p:sp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96FF41AC-57BF-D3DF-4F5B-CD32D8791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191" y="5601814"/>
              <a:ext cx="1213004" cy="820488"/>
            </a:xfrm>
            <a:prstGeom prst="rect">
              <a:avLst/>
            </a:prstGeom>
          </p:spPr>
        </p:pic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13EA9852-887C-CB6E-B9FC-4C3AAB095F23}"/>
              </a:ext>
            </a:extLst>
          </p:cNvPr>
          <p:cNvSpPr/>
          <p:nvPr/>
        </p:nvSpPr>
        <p:spPr>
          <a:xfrm>
            <a:off x="2503047" y="5027100"/>
            <a:ext cx="6258692" cy="1578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Customer Details</a:t>
            </a:r>
          </a:p>
        </p:txBody>
      </p:sp>
      <p:pic>
        <p:nvPicPr>
          <p:cNvPr id="100" name="Picture 99" descr="Icon&#10;&#10;Description automatically generated">
            <a:extLst>
              <a:ext uri="{FF2B5EF4-FFF2-40B4-BE49-F238E27FC236}">
                <a16:creationId xmlns:a16="http://schemas.microsoft.com/office/drawing/2014/main" id="{16B4AD2D-BB89-F448-81DA-DCCDC4AA4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259492"/>
            <a:ext cx="1388569" cy="1388569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DD4F4D3-245E-18AB-192C-EFFB84FC8F6C}"/>
              </a:ext>
            </a:extLst>
          </p:cNvPr>
          <p:cNvGrpSpPr/>
          <p:nvPr/>
        </p:nvGrpSpPr>
        <p:grpSpPr>
          <a:xfrm>
            <a:off x="8854751" y="5027100"/>
            <a:ext cx="3168790" cy="1609087"/>
            <a:chOff x="2450976" y="5105124"/>
            <a:chExt cx="3075992" cy="150611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9DA5EB2-6704-9787-5727-295665581871}"/>
                </a:ext>
              </a:extLst>
            </p:cNvPr>
            <p:cNvSpPr/>
            <p:nvPr/>
          </p:nvSpPr>
          <p:spPr>
            <a:xfrm>
              <a:off x="2450976" y="5105124"/>
              <a:ext cx="3075992" cy="1506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Inactive Customers</a:t>
              </a:r>
            </a:p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By</a:t>
              </a:r>
            </a:p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Credit</a:t>
              </a:r>
            </a:p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Limit</a:t>
              </a:r>
            </a:p>
          </p:txBody>
        </p:sp>
        <p:pic>
          <p:nvPicPr>
            <p:cNvPr id="103" name="Picture 102" descr="Chart, pie chart&#10;&#10;Description automatically generated">
              <a:extLst>
                <a:ext uri="{FF2B5EF4-FFF2-40B4-BE49-F238E27FC236}">
                  <a16:creationId xmlns:a16="http://schemas.microsoft.com/office/drawing/2014/main" id="{3EF5475E-ED29-E212-8CAF-ADCF3551B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999" y="5172641"/>
              <a:ext cx="1371079" cy="13710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67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CD93F4-9657-463F-6DA7-864A3487AC4E}"/>
              </a:ext>
            </a:extLst>
          </p:cNvPr>
          <p:cNvSpPr/>
          <p:nvPr/>
        </p:nvSpPr>
        <p:spPr>
          <a:xfrm>
            <a:off x="261257" y="209938"/>
            <a:ext cx="11744132" cy="825759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rebuchet MS" panose="020B0603020202020204" pitchFamily="34" charset="0"/>
              </a:rPr>
              <a:t>Churn Analytics – Attrited Customers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FEED06-CEA3-4E30-2ABA-05C5F121CB10}"/>
              </a:ext>
            </a:extLst>
          </p:cNvPr>
          <p:cNvGrpSpPr/>
          <p:nvPr/>
        </p:nvGrpSpPr>
        <p:grpSpPr>
          <a:xfrm>
            <a:off x="261257" y="1115008"/>
            <a:ext cx="2055981" cy="5533053"/>
            <a:chOff x="261257" y="1115008"/>
            <a:chExt cx="2491274" cy="55330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B42AED-415E-35A6-8F5B-3AF47FEFCE74}"/>
                </a:ext>
              </a:extLst>
            </p:cNvPr>
            <p:cNvSpPr/>
            <p:nvPr/>
          </p:nvSpPr>
          <p:spPr>
            <a:xfrm>
              <a:off x="261257" y="1115008"/>
              <a:ext cx="2491274" cy="55330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dirty="0">
                  <a:latin typeface="Trebuchet MS" panose="020B0603020202020204" pitchFamily="34" charset="0"/>
                </a:rPr>
                <a:t>FILTERS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2FFDDC-255A-1CB1-385F-53DA08F42588}"/>
                </a:ext>
              </a:extLst>
            </p:cNvPr>
            <p:cNvGrpSpPr/>
            <p:nvPr/>
          </p:nvGrpSpPr>
          <p:grpSpPr>
            <a:xfrm>
              <a:off x="373224" y="1642188"/>
              <a:ext cx="2258009" cy="373224"/>
              <a:chOff x="373224" y="1642188"/>
              <a:chExt cx="2258009" cy="37322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90BAC6-EC0F-E250-3671-744F881C508C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Customer ID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D668C5-11D4-B359-EB21-1238943DE49D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4F231EA1-F3F4-AB24-E699-6FE5D67E2CB3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86BFE8-63A3-43CF-3225-DF9C84853AF9}"/>
                </a:ext>
              </a:extLst>
            </p:cNvPr>
            <p:cNvGrpSpPr/>
            <p:nvPr/>
          </p:nvGrpSpPr>
          <p:grpSpPr>
            <a:xfrm>
              <a:off x="373222" y="2270449"/>
              <a:ext cx="2258009" cy="373224"/>
              <a:chOff x="373224" y="1642188"/>
              <a:chExt cx="2258009" cy="37322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10681C-1941-0DD0-A7E9-CA2795B646A0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Gender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140C3D-496F-85C7-B06E-FC40C4A2CE0E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239B3FC6-B2BC-E496-E410-D335737961DC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8FCDF1-1407-D81A-8E72-434E4E671583}"/>
                </a:ext>
              </a:extLst>
            </p:cNvPr>
            <p:cNvGrpSpPr/>
            <p:nvPr/>
          </p:nvGrpSpPr>
          <p:grpSpPr>
            <a:xfrm>
              <a:off x="373221" y="2886268"/>
              <a:ext cx="2258009" cy="373224"/>
              <a:chOff x="373224" y="1642188"/>
              <a:chExt cx="2258009" cy="37322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E6996D-3F14-0041-6023-E75F91CBEBCC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Marital Status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6A8CD2-38AC-1F82-31EF-9CE6278AC357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34C31CA9-6CDB-BEC1-9399-804DDD536B48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48DF40-FE34-D000-2A95-EB7044717CCB}"/>
                </a:ext>
              </a:extLst>
            </p:cNvPr>
            <p:cNvGrpSpPr/>
            <p:nvPr/>
          </p:nvGrpSpPr>
          <p:grpSpPr>
            <a:xfrm>
              <a:off x="373223" y="3526971"/>
              <a:ext cx="2258009" cy="373224"/>
              <a:chOff x="373224" y="1642188"/>
              <a:chExt cx="2258009" cy="3732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E79852-1C50-46E6-3D4E-594ED68B1E8D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latin typeface="Trebuchet MS" panose="020B0603020202020204" pitchFamily="34" charset="0"/>
                  </a:rPr>
                  <a:t>Education Level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6C5168-808C-7289-74EC-8544766C4F2E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8994F5EA-BDA3-6CB3-E03D-61282DF2EDE0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F66DB76-4971-2E9F-17DC-1F1402852061}"/>
                </a:ext>
              </a:extLst>
            </p:cNvPr>
            <p:cNvGrpSpPr/>
            <p:nvPr/>
          </p:nvGrpSpPr>
          <p:grpSpPr>
            <a:xfrm>
              <a:off x="373221" y="4176226"/>
              <a:ext cx="2258009" cy="373224"/>
              <a:chOff x="373224" y="1642188"/>
              <a:chExt cx="2258009" cy="37322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1F3EDA-007D-7A32-9F25-85C70E8C19B6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dirty="0">
                    <a:latin typeface="Trebuchet MS" panose="020B0603020202020204" pitchFamily="34" charset="0"/>
                  </a:rPr>
                  <a:t>Age (Bucket)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C5F506-9488-FFF9-3808-F825E3E6E902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6CC05AD7-BF6F-F83B-2542-0628BECD6FA6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F18EA7-5798-6B31-500D-1C15E97EECDD}"/>
                </a:ext>
              </a:extLst>
            </p:cNvPr>
            <p:cNvGrpSpPr/>
            <p:nvPr/>
          </p:nvGrpSpPr>
          <p:grpSpPr>
            <a:xfrm>
              <a:off x="373220" y="4844140"/>
              <a:ext cx="2258009" cy="373224"/>
              <a:chOff x="373224" y="1642188"/>
              <a:chExt cx="2258009" cy="3732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4B7A18-0DF9-5890-E024-EFDDD513AAE2}"/>
                  </a:ext>
                </a:extLst>
              </p:cNvPr>
              <p:cNvSpPr/>
              <p:nvPr/>
            </p:nvSpPr>
            <p:spPr>
              <a:xfrm>
                <a:off x="373224" y="1642188"/>
                <a:ext cx="2258009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/>
            </p:spPr>
            <p:style>
              <a:lnRef idx="1">
                <a:schemeClr val="dk1"/>
              </a:lnRef>
              <a:fillRef idx="1002">
                <a:schemeClr val="dk2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1100" dirty="0">
                    <a:latin typeface="Trebuchet MS" panose="020B0603020202020204" pitchFamily="34" charset="0"/>
                  </a:rPr>
                  <a:t>Credit Limit (Bucket)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8717B7E-26BC-4FB2-00B7-BD0006F96DFF}"/>
                  </a:ext>
                </a:extLst>
              </p:cNvPr>
              <p:cNvSpPr/>
              <p:nvPr/>
            </p:nvSpPr>
            <p:spPr>
              <a:xfrm>
                <a:off x="2220686" y="1642188"/>
                <a:ext cx="410547" cy="3732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087C49A6-E487-F669-CC27-68EE03AA2728}"/>
                  </a:ext>
                </a:extLst>
              </p:cNvPr>
              <p:cNvSpPr/>
              <p:nvPr/>
            </p:nvSpPr>
            <p:spPr>
              <a:xfrm>
                <a:off x="2313991" y="1726163"/>
                <a:ext cx="186613" cy="20527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C12879-605E-42BF-790B-47F69F9BFF9E}"/>
              </a:ext>
            </a:extLst>
          </p:cNvPr>
          <p:cNvGrpSpPr/>
          <p:nvPr/>
        </p:nvGrpSpPr>
        <p:grpSpPr>
          <a:xfrm>
            <a:off x="2503046" y="3182608"/>
            <a:ext cx="6421957" cy="1578248"/>
            <a:chOff x="2886269" y="3087656"/>
            <a:chExt cx="3430555" cy="15877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AD708DC-2CA9-C558-EECF-427F28678B42}"/>
                </a:ext>
              </a:extLst>
            </p:cNvPr>
            <p:cNvSpPr/>
            <p:nvPr/>
          </p:nvSpPr>
          <p:spPr>
            <a:xfrm>
              <a:off x="2886269" y="3087656"/>
              <a:ext cx="3430555" cy="15877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Attrited Customers Credit Card Usage</a:t>
              </a:r>
            </a:p>
          </p:txBody>
        </p:sp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51EEE6DD-B079-1409-CCDF-C20D204A2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89" y="3608248"/>
              <a:ext cx="793542" cy="985161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106398E-A1EE-6B72-0618-75E8C87B676E}"/>
              </a:ext>
            </a:extLst>
          </p:cNvPr>
          <p:cNvSpPr/>
          <p:nvPr/>
        </p:nvSpPr>
        <p:spPr>
          <a:xfrm>
            <a:off x="2886269" y="1586523"/>
            <a:ext cx="1807359" cy="83288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# Total Customers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66A328-D09A-B3A3-C009-C97636D05E66}"/>
              </a:ext>
            </a:extLst>
          </p:cNvPr>
          <p:cNvSpPr/>
          <p:nvPr/>
        </p:nvSpPr>
        <p:spPr>
          <a:xfrm>
            <a:off x="5371908" y="1138335"/>
            <a:ext cx="1806193" cy="83288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# Total Existing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C7E869-476A-BDBF-BA91-857BA4782A15}"/>
              </a:ext>
            </a:extLst>
          </p:cNvPr>
          <p:cNvSpPr/>
          <p:nvPr/>
        </p:nvSpPr>
        <p:spPr>
          <a:xfrm>
            <a:off x="5371908" y="2053386"/>
            <a:ext cx="1806193" cy="8328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# Total Attrited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B704C1-DB1B-81DD-4BB8-B48377B38EFB}"/>
              </a:ext>
            </a:extLst>
          </p:cNvPr>
          <p:cNvSpPr/>
          <p:nvPr/>
        </p:nvSpPr>
        <p:spPr>
          <a:xfrm>
            <a:off x="8021908" y="2047306"/>
            <a:ext cx="1806193" cy="8328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% Attrited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83FE55D-6A4D-19C5-69DF-BE71D0E01611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4693628" y="2002965"/>
            <a:ext cx="678280" cy="466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6B28A7D-0A1A-B39A-DD4B-9E2DFC0E9929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V="1">
            <a:off x="4693628" y="1554777"/>
            <a:ext cx="678280" cy="44818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C73C2B-DCC2-77F6-E622-7E8F3857016A}"/>
              </a:ext>
            </a:extLst>
          </p:cNvPr>
          <p:cNvSpPr/>
          <p:nvPr/>
        </p:nvSpPr>
        <p:spPr>
          <a:xfrm>
            <a:off x="10232771" y="1338180"/>
            <a:ext cx="1433805" cy="141825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rebuchet MS" panose="020B0603020202020204" pitchFamily="34" charset="0"/>
              </a:rPr>
              <a:t>$ </a:t>
            </a:r>
          </a:p>
          <a:p>
            <a:pPr algn="ctr"/>
            <a:r>
              <a:rPr lang="en-IN" sz="1400" dirty="0">
                <a:latin typeface="Trebuchet MS" panose="020B0603020202020204" pitchFamily="34" charset="0"/>
              </a:rPr>
              <a:t>Revenue Loss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951B8E3-1CC6-4347-ADF9-D195F92AEBCB}"/>
              </a:ext>
            </a:extLst>
          </p:cNvPr>
          <p:cNvSpPr/>
          <p:nvPr/>
        </p:nvSpPr>
        <p:spPr>
          <a:xfrm>
            <a:off x="8044453" y="1145613"/>
            <a:ext cx="1806193" cy="83288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rebuchet MS" panose="020B0603020202020204" pitchFamily="34" charset="0"/>
              </a:rPr>
              <a:t>% Existing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DBD470-1C33-82D4-E3B7-09BC9917CAFB}"/>
              </a:ext>
            </a:extLst>
          </p:cNvPr>
          <p:cNvCxnSpPr>
            <a:stCxn id="44" idx="3"/>
            <a:endCxn id="70" idx="1"/>
          </p:cNvCxnSpPr>
          <p:nvPr/>
        </p:nvCxnSpPr>
        <p:spPr>
          <a:xfrm>
            <a:off x="7178101" y="1554777"/>
            <a:ext cx="866352" cy="72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5016B5-4B71-D63C-E0D7-9DBC32516A96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 flipV="1">
            <a:off x="7178101" y="2463748"/>
            <a:ext cx="843807" cy="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7455CAE-EBE7-C949-AB78-FEB9BFD49EE5}"/>
              </a:ext>
            </a:extLst>
          </p:cNvPr>
          <p:cNvGrpSpPr/>
          <p:nvPr/>
        </p:nvGrpSpPr>
        <p:grpSpPr>
          <a:xfrm>
            <a:off x="2503047" y="4997323"/>
            <a:ext cx="3168790" cy="1578247"/>
            <a:chOff x="5746697" y="4979600"/>
            <a:chExt cx="3075992" cy="150611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2DAB6DF-2BE2-E5E5-0D8A-13A46D671867}"/>
                </a:ext>
              </a:extLst>
            </p:cNvPr>
            <p:cNvSpPr/>
            <p:nvPr/>
          </p:nvSpPr>
          <p:spPr>
            <a:xfrm>
              <a:off x="5746697" y="4979600"/>
              <a:ext cx="3075992" cy="1506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Attrition vs Gender</a:t>
              </a:r>
            </a:p>
          </p:txBody>
        </p:sp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96FF41AC-57BF-D3DF-4F5B-CD32D8791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191" y="5601814"/>
              <a:ext cx="1213004" cy="820488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DD4F4D3-245E-18AB-192C-EFFB84FC8F6C}"/>
              </a:ext>
            </a:extLst>
          </p:cNvPr>
          <p:cNvGrpSpPr/>
          <p:nvPr/>
        </p:nvGrpSpPr>
        <p:grpSpPr>
          <a:xfrm>
            <a:off x="9110811" y="3175517"/>
            <a:ext cx="2912728" cy="1609087"/>
            <a:chOff x="2699539" y="5052038"/>
            <a:chExt cx="2827429" cy="150611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9DA5EB2-6704-9787-5727-295665581871}"/>
                </a:ext>
              </a:extLst>
            </p:cNvPr>
            <p:cNvSpPr/>
            <p:nvPr/>
          </p:nvSpPr>
          <p:spPr>
            <a:xfrm>
              <a:off x="2699539" y="5052038"/>
              <a:ext cx="2827429" cy="1506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Attrited </a:t>
              </a:r>
            </a:p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Customers</a:t>
              </a:r>
            </a:p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By</a:t>
              </a:r>
            </a:p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Credit</a:t>
              </a:r>
            </a:p>
            <a:p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Limit</a:t>
              </a:r>
            </a:p>
          </p:txBody>
        </p:sp>
        <p:pic>
          <p:nvPicPr>
            <p:cNvPr id="103" name="Picture 102" descr="Chart, pie chart&#10;&#10;Description automatically generated">
              <a:extLst>
                <a:ext uri="{FF2B5EF4-FFF2-40B4-BE49-F238E27FC236}">
                  <a16:creationId xmlns:a16="http://schemas.microsoft.com/office/drawing/2014/main" id="{3EF5475E-ED29-E212-8CAF-ADCF3551B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5889" y="5119555"/>
              <a:ext cx="1371079" cy="137107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C7020BC-14A4-86FE-4D16-95F4299868DB}"/>
              </a:ext>
            </a:extLst>
          </p:cNvPr>
          <p:cNvGrpSpPr/>
          <p:nvPr/>
        </p:nvGrpSpPr>
        <p:grpSpPr>
          <a:xfrm>
            <a:off x="5756214" y="5008706"/>
            <a:ext cx="3168790" cy="1578247"/>
            <a:chOff x="5746697" y="4979600"/>
            <a:chExt cx="3075992" cy="15061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235AD4-84EB-F5A2-E971-BB647DEDAEFD}"/>
                </a:ext>
              </a:extLst>
            </p:cNvPr>
            <p:cNvSpPr/>
            <p:nvPr/>
          </p:nvSpPr>
          <p:spPr>
            <a:xfrm>
              <a:off x="5746697" y="4979600"/>
              <a:ext cx="3075992" cy="1506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Attrition vs Dependent Count</a:t>
              </a: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05E9CA9E-4058-9898-2D4E-83C16B331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191" y="5601814"/>
              <a:ext cx="1213004" cy="82048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E0A8FF-CB8A-469D-3F3D-239045668963}"/>
              </a:ext>
            </a:extLst>
          </p:cNvPr>
          <p:cNvGrpSpPr/>
          <p:nvPr/>
        </p:nvGrpSpPr>
        <p:grpSpPr>
          <a:xfrm>
            <a:off x="9110811" y="4997322"/>
            <a:ext cx="2912728" cy="1578247"/>
            <a:chOff x="5746697" y="4979600"/>
            <a:chExt cx="3075992" cy="15061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A5F668-55F2-CA02-9E30-4E9C572224C2}"/>
                </a:ext>
              </a:extLst>
            </p:cNvPr>
            <p:cNvSpPr/>
            <p:nvPr/>
          </p:nvSpPr>
          <p:spPr>
            <a:xfrm>
              <a:off x="5746697" y="4979600"/>
              <a:ext cx="3075992" cy="1506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Attrition </a:t>
              </a:r>
              <a:r>
                <a:rPr lang="en-IN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603020202020204" pitchFamily="34" charset="0"/>
                </a:rPr>
                <a:t>vs Age Bucket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3534567B-5E64-D3C3-2B17-265A3333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191" y="5601814"/>
              <a:ext cx="1213004" cy="820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87200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11C1B"/>
      </a:dk2>
      <a:lt2>
        <a:srgbClr val="F0F3F3"/>
      </a:lt2>
      <a:accent1>
        <a:srgbClr val="C3524D"/>
      </a:accent1>
      <a:accent2>
        <a:srgbClr val="B13B67"/>
      </a:accent2>
      <a:accent3>
        <a:srgbClr val="C34DAA"/>
      </a:accent3>
      <a:accent4>
        <a:srgbClr val="993BB1"/>
      </a:accent4>
      <a:accent5>
        <a:srgbClr val="794DC3"/>
      </a:accent5>
      <a:accent6>
        <a:srgbClr val="3E42B3"/>
      </a:accent6>
      <a:hlink>
        <a:srgbClr val="853F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183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The Hand Bold</vt:lpstr>
      <vt:lpstr>The Serif Hand Black</vt:lpstr>
      <vt:lpstr>Trebuchet MS</vt:lpstr>
      <vt:lpstr>SketchyVTI</vt:lpstr>
      <vt:lpstr>Credit Card Analytics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Prabhu</dc:creator>
  <cp:lastModifiedBy>Sanjay Prabhu</cp:lastModifiedBy>
  <cp:revision>1</cp:revision>
  <dcterms:created xsi:type="dcterms:W3CDTF">2023-05-08T15:40:24Z</dcterms:created>
  <dcterms:modified xsi:type="dcterms:W3CDTF">2023-05-10T06:40:53Z</dcterms:modified>
</cp:coreProperties>
</file>