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1"/>
  </p:sldMasterIdLst>
  <p:notesMasterIdLst>
    <p:notesMasterId r:id="rId28"/>
  </p:notesMasterIdLst>
  <p:handoutMasterIdLst>
    <p:handoutMasterId r:id="rId29"/>
  </p:handoutMasterIdLst>
  <p:sldIdLst>
    <p:sldId id="256" r:id="rId2"/>
    <p:sldId id="257" r:id="rId3"/>
    <p:sldId id="340" r:id="rId4"/>
    <p:sldId id="339" r:id="rId5"/>
    <p:sldId id="367" r:id="rId6"/>
    <p:sldId id="369" r:id="rId7"/>
    <p:sldId id="363" r:id="rId8"/>
    <p:sldId id="345" r:id="rId9"/>
    <p:sldId id="364" r:id="rId10"/>
    <p:sldId id="361" r:id="rId11"/>
    <p:sldId id="372" r:id="rId12"/>
    <p:sldId id="344" r:id="rId13"/>
    <p:sldId id="347" r:id="rId14"/>
    <p:sldId id="348" r:id="rId15"/>
    <p:sldId id="349" r:id="rId16"/>
    <p:sldId id="368" r:id="rId17"/>
    <p:sldId id="365" r:id="rId18"/>
    <p:sldId id="358" r:id="rId19"/>
    <p:sldId id="366" r:id="rId20"/>
    <p:sldId id="362" r:id="rId21"/>
    <p:sldId id="373" r:id="rId22"/>
    <p:sldId id="359" r:id="rId23"/>
    <p:sldId id="357" r:id="rId24"/>
    <p:sldId id="356" r:id="rId25"/>
    <p:sldId id="371" r:id="rId26"/>
    <p:sldId id="325"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1pPr>
    <a:lvl2pPr marL="4572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2pPr>
    <a:lvl3pPr marL="9144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3pPr>
    <a:lvl4pPr marL="13716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4pPr>
    <a:lvl5pPr marL="1828800" algn="l" rtl="0" eaLnBrk="0" fontAlgn="base" hangingPunct="0">
      <a:spcBef>
        <a:spcPct val="0"/>
      </a:spcBef>
      <a:spcAft>
        <a:spcPct val="0"/>
      </a:spcAft>
      <a:defRPr kern="1200">
        <a:solidFill>
          <a:schemeClr val="tx1"/>
        </a:solidFill>
        <a:latin typeface="Palatino Linotype" panose="02040502050505030304" pitchFamily="18" charset="0"/>
        <a:ea typeface="+mn-ea"/>
        <a:cs typeface="+mn-cs"/>
      </a:defRPr>
    </a:lvl5pPr>
    <a:lvl6pPr marL="2286000" algn="l" defTabSz="914400" rtl="0" eaLnBrk="1" latinLnBrk="0" hangingPunct="1">
      <a:defRPr kern="1200">
        <a:solidFill>
          <a:schemeClr val="tx1"/>
        </a:solidFill>
        <a:latin typeface="Palatino Linotype" panose="02040502050505030304" pitchFamily="18" charset="0"/>
        <a:ea typeface="+mn-ea"/>
        <a:cs typeface="+mn-cs"/>
      </a:defRPr>
    </a:lvl6pPr>
    <a:lvl7pPr marL="2743200" algn="l" defTabSz="914400" rtl="0" eaLnBrk="1" latinLnBrk="0" hangingPunct="1">
      <a:defRPr kern="1200">
        <a:solidFill>
          <a:schemeClr val="tx1"/>
        </a:solidFill>
        <a:latin typeface="Palatino Linotype" panose="02040502050505030304" pitchFamily="18" charset="0"/>
        <a:ea typeface="+mn-ea"/>
        <a:cs typeface="+mn-cs"/>
      </a:defRPr>
    </a:lvl7pPr>
    <a:lvl8pPr marL="3200400" algn="l" defTabSz="914400" rtl="0" eaLnBrk="1" latinLnBrk="0" hangingPunct="1">
      <a:defRPr kern="1200">
        <a:solidFill>
          <a:schemeClr val="tx1"/>
        </a:solidFill>
        <a:latin typeface="Palatino Linotype" panose="02040502050505030304" pitchFamily="18" charset="0"/>
        <a:ea typeface="+mn-ea"/>
        <a:cs typeface="+mn-cs"/>
      </a:defRPr>
    </a:lvl8pPr>
    <a:lvl9pPr marL="3657600" algn="l" defTabSz="914400" rtl="0" eaLnBrk="1" latinLnBrk="0" hangingPunct="1">
      <a:defRPr kern="1200">
        <a:solidFill>
          <a:schemeClr val="tx1"/>
        </a:solidFill>
        <a:latin typeface="Palatino Linotype" panose="0204050205050503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dharshinika M"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D0B464"/>
    <a:srgbClr val="500000"/>
    <a:srgbClr val="000066"/>
    <a:srgbClr val="8D4B39"/>
    <a:srgbClr val="3A12E4"/>
    <a:srgbClr val="AD13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718" autoAdjust="0"/>
  </p:normalViewPr>
  <p:slideViewPr>
    <p:cSldViewPr snapToGrid="0">
      <p:cViewPr varScale="1">
        <p:scale>
          <a:sx n="82" d="100"/>
          <a:sy n="82" d="100"/>
        </p:scale>
        <p:origin x="629" y="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781A42-72BD-9310-69A0-CF1494B5B3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6E5AAE4F-F9A1-62DD-0FB3-90A17081D2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56F24065-C2FC-4573-8A31-BE5FD30408F6}" type="datetimeFigureOut">
              <a:rPr lang="en-US"/>
              <a:pPr>
                <a:defRPr/>
              </a:pPr>
              <a:t>6/1/2025</a:t>
            </a:fld>
            <a:endParaRPr lang="en-US"/>
          </a:p>
        </p:txBody>
      </p:sp>
      <p:sp>
        <p:nvSpPr>
          <p:cNvPr id="4" name="Footer Placeholder 3">
            <a:extLst>
              <a:ext uri="{FF2B5EF4-FFF2-40B4-BE49-F238E27FC236}">
                <a16:creationId xmlns:a16="http://schemas.microsoft.com/office/drawing/2014/main" id="{AEFDEA2B-8258-4508-63EE-F26D42372E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432EACDD-8C9F-E1FC-2A2D-74AE8A6FABD0}"/>
              </a:ext>
            </a:extLst>
          </p:cNvPr>
          <p:cNvSpPr>
            <a:spLocks noGrp="1"/>
          </p:cNvSpPr>
          <p:nvPr>
            <p:ph type="sldNum" sz="quarter" idx="3"/>
          </p:nvPr>
        </p:nvSpPr>
        <p:spPr>
          <a:xfrm>
            <a:off x="3884613" y="8685213"/>
            <a:ext cx="2971800" cy="458787"/>
          </a:xfrm>
          <a:prstGeom prst="rect">
            <a:avLst/>
          </a:prstGeom>
        </p:spPr>
        <p:txBody>
          <a:bodyPr vert="horz" wrap="none" lIns="91440" tIns="45720" rIns="91440" bIns="45720" numCol="1" anchor="b" anchorCtr="1" compatLnSpc="1">
            <a:prstTxWarp prst="textNoShape">
              <a:avLst/>
            </a:prstTxWarp>
          </a:bodyPr>
          <a:lstStyle>
            <a:lvl1pPr algn="r" eaLnBrk="1" hangingPunct="1">
              <a:defRPr sz="1200"/>
            </a:lvl1pPr>
          </a:lstStyle>
          <a:p>
            <a:pPr>
              <a:defRPr/>
            </a:pPr>
            <a:fld id="{0D83CBFA-4377-43AD-96EC-0214E9D4C8EE}"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9094090-5351-4F87-3292-E7DAA9E874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89713E92-AA32-B4EE-B052-BB54AA6606A8}"/>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DBDD4590-D620-444C-8C62-02AD2459DD24}" type="datetimeFigureOut">
              <a:rPr lang="en-US"/>
              <a:pPr>
                <a:defRPr/>
              </a:pPr>
              <a:t>6/1/2025</a:t>
            </a:fld>
            <a:endParaRPr lang="en-US"/>
          </a:p>
        </p:txBody>
      </p:sp>
      <p:sp>
        <p:nvSpPr>
          <p:cNvPr id="4" name="Slide Image Placeholder 3">
            <a:extLst>
              <a:ext uri="{FF2B5EF4-FFF2-40B4-BE49-F238E27FC236}">
                <a16:creationId xmlns:a16="http://schemas.microsoft.com/office/drawing/2014/main" id="{7EF16EDB-E2CA-5BAF-5A6D-7960670ED02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62EA4F30-76F9-C6DE-6456-46B0046F002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FABD362-5D7C-7191-C57D-B8E6898EB107}"/>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374A126-569F-CFDF-55D1-25D7C34027F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entury Gothic" panose="020B0502020202020204" pitchFamily="34" charset="0"/>
              </a:defRPr>
            </a:lvl1pPr>
          </a:lstStyle>
          <a:p>
            <a:pPr>
              <a:defRPr/>
            </a:pPr>
            <a:fld id="{25DEFFB8-DC4D-4857-A03F-72B92CB5CF5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119A4CDF-56BC-C393-41A9-D476667FE7C4}"/>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D3564B0F-7FC5-F393-3216-F649CCC60EF8}"/>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9220" name="Slide Number Placeholder 3">
            <a:extLst>
              <a:ext uri="{FF2B5EF4-FFF2-40B4-BE49-F238E27FC236}">
                <a16:creationId xmlns:a16="http://schemas.microsoft.com/office/drawing/2014/main" id="{E979858B-882F-E17C-D82D-DD8C479D8B7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entury Gothic" panose="020B0502020202020204" pitchFamily="34" charset="0"/>
              </a:defRPr>
            </a:lvl1pPr>
            <a:lvl2pPr marL="742950" indent="-285750">
              <a:spcBef>
                <a:spcPct val="30000"/>
              </a:spcBef>
              <a:defRPr sz="1200">
                <a:solidFill>
                  <a:schemeClr val="tx1"/>
                </a:solidFill>
                <a:latin typeface="Century Gothic" panose="020B0502020202020204" pitchFamily="34" charset="0"/>
              </a:defRPr>
            </a:lvl2pPr>
            <a:lvl3pPr marL="1143000" indent="-228600">
              <a:spcBef>
                <a:spcPct val="30000"/>
              </a:spcBef>
              <a:defRPr sz="1200">
                <a:solidFill>
                  <a:schemeClr val="tx1"/>
                </a:solidFill>
                <a:latin typeface="Century Gothic" panose="020B0502020202020204" pitchFamily="34" charset="0"/>
              </a:defRPr>
            </a:lvl3pPr>
            <a:lvl4pPr marL="1600200" indent="-228600">
              <a:spcBef>
                <a:spcPct val="30000"/>
              </a:spcBef>
              <a:defRPr sz="1200">
                <a:solidFill>
                  <a:schemeClr val="tx1"/>
                </a:solidFill>
                <a:latin typeface="Century Gothic" panose="020B0502020202020204" pitchFamily="34" charset="0"/>
              </a:defRPr>
            </a:lvl4pPr>
            <a:lvl5pPr marL="2057400" indent="-228600">
              <a:spcBef>
                <a:spcPct val="30000"/>
              </a:spcBef>
              <a:defRPr sz="1200">
                <a:solidFill>
                  <a:schemeClr val="tx1"/>
                </a:solidFill>
                <a:latin typeface="Century Gothic" panose="020B0502020202020204" pitchFamily="34" charset="0"/>
              </a:defRPr>
            </a:lvl5pPr>
            <a:lvl6pPr marL="2514600" indent="-228600" eaLnBrk="0" fontAlgn="base" hangingPunct="0">
              <a:spcBef>
                <a:spcPct val="30000"/>
              </a:spcBef>
              <a:spcAft>
                <a:spcPct val="0"/>
              </a:spcAft>
              <a:defRPr sz="1200">
                <a:solidFill>
                  <a:schemeClr val="tx1"/>
                </a:solidFill>
                <a:latin typeface="Century Gothic" panose="020B0502020202020204" pitchFamily="34" charset="0"/>
              </a:defRPr>
            </a:lvl6pPr>
            <a:lvl7pPr marL="2971800" indent="-228600" eaLnBrk="0" fontAlgn="base" hangingPunct="0">
              <a:spcBef>
                <a:spcPct val="30000"/>
              </a:spcBef>
              <a:spcAft>
                <a:spcPct val="0"/>
              </a:spcAft>
              <a:defRPr sz="1200">
                <a:solidFill>
                  <a:schemeClr val="tx1"/>
                </a:solidFill>
                <a:latin typeface="Century Gothic" panose="020B0502020202020204" pitchFamily="34" charset="0"/>
              </a:defRPr>
            </a:lvl7pPr>
            <a:lvl8pPr marL="3429000" indent="-228600" eaLnBrk="0" fontAlgn="base" hangingPunct="0">
              <a:spcBef>
                <a:spcPct val="30000"/>
              </a:spcBef>
              <a:spcAft>
                <a:spcPct val="0"/>
              </a:spcAft>
              <a:defRPr sz="1200">
                <a:solidFill>
                  <a:schemeClr val="tx1"/>
                </a:solidFill>
                <a:latin typeface="Century Gothic" panose="020B0502020202020204" pitchFamily="34" charset="0"/>
              </a:defRPr>
            </a:lvl8pPr>
            <a:lvl9pPr marL="3886200" indent="-228600" eaLnBrk="0" fontAlgn="base" hangingPunct="0">
              <a:spcBef>
                <a:spcPct val="30000"/>
              </a:spcBef>
              <a:spcAft>
                <a:spcPct val="0"/>
              </a:spcAft>
              <a:defRPr sz="1200">
                <a:solidFill>
                  <a:schemeClr val="tx1"/>
                </a:solidFill>
                <a:latin typeface="Century Gothic" panose="020B0502020202020204" pitchFamily="34" charset="0"/>
              </a:defRPr>
            </a:lvl9pPr>
          </a:lstStyle>
          <a:p>
            <a:pPr>
              <a:spcBef>
                <a:spcPct val="0"/>
              </a:spcBef>
            </a:pPr>
            <a:fld id="{576207C1-0F93-44B0-885C-3D95A1B04288}" type="slidenum">
              <a:rPr lang="en-IN" altLang="en-US" smtClean="0"/>
              <a:pPr>
                <a:spcBef>
                  <a:spcPct val="0"/>
                </a:spcBef>
              </a:pPr>
              <a:t>1</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15CF7266-5263-D9B9-CD2B-E3CC41621FCA}"/>
              </a:ext>
            </a:extLst>
          </p:cNvPr>
          <p:cNvSpPr>
            <a:spLocks noGrp="1" noRot="1" noChangeAspect="1" noChangeArrowheads="1" noTextEdit="1"/>
          </p:cNvSpPr>
          <p:nvPr>
            <p:ph type="sldImg" idx="4294967295"/>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F1976974-795C-993E-A67F-73ED5DCA27E4}"/>
              </a:ext>
            </a:extLst>
          </p:cNvPr>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IN" altLang="en-US"/>
          </a:p>
        </p:txBody>
      </p:sp>
      <p:sp>
        <p:nvSpPr>
          <p:cNvPr id="11268" name="Slide Number Placeholder 3">
            <a:extLst>
              <a:ext uri="{FF2B5EF4-FFF2-40B4-BE49-F238E27FC236}">
                <a16:creationId xmlns:a16="http://schemas.microsoft.com/office/drawing/2014/main" id="{DA7B78E3-6E90-7D55-E833-10F6B1EDFAC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entury Gothic" panose="020B0502020202020204" pitchFamily="34" charset="0"/>
              </a:defRPr>
            </a:lvl1pPr>
            <a:lvl2pPr marL="742950" indent="-285750">
              <a:spcBef>
                <a:spcPct val="30000"/>
              </a:spcBef>
              <a:defRPr sz="1200">
                <a:solidFill>
                  <a:schemeClr val="tx1"/>
                </a:solidFill>
                <a:latin typeface="Century Gothic" panose="020B0502020202020204" pitchFamily="34" charset="0"/>
              </a:defRPr>
            </a:lvl2pPr>
            <a:lvl3pPr marL="1143000" indent="-228600">
              <a:spcBef>
                <a:spcPct val="30000"/>
              </a:spcBef>
              <a:defRPr sz="1200">
                <a:solidFill>
                  <a:schemeClr val="tx1"/>
                </a:solidFill>
                <a:latin typeface="Century Gothic" panose="020B0502020202020204" pitchFamily="34" charset="0"/>
              </a:defRPr>
            </a:lvl3pPr>
            <a:lvl4pPr marL="1600200" indent="-228600">
              <a:spcBef>
                <a:spcPct val="30000"/>
              </a:spcBef>
              <a:defRPr sz="1200">
                <a:solidFill>
                  <a:schemeClr val="tx1"/>
                </a:solidFill>
                <a:latin typeface="Century Gothic" panose="020B0502020202020204" pitchFamily="34" charset="0"/>
              </a:defRPr>
            </a:lvl4pPr>
            <a:lvl5pPr marL="2057400" indent="-228600">
              <a:spcBef>
                <a:spcPct val="30000"/>
              </a:spcBef>
              <a:defRPr sz="1200">
                <a:solidFill>
                  <a:schemeClr val="tx1"/>
                </a:solidFill>
                <a:latin typeface="Century Gothic" panose="020B0502020202020204" pitchFamily="34" charset="0"/>
              </a:defRPr>
            </a:lvl5pPr>
            <a:lvl6pPr marL="2514600" indent="-228600" eaLnBrk="0" fontAlgn="base" hangingPunct="0">
              <a:spcBef>
                <a:spcPct val="30000"/>
              </a:spcBef>
              <a:spcAft>
                <a:spcPct val="0"/>
              </a:spcAft>
              <a:defRPr sz="1200">
                <a:solidFill>
                  <a:schemeClr val="tx1"/>
                </a:solidFill>
                <a:latin typeface="Century Gothic" panose="020B0502020202020204" pitchFamily="34" charset="0"/>
              </a:defRPr>
            </a:lvl6pPr>
            <a:lvl7pPr marL="2971800" indent="-228600" eaLnBrk="0" fontAlgn="base" hangingPunct="0">
              <a:spcBef>
                <a:spcPct val="30000"/>
              </a:spcBef>
              <a:spcAft>
                <a:spcPct val="0"/>
              </a:spcAft>
              <a:defRPr sz="1200">
                <a:solidFill>
                  <a:schemeClr val="tx1"/>
                </a:solidFill>
                <a:latin typeface="Century Gothic" panose="020B0502020202020204" pitchFamily="34" charset="0"/>
              </a:defRPr>
            </a:lvl7pPr>
            <a:lvl8pPr marL="3429000" indent="-228600" eaLnBrk="0" fontAlgn="base" hangingPunct="0">
              <a:spcBef>
                <a:spcPct val="30000"/>
              </a:spcBef>
              <a:spcAft>
                <a:spcPct val="0"/>
              </a:spcAft>
              <a:defRPr sz="1200">
                <a:solidFill>
                  <a:schemeClr val="tx1"/>
                </a:solidFill>
                <a:latin typeface="Century Gothic" panose="020B0502020202020204" pitchFamily="34" charset="0"/>
              </a:defRPr>
            </a:lvl8pPr>
            <a:lvl9pPr marL="3886200" indent="-228600" eaLnBrk="0" fontAlgn="base" hangingPunct="0">
              <a:spcBef>
                <a:spcPct val="30000"/>
              </a:spcBef>
              <a:spcAft>
                <a:spcPct val="0"/>
              </a:spcAft>
              <a:defRPr sz="1200">
                <a:solidFill>
                  <a:schemeClr val="tx1"/>
                </a:solidFill>
                <a:latin typeface="Century Gothic" panose="020B0502020202020204" pitchFamily="34" charset="0"/>
              </a:defRPr>
            </a:lvl9pPr>
          </a:lstStyle>
          <a:p>
            <a:pPr>
              <a:spcBef>
                <a:spcPct val="0"/>
              </a:spcBef>
            </a:pPr>
            <a:fld id="{C1D0DFE2-E2DF-4F16-B9BA-3687FCBDAA5A}" type="slidenum">
              <a:rPr lang="en-US" altLang="en-US" smtClean="0"/>
              <a:pPr>
                <a:spcBef>
                  <a:spcPct val="0"/>
                </a:spcBef>
              </a:pPr>
              <a:t>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8E747B-E0AD-E220-B1F7-897438077F5D}"/>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3" name="Rounded Rectangle 12">
            <a:extLst>
              <a:ext uri="{FF2B5EF4-FFF2-40B4-BE49-F238E27FC236}">
                <a16:creationId xmlns:a16="http://schemas.microsoft.com/office/drawing/2014/main" id="{3A40B1FE-3268-9D05-77E8-C5E00998A2D6}"/>
              </a:ext>
            </a:extLst>
          </p:cNvPr>
          <p:cNvSpPr/>
          <p:nvPr/>
        </p:nvSpPr>
        <p:spPr>
          <a:xfrm>
            <a:off x="87313"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4" name="Rectangle 3">
            <a:extLst>
              <a:ext uri="{FF2B5EF4-FFF2-40B4-BE49-F238E27FC236}">
                <a16:creationId xmlns:a16="http://schemas.microsoft.com/office/drawing/2014/main" id="{9598C3CD-7DC8-D89D-EAD9-B4BDC4F0A12D}"/>
              </a:ext>
            </a:extLst>
          </p:cNvPr>
          <p:cNvSpPr/>
          <p:nvPr/>
        </p:nvSpPr>
        <p:spPr>
          <a:xfrm>
            <a:off x="84138" y="1449388"/>
            <a:ext cx="12028487"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643A613E-E8E9-C3B0-F9E8-693363B1B504}"/>
              </a:ext>
            </a:extLst>
          </p:cNvPr>
          <p:cNvSpPr/>
          <p:nvPr/>
        </p:nvSpPr>
        <p:spPr>
          <a:xfrm>
            <a:off x="84138" y="1397000"/>
            <a:ext cx="12028487"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B7AF9D86-99A2-932A-9F34-FB9483ED903C}"/>
              </a:ext>
            </a:extLst>
          </p:cNvPr>
          <p:cNvSpPr/>
          <p:nvPr/>
        </p:nvSpPr>
        <p:spPr>
          <a:xfrm>
            <a:off x="84138" y="2976563"/>
            <a:ext cx="12028487"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7" name="Date Placeholder 27">
            <a:extLst>
              <a:ext uri="{FF2B5EF4-FFF2-40B4-BE49-F238E27FC236}">
                <a16:creationId xmlns:a16="http://schemas.microsoft.com/office/drawing/2014/main" id="{7BB3CEC7-F173-8438-F99F-4312EF48E525}"/>
              </a:ext>
            </a:extLst>
          </p:cNvPr>
          <p:cNvSpPr>
            <a:spLocks noGrp="1"/>
          </p:cNvSpPr>
          <p:nvPr>
            <p:ph type="dt" sz="half" idx="10"/>
          </p:nvPr>
        </p:nvSpPr>
        <p:spPr/>
        <p:txBody>
          <a:bodyPr/>
          <a:lstStyle>
            <a:lvl1pPr>
              <a:defRPr/>
            </a:lvl1pPr>
          </a:lstStyle>
          <a:p>
            <a:pPr>
              <a:defRPr/>
            </a:pPr>
            <a:fld id="{940F5059-D3B7-408D-9F7E-E389B32F25F3}" type="datetime1">
              <a:rPr lang="en-US" smtClean="0"/>
              <a:t>6/1/2025</a:t>
            </a:fld>
            <a:endParaRPr lang="en-US"/>
          </a:p>
        </p:txBody>
      </p:sp>
      <p:sp>
        <p:nvSpPr>
          <p:cNvPr id="10" name="Footer Placeholder 16">
            <a:extLst>
              <a:ext uri="{FF2B5EF4-FFF2-40B4-BE49-F238E27FC236}">
                <a16:creationId xmlns:a16="http://schemas.microsoft.com/office/drawing/2014/main" id="{C4B0197E-B1DA-48EC-C8E2-347427670126}"/>
              </a:ext>
            </a:extLst>
          </p:cNvPr>
          <p:cNvSpPr>
            <a:spLocks noGrp="1"/>
          </p:cNvSpPr>
          <p:nvPr>
            <p:ph type="ftr" sz="quarter" idx="11"/>
          </p:nvPr>
        </p:nvSpPr>
        <p:spPr/>
        <p:txBody>
          <a:bodyPr/>
          <a:lstStyle>
            <a:lvl1pPr>
              <a:defRPr/>
            </a:lvl1pPr>
          </a:lstStyle>
          <a:p>
            <a:pPr>
              <a:defRPr/>
            </a:pPr>
            <a:r>
              <a:rPr lang="en-US"/>
              <a:t>Zeroth Review</a:t>
            </a:r>
          </a:p>
        </p:txBody>
      </p:sp>
      <p:sp>
        <p:nvSpPr>
          <p:cNvPr id="11" name="Slide Number Placeholder 28">
            <a:extLst>
              <a:ext uri="{FF2B5EF4-FFF2-40B4-BE49-F238E27FC236}">
                <a16:creationId xmlns:a16="http://schemas.microsoft.com/office/drawing/2014/main" id="{CC43E245-C81B-1FCC-E134-C81A1FD7D509}"/>
              </a:ext>
            </a:extLst>
          </p:cNvPr>
          <p:cNvSpPr>
            <a:spLocks noGrp="1"/>
          </p:cNvSpPr>
          <p:nvPr>
            <p:ph type="sldNum" sz="quarter" idx="12"/>
          </p:nvPr>
        </p:nvSpPr>
        <p:spPr/>
        <p:txBody>
          <a:bodyPr/>
          <a:lstStyle>
            <a:lvl1pPr>
              <a:defRPr sz="1400">
                <a:solidFill>
                  <a:srgbClr val="FFFFFF"/>
                </a:solidFill>
              </a:defRPr>
            </a:lvl1pPr>
          </a:lstStyle>
          <a:p>
            <a:pPr>
              <a:defRPr/>
            </a:pPr>
            <a:fld id="{282C6BA4-39B3-45B7-B1D1-102A382E5595}" type="slidenum">
              <a:rPr lang="en-US" altLang="zh-CN"/>
              <a:pPr>
                <a:defRPr/>
              </a:pPr>
              <a:t>‹#›</a:t>
            </a:fld>
            <a:endParaRPr lang="en-US" altLang="zh-CN"/>
          </a:p>
        </p:txBody>
      </p:sp>
    </p:spTree>
    <p:extLst>
      <p:ext uri="{BB962C8B-B14F-4D97-AF65-F5344CB8AC3E}">
        <p14:creationId xmlns:p14="http://schemas.microsoft.com/office/powerpoint/2010/main" val="127849207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EBF4A869-6156-8F17-F42D-5E6888036AF2}"/>
              </a:ext>
            </a:extLst>
          </p:cNvPr>
          <p:cNvSpPr>
            <a:spLocks noGrp="1"/>
          </p:cNvSpPr>
          <p:nvPr>
            <p:ph type="dt" sz="half" idx="10"/>
          </p:nvPr>
        </p:nvSpPr>
        <p:spPr/>
        <p:txBody>
          <a:bodyPr/>
          <a:lstStyle>
            <a:lvl1pPr>
              <a:defRPr/>
            </a:lvl1pPr>
          </a:lstStyle>
          <a:p>
            <a:pPr>
              <a:defRPr/>
            </a:pPr>
            <a:fld id="{2181181B-1459-445F-8951-68A2A4616F6E}" type="datetime1">
              <a:rPr lang="en-US" smtClean="0"/>
              <a:t>6/1/2025</a:t>
            </a:fld>
            <a:endParaRPr lang="en-US"/>
          </a:p>
        </p:txBody>
      </p:sp>
      <p:sp>
        <p:nvSpPr>
          <p:cNvPr id="5" name="Footer Placeholder 2">
            <a:extLst>
              <a:ext uri="{FF2B5EF4-FFF2-40B4-BE49-F238E27FC236}">
                <a16:creationId xmlns:a16="http://schemas.microsoft.com/office/drawing/2014/main" id="{CB9915B4-BB46-8BA6-CF71-91C48C3C4D7D}"/>
              </a:ext>
            </a:extLst>
          </p:cNvPr>
          <p:cNvSpPr>
            <a:spLocks noGrp="1"/>
          </p:cNvSpPr>
          <p:nvPr>
            <p:ph type="ftr" sz="quarter" idx="11"/>
          </p:nvPr>
        </p:nvSpPr>
        <p:spPr/>
        <p:txBody>
          <a:bodyPr/>
          <a:lstStyle>
            <a:lvl1pPr>
              <a:defRPr/>
            </a:lvl1pPr>
          </a:lstStyle>
          <a:p>
            <a:pPr>
              <a:defRPr/>
            </a:pPr>
            <a:r>
              <a:rPr lang="en-US"/>
              <a:t>Zeroth Review</a:t>
            </a:r>
          </a:p>
        </p:txBody>
      </p:sp>
      <p:sp>
        <p:nvSpPr>
          <p:cNvPr id="6" name="Slide Number Placeholder 22">
            <a:extLst>
              <a:ext uri="{FF2B5EF4-FFF2-40B4-BE49-F238E27FC236}">
                <a16:creationId xmlns:a16="http://schemas.microsoft.com/office/drawing/2014/main" id="{AE13F4BA-0E29-8C8F-91C1-992D5CC50A07}"/>
              </a:ext>
            </a:extLst>
          </p:cNvPr>
          <p:cNvSpPr>
            <a:spLocks noGrp="1"/>
          </p:cNvSpPr>
          <p:nvPr>
            <p:ph type="sldNum" sz="quarter" idx="12"/>
          </p:nvPr>
        </p:nvSpPr>
        <p:spPr/>
        <p:txBody>
          <a:bodyPr/>
          <a:lstStyle>
            <a:lvl1pPr>
              <a:defRPr/>
            </a:lvl1pPr>
          </a:lstStyle>
          <a:p>
            <a:pPr>
              <a:defRPr/>
            </a:pPr>
            <a:fld id="{450C2633-3D61-46DA-8426-A4338D81A228}" type="slidenum">
              <a:rPr lang="en-US" altLang="zh-CN"/>
              <a:pPr>
                <a:defRPr/>
              </a:pPr>
              <a:t>‹#›</a:t>
            </a:fld>
            <a:endParaRPr lang="en-US" altLang="zh-CN"/>
          </a:p>
        </p:txBody>
      </p:sp>
    </p:spTree>
    <p:extLst>
      <p:ext uri="{BB962C8B-B14F-4D97-AF65-F5344CB8AC3E}">
        <p14:creationId xmlns:p14="http://schemas.microsoft.com/office/powerpoint/2010/main" val="799302965"/>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A48E890A-875C-579F-D85B-8A975D8F09FB}"/>
              </a:ext>
            </a:extLst>
          </p:cNvPr>
          <p:cNvSpPr>
            <a:spLocks noGrp="1"/>
          </p:cNvSpPr>
          <p:nvPr>
            <p:ph type="dt" sz="half" idx="10"/>
          </p:nvPr>
        </p:nvSpPr>
        <p:spPr/>
        <p:txBody>
          <a:bodyPr/>
          <a:lstStyle>
            <a:lvl1pPr>
              <a:defRPr/>
            </a:lvl1pPr>
          </a:lstStyle>
          <a:p>
            <a:pPr>
              <a:defRPr/>
            </a:pPr>
            <a:fld id="{7EF37F61-CAC7-4B1B-A126-9633914E64B8}" type="datetime1">
              <a:rPr lang="en-US" smtClean="0"/>
              <a:t>6/1/2025</a:t>
            </a:fld>
            <a:endParaRPr lang="en-US"/>
          </a:p>
        </p:txBody>
      </p:sp>
      <p:sp>
        <p:nvSpPr>
          <p:cNvPr id="5" name="Footer Placeholder 2">
            <a:extLst>
              <a:ext uri="{FF2B5EF4-FFF2-40B4-BE49-F238E27FC236}">
                <a16:creationId xmlns:a16="http://schemas.microsoft.com/office/drawing/2014/main" id="{995B3B1E-9E9C-CCF8-70AF-550161869F0C}"/>
              </a:ext>
            </a:extLst>
          </p:cNvPr>
          <p:cNvSpPr>
            <a:spLocks noGrp="1"/>
          </p:cNvSpPr>
          <p:nvPr>
            <p:ph type="ftr" sz="quarter" idx="11"/>
          </p:nvPr>
        </p:nvSpPr>
        <p:spPr/>
        <p:txBody>
          <a:bodyPr/>
          <a:lstStyle>
            <a:lvl1pPr>
              <a:defRPr/>
            </a:lvl1pPr>
          </a:lstStyle>
          <a:p>
            <a:pPr>
              <a:defRPr/>
            </a:pPr>
            <a:r>
              <a:rPr lang="en-US"/>
              <a:t>Zeroth Review</a:t>
            </a:r>
          </a:p>
        </p:txBody>
      </p:sp>
      <p:sp>
        <p:nvSpPr>
          <p:cNvPr id="6" name="Slide Number Placeholder 22">
            <a:extLst>
              <a:ext uri="{FF2B5EF4-FFF2-40B4-BE49-F238E27FC236}">
                <a16:creationId xmlns:a16="http://schemas.microsoft.com/office/drawing/2014/main" id="{14D30261-0C8F-85E6-74DD-A796C9FF9A7F}"/>
              </a:ext>
            </a:extLst>
          </p:cNvPr>
          <p:cNvSpPr>
            <a:spLocks noGrp="1"/>
          </p:cNvSpPr>
          <p:nvPr>
            <p:ph type="sldNum" sz="quarter" idx="12"/>
          </p:nvPr>
        </p:nvSpPr>
        <p:spPr/>
        <p:txBody>
          <a:bodyPr/>
          <a:lstStyle>
            <a:lvl1pPr>
              <a:defRPr/>
            </a:lvl1pPr>
          </a:lstStyle>
          <a:p>
            <a:pPr>
              <a:defRPr/>
            </a:pPr>
            <a:fld id="{0F592C31-5CD6-4C18-A7F1-6F8FDAE5B7C9}" type="slidenum">
              <a:rPr lang="en-US" altLang="zh-CN"/>
              <a:pPr>
                <a:defRPr/>
              </a:pPr>
              <a:t>‹#›</a:t>
            </a:fld>
            <a:endParaRPr lang="en-US" altLang="zh-CN"/>
          </a:p>
        </p:txBody>
      </p:sp>
    </p:spTree>
    <p:extLst>
      <p:ext uri="{BB962C8B-B14F-4D97-AF65-F5344CB8AC3E}">
        <p14:creationId xmlns:p14="http://schemas.microsoft.com/office/powerpoint/2010/main" val="322679116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1219200" y="1447800"/>
            <a:ext cx="10363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CC63C77D-E103-8722-CE4E-A0256C3903E6}"/>
              </a:ext>
            </a:extLst>
          </p:cNvPr>
          <p:cNvSpPr>
            <a:spLocks noGrp="1"/>
          </p:cNvSpPr>
          <p:nvPr>
            <p:ph type="dt" sz="half" idx="10"/>
          </p:nvPr>
        </p:nvSpPr>
        <p:spPr/>
        <p:txBody>
          <a:bodyPr/>
          <a:lstStyle>
            <a:lvl1pPr>
              <a:defRPr/>
            </a:lvl1pPr>
          </a:lstStyle>
          <a:p>
            <a:pPr>
              <a:defRPr/>
            </a:pPr>
            <a:fld id="{14FFB6DD-51FB-4CCA-90E8-F65F26C38474}" type="datetime1">
              <a:rPr lang="en-US" smtClean="0"/>
              <a:t>6/1/2025</a:t>
            </a:fld>
            <a:endParaRPr lang="en-US"/>
          </a:p>
        </p:txBody>
      </p:sp>
      <p:sp>
        <p:nvSpPr>
          <p:cNvPr id="4" name="Footer Placeholder 2">
            <a:extLst>
              <a:ext uri="{FF2B5EF4-FFF2-40B4-BE49-F238E27FC236}">
                <a16:creationId xmlns:a16="http://schemas.microsoft.com/office/drawing/2014/main" id="{CC27D292-26CC-6C6B-DEA4-2205BFA1CBE4}"/>
              </a:ext>
            </a:extLst>
          </p:cNvPr>
          <p:cNvSpPr>
            <a:spLocks noGrp="1"/>
          </p:cNvSpPr>
          <p:nvPr>
            <p:ph type="ftr" sz="quarter" idx="11"/>
          </p:nvPr>
        </p:nvSpPr>
        <p:spPr/>
        <p:txBody>
          <a:bodyPr/>
          <a:lstStyle>
            <a:lvl1pPr>
              <a:defRPr/>
            </a:lvl1pPr>
          </a:lstStyle>
          <a:p>
            <a:pPr>
              <a:defRPr/>
            </a:pPr>
            <a:r>
              <a:rPr lang="en-US"/>
              <a:t>Zeroth Review</a:t>
            </a:r>
          </a:p>
        </p:txBody>
      </p:sp>
      <p:sp>
        <p:nvSpPr>
          <p:cNvPr id="5" name="Slide Number Placeholder 22">
            <a:extLst>
              <a:ext uri="{FF2B5EF4-FFF2-40B4-BE49-F238E27FC236}">
                <a16:creationId xmlns:a16="http://schemas.microsoft.com/office/drawing/2014/main" id="{39D37E42-810F-E8C5-A3EE-C3FA2F082842}"/>
              </a:ext>
            </a:extLst>
          </p:cNvPr>
          <p:cNvSpPr>
            <a:spLocks noGrp="1"/>
          </p:cNvSpPr>
          <p:nvPr>
            <p:ph type="sldNum" sz="quarter" idx="12"/>
          </p:nvPr>
        </p:nvSpPr>
        <p:spPr/>
        <p:txBody>
          <a:bodyPr/>
          <a:lstStyle>
            <a:lvl1pPr>
              <a:defRPr/>
            </a:lvl1pPr>
          </a:lstStyle>
          <a:p>
            <a:pPr>
              <a:defRPr/>
            </a:pPr>
            <a:fld id="{54F42247-52D0-4A9D-A764-BBF41A2BFA48}" type="slidenum">
              <a:rPr lang="en-US" altLang="zh-CN"/>
              <a:pPr>
                <a:defRPr/>
              </a:pPr>
              <a:t>‹#›</a:t>
            </a:fld>
            <a:endParaRPr lang="en-US" altLang="zh-CN"/>
          </a:p>
        </p:txBody>
      </p:sp>
    </p:spTree>
    <p:extLst>
      <p:ext uri="{BB962C8B-B14F-4D97-AF65-F5344CB8AC3E}">
        <p14:creationId xmlns:p14="http://schemas.microsoft.com/office/powerpoint/2010/main" val="1437969046"/>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C00D7C-7BD2-7BCB-6F17-C5675FF771EE}"/>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9">
            <a:extLst>
              <a:ext uri="{FF2B5EF4-FFF2-40B4-BE49-F238E27FC236}">
                <a16:creationId xmlns:a16="http://schemas.microsoft.com/office/drawing/2014/main" id="{5B290F03-9371-977C-6161-7C6E5BE4BD3C}"/>
              </a:ext>
            </a:extLst>
          </p:cNvPr>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B14EACE7-FE92-2904-D8E9-4EDCFFC6CE37}"/>
              </a:ext>
            </a:extLst>
          </p:cNvPr>
          <p:cNvSpPr/>
          <p:nvPr/>
        </p:nvSpPr>
        <p:spPr>
          <a:xfrm flipV="1">
            <a:off x="92075" y="2376488"/>
            <a:ext cx="12018963"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0A590F8A-AE91-99D2-30D3-33CE18BC2E72}"/>
              </a:ext>
            </a:extLst>
          </p:cNvPr>
          <p:cNvSpPr/>
          <p:nvPr/>
        </p:nvSpPr>
        <p:spPr>
          <a:xfrm>
            <a:off x="92075" y="2341563"/>
            <a:ext cx="12018963"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a:extLst>
              <a:ext uri="{FF2B5EF4-FFF2-40B4-BE49-F238E27FC236}">
                <a16:creationId xmlns:a16="http://schemas.microsoft.com/office/drawing/2014/main" id="{BF6E3B08-83EA-C321-3222-07E924D2F3B4}"/>
              </a:ext>
            </a:extLst>
          </p:cNvPr>
          <p:cNvSpPr/>
          <p:nvPr/>
        </p:nvSpPr>
        <p:spPr>
          <a:xfrm>
            <a:off x="90488" y="2468563"/>
            <a:ext cx="12020550"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63084" y="952501"/>
            <a:ext cx="103632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a:extLst>
              <a:ext uri="{FF2B5EF4-FFF2-40B4-BE49-F238E27FC236}">
                <a16:creationId xmlns:a16="http://schemas.microsoft.com/office/drawing/2014/main" id="{3D3D95C1-C07F-C7D1-F540-81FCEDAA9C79}"/>
              </a:ext>
            </a:extLst>
          </p:cNvPr>
          <p:cNvSpPr>
            <a:spLocks noGrp="1"/>
          </p:cNvSpPr>
          <p:nvPr>
            <p:ph type="dt" sz="half" idx="10"/>
          </p:nvPr>
        </p:nvSpPr>
        <p:spPr/>
        <p:txBody>
          <a:bodyPr/>
          <a:lstStyle>
            <a:lvl1pPr>
              <a:defRPr/>
            </a:lvl1pPr>
          </a:lstStyle>
          <a:p>
            <a:pPr>
              <a:defRPr/>
            </a:pPr>
            <a:fld id="{3250F604-16D6-452E-8BD0-DB2754DF8637}" type="datetime1">
              <a:rPr lang="en-US" smtClean="0"/>
              <a:t>6/1/2025</a:t>
            </a:fld>
            <a:endParaRPr lang="en-US"/>
          </a:p>
        </p:txBody>
      </p:sp>
      <p:sp>
        <p:nvSpPr>
          <p:cNvPr id="10" name="Footer Placeholder 4">
            <a:extLst>
              <a:ext uri="{FF2B5EF4-FFF2-40B4-BE49-F238E27FC236}">
                <a16:creationId xmlns:a16="http://schemas.microsoft.com/office/drawing/2014/main" id="{421A5317-3F32-72DC-96F7-EF7AB69835AB}"/>
              </a:ext>
            </a:extLst>
          </p:cNvPr>
          <p:cNvSpPr>
            <a:spLocks noGrp="1"/>
          </p:cNvSpPr>
          <p:nvPr>
            <p:ph type="ftr" sz="quarter" idx="11"/>
          </p:nvPr>
        </p:nvSpPr>
        <p:spPr>
          <a:xfrm>
            <a:off x="1066800" y="6172200"/>
            <a:ext cx="5334000" cy="457200"/>
          </a:xfrm>
        </p:spPr>
        <p:txBody>
          <a:bodyPr/>
          <a:lstStyle>
            <a:lvl1pPr>
              <a:defRPr/>
            </a:lvl1pPr>
          </a:lstStyle>
          <a:p>
            <a:pPr>
              <a:defRPr/>
            </a:pPr>
            <a:r>
              <a:rPr lang="en-US"/>
              <a:t>Zeroth Review</a:t>
            </a:r>
          </a:p>
        </p:txBody>
      </p:sp>
      <p:sp>
        <p:nvSpPr>
          <p:cNvPr id="11" name="Slide Number Placeholder 5">
            <a:extLst>
              <a:ext uri="{FF2B5EF4-FFF2-40B4-BE49-F238E27FC236}">
                <a16:creationId xmlns:a16="http://schemas.microsoft.com/office/drawing/2014/main" id="{DFABD58D-B09E-1C9E-AD26-484D6CA25816}"/>
              </a:ext>
            </a:extLst>
          </p:cNvPr>
          <p:cNvSpPr>
            <a:spLocks noGrp="1"/>
          </p:cNvSpPr>
          <p:nvPr>
            <p:ph type="sldNum" sz="quarter" idx="12"/>
          </p:nvPr>
        </p:nvSpPr>
        <p:spPr>
          <a:xfrm>
            <a:off x="195263" y="6208713"/>
            <a:ext cx="609600" cy="457200"/>
          </a:xfrm>
        </p:spPr>
        <p:txBody>
          <a:bodyPr/>
          <a:lstStyle>
            <a:lvl1pPr>
              <a:defRPr/>
            </a:lvl1pPr>
          </a:lstStyle>
          <a:p>
            <a:pPr>
              <a:defRPr/>
            </a:pPr>
            <a:fld id="{9641A236-08D9-4315-9DF6-E44AD8A6F591}" type="slidenum">
              <a:rPr lang="en-US" altLang="zh-CN"/>
              <a:pPr>
                <a:defRPr/>
              </a:pPr>
              <a:t>‹#›</a:t>
            </a:fld>
            <a:endParaRPr lang="en-US" altLang="zh-CN"/>
          </a:p>
        </p:txBody>
      </p:sp>
    </p:spTree>
    <p:extLst>
      <p:ext uri="{BB962C8B-B14F-4D97-AF65-F5344CB8AC3E}">
        <p14:creationId xmlns:p14="http://schemas.microsoft.com/office/powerpoint/2010/main" val="39107335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12192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5786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a:extLst>
              <a:ext uri="{FF2B5EF4-FFF2-40B4-BE49-F238E27FC236}">
                <a16:creationId xmlns:a16="http://schemas.microsoft.com/office/drawing/2014/main" id="{B09EE1BA-CEC1-6594-16A7-4A5C2DD53212}"/>
              </a:ext>
            </a:extLst>
          </p:cNvPr>
          <p:cNvSpPr>
            <a:spLocks noGrp="1"/>
          </p:cNvSpPr>
          <p:nvPr>
            <p:ph type="dt" sz="half" idx="10"/>
          </p:nvPr>
        </p:nvSpPr>
        <p:spPr/>
        <p:txBody>
          <a:bodyPr/>
          <a:lstStyle>
            <a:lvl1pPr>
              <a:defRPr/>
            </a:lvl1pPr>
          </a:lstStyle>
          <a:p>
            <a:pPr>
              <a:defRPr/>
            </a:pPr>
            <a:fld id="{47F1E3B0-B6D5-4F99-BF73-4A40FF1BBA1C}" type="datetime1">
              <a:rPr lang="en-US" smtClean="0"/>
              <a:t>6/1/2025</a:t>
            </a:fld>
            <a:endParaRPr lang="en-US"/>
          </a:p>
        </p:txBody>
      </p:sp>
      <p:sp>
        <p:nvSpPr>
          <p:cNvPr id="4" name="Footer Placeholder 2">
            <a:extLst>
              <a:ext uri="{FF2B5EF4-FFF2-40B4-BE49-F238E27FC236}">
                <a16:creationId xmlns:a16="http://schemas.microsoft.com/office/drawing/2014/main" id="{AE0838E2-513C-85AC-33AE-87426919263D}"/>
              </a:ext>
            </a:extLst>
          </p:cNvPr>
          <p:cNvSpPr>
            <a:spLocks noGrp="1"/>
          </p:cNvSpPr>
          <p:nvPr>
            <p:ph type="ftr" sz="quarter" idx="11"/>
          </p:nvPr>
        </p:nvSpPr>
        <p:spPr/>
        <p:txBody>
          <a:bodyPr/>
          <a:lstStyle>
            <a:lvl1pPr>
              <a:defRPr/>
            </a:lvl1pPr>
          </a:lstStyle>
          <a:p>
            <a:pPr>
              <a:defRPr/>
            </a:pPr>
            <a:r>
              <a:rPr lang="en-US"/>
              <a:t>Zeroth Review</a:t>
            </a:r>
          </a:p>
        </p:txBody>
      </p:sp>
      <p:sp>
        <p:nvSpPr>
          <p:cNvPr id="5" name="Slide Number Placeholder 22">
            <a:extLst>
              <a:ext uri="{FF2B5EF4-FFF2-40B4-BE49-F238E27FC236}">
                <a16:creationId xmlns:a16="http://schemas.microsoft.com/office/drawing/2014/main" id="{7EC4AC8F-B75B-29B1-E5DE-962631AD7832}"/>
              </a:ext>
            </a:extLst>
          </p:cNvPr>
          <p:cNvSpPr>
            <a:spLocks noGrp="1"/>
          </p:cNvSpPr>
          <p:nvPr>
            <p:ph type="sldNum" sz="quarter" idx="12"/>
          </p:nvPr>
        </p:nvSpPr>
        <p:spPr/>
        <p:txBody>
          <a:bodyPr/>
          <a:lstStyle>
            <a:lvl1pPr>
              <a:defRPr/>
            </a:lvl1pPr>
          </a:lstStyle>
          <a:p>
            <a:pPr>
              <a:defRPr/>
            </a:pPr>
            <a:fld id="{BC7DA698-5AD0-4489-A589-D40BB4F21C2C}" type="slidenum">
              <a:rPr lang="en-US" altLang="zh-CN"/>
              <a:pPr>
                <a:defRPr/>
              </a:pPr>
              <a:t>‹#›</a:t>
            </a:fld>
            <a:endParaRPr lang="en-US" altLang="zh-CN"/>
          </a:p>
        </p:txBody>
      </p:sp>
    </p:spTree>
    <p:extLst>
      <p:ext uri="{BB962C8B-B14F-4D97-AF65-F5344CB8AC3E}">
        <p14:creationId xmlns:p14="http://schemas.microsoft.com/office/powerpoint/2010/main" val="3678981787"/>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12192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456E9F80-9720-F7BA-5475-AB56B104A84F}"/>
              </a:ext>
            </a:extLst>
          </p:cNvPr>
          <p:cNvSpPr>
            <a:spLocks noGrp="1"/>
          </p:cNvSpPr>
          <p:nvPr>
            <p:ph type="dt" sz="half" idx="10"/>
          </p:nvPr>
        </p:nvSpPr>
        <p:spPr/>
        <p:txBody>
          <a:bodyPr/>
          <a:lstStyle>
            <a:lvl1pPr>
              <a:defRPr/>
            </a:lvl1pPr>
          </a:lstStyle>
          <a:p>
            <a:pPr>
              <a:defRPr/>
            </a:pPr>
            <a:fld id="{1E4BED1B-0A75-42D7-85FD-5B9DA01504CD}" type="datetime1">
              <a:rPr lang="en-US" smtClean="0"/>
              <a:t>6/1/2025</a:t>
            </a:fld>
            <a:endParaRPr lang="en-US"/>
          </a:p>
        </p:txBody>
      </p:sp>
      <p:sp>
        <p:nvSpPr>
          <p:cNvPr id="6" name="Footer Placeholder 2">
            <a:extLst>
              <a:ext uri="{FF2B5EF4-FFF2-40B4-BE49-F238E27FC236}">
                <a16:creationId xmlns:a16="http://schemas.microsoft.com/office/drawing/2014/main" id="{D84A029A-D87A-F41E-F276-D4D0EA48B74F}"/>
              </a:ext>
            </a:extLst>
          </p:cNvPr>
          <p:cNvSpPr>
            <a:spLocks noGrp="1"/>
          </p:cNvSpPr>
          <p:nvPr>
            <p:ph type="ftr" sz="quarter" idx="11"/>
          </p:nvPr>
        </p:nvSpPr>
        <p:spPr/>
        <p:txBody>
          <a:bodyPr/>
          <a:lstStyle>
            <a:lvl1pPr>
              <a:defRPr/>
            </a:lvl1pPr>
          </a:lstStyle>
          <a:p>
            <a:pPr>
              <a:defRPr/>
            </a:pPr>
            <a:r>
              <a:rPr lang="en-US"/>
              <a:t>Zeroth Review</a:t>
            </a:r>
          </a:p>
        </p:txBody>
      </p:sp>
      <p:sp>
        <p:nvSpPr>
          <p:cNvPr id="7" name="Slide Number Placeholder 22">
            <a:extLst>
              <a:ext uri="{FF2B5EF4-FFF2-40B4-BE49-F238E27FC236}">
                <a16:creationId xmlns:a16="http://schemas.microsoft.com/office/drawing/2014/main" id="{778F2505-A4A6-D035-4601-7CD2649B8A64}"/>
              </a:ext>
            </a:extLst>
          </p:cNvPr>
          <p:cNvSpPr>
            <a:spLocks noGrp="1"/>
          </p:cNvSpPr>
          <p:nvPr>
            <p:ph type="sldNum" sz="quarter" idx="12"/>
          </p:nvPr>
        </p:nvSpPr>
        <p:spPr/>
        <p:txBody>
          <a:bodyPr/>
          <a:lstStyle>
            <a:lvl1pPr>
              <a:defRPr/>
            </a:lvl1pPr>
          </a:lstStyle>
          <a:p>
            <a:pPr>
              <a:defRPr/>
            </a:pPr>
            <a:fld id="{EEFBB43C-A5E5-416A-B369-D942E189F0C3}" type="slidenum">
              <a:rPr lang="en-US" altLang="zh-CN"/>
              <a:pPr>
                <a:defRPr/>
              </a:pPr>
              <a:t>‹#›</a:t>
            </a:fld>
            <a:endParaRPr lang="en-US" altLang="zh-CN"/>
          </a:p>
        </p:txBody>
      </p:sp>
    </p:spTree>
    <p:extLst>
      <p:ext uri="{BB962C8B-B14F-4D97-AF65-F5344CB8AC3E}">
        <p14:creationId xmlns:p14="http://schemas.microsoft.com/office/powerpoint/2010/main" val="350941713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a:extLst>
              <a:ext uri="{FF2B5EF4-FFF2-40B4-BE49-F238E27FC236}">
                <a16:creationId xmlns:a16="http://schemas.microsoft.com/office/drawing/2014/main" id="{EAC5AE1D-743C-DA84-1DE2-097886A2BB91}"/>
              </a:ext>
            </a:extLst>
          </p:cNvPr>
          <p:cNvSpPr>
            <a:spLocks noGrp="1"/>
          </p:cNvSpPr>
          <p:nvPr>
            <p:ph type="dt" sz="half" idx="10"/>
          </p:nvPr>
        </p:nvSpPr>
        <p:spPr/>
        <p:txBody>
          <a:bodyPr/>
          <a:lstStyle>
            <a:lvl1pPr>
              <a:defRPr/>
            </a:lvl1pPr>
          </a:lstStyle>
          <a:p>
            <a:pPr>
              <a:defRPr/>
            </a:pPr>
            <a:fld id="{E31ED91B-80B9-4442-B37D-29C7AF1B8629}" type="datetime1">
              <a:rPr lang="en-US" smtClean="0"/>
              <a:t>6/1/2025</a:t>
            </a:fld>
            <a:endParaRPr lang="en-US"/>
          </a:p>
        </p:txBody>
      </p:sp>
      <p:sp>
        <p:nvSpPr>
          <p:cNvPr id="4" name="Footer Placeholder 2">
            <a:extLst>
              <a:ext uri="{FF2B5EF4-FFF2-40B4-BE49-F238E27FC236}">
                <a16:creationId xmlns:a16="http://schemas.microsoft.com/office/drawing/2014/main" id="{B4401DFE-E29D-1F63-1ADD-3C7E163164F8}"/>
              </a:ext>
            </a:extLst>
          </p:cNvPr>
          <p:cNvSpPr>
            <a:spLocks noGrp="1"/>
          </p:cNvSpPr>
          <p:nvPr>
            <p:ph type="ftr" sz="quarter" idx="11"/>
          </p:nvPr>
        </p:nvSpPr>
        <p:spPr/>
        <p:txBody>
          <a:bodyPr/>
          <a:lstStyle>
            <a:lvl1pPr>
              <a:defRPr/>
            </a:lvl1pPr>
          </a:lstStyle>
          <a:p>
            <a:pPr>
              <a:defRPr/>
            </a:pPr>
            <a:r>
              <a:rPr lang="en-US"/>
              <a:t>Zeroth Review</a:t>
            </a:r>
          </a:p>
        </p:txBody>
      </p:sp>
      <p:sp>
        <p:nvSpPr>
          <p:cNvPr id="5" name="Slide Number Placeholder 22">
            <a:extLst>
              <a:ext uri="{FF2B5EF4-FFF2-40B4-BE49-F238E27FC236}">
                <a16:creationId xmlns:a16="http://schemas.microsoft.com/office/drawing/2014/main" id="{E5C2BDA9-9225-7501-9B53-402BC0A69264}"/>
              </a:ext>
            </a:extLst>
          </p:cNvPr>
          <p:cNvSpPr>
            <a:spLocks noGrp="1"/>
          </p:cNvSpPr>
          <p:nvPr>
            <p:ph type="sldNum" sz="quarter" idx="12"/>
          </p:nvPr>
        </p:nvSpPr>
        <p:spPr/>
        <p:txBody>
          <a:bodyPr/>
          <a:lstStyle>
            <a:lvl1pPr>
              <a:defRPr/>
            </a:lvl1pPr>
          </a:lstStyle>
          <a:p>
            <a:pPr>
              <a:defRPr/>
            </a:pPr>
            <a:fld id="{D4126BCB-DE4F-4652-8D11-38BEFCCACF10}" type="slidenum">
              <a:rPr lang="en-US" altLang="zh-CN"/>
              <a:pPr>
                <a:defRPr/>
              </a:pPr>
              <a:t>‹#›</a:t>
            </a:fld>
            <a:endParaRPr lang="en-US" altLang="zh-CN"/>
          </a:p>
        </p:txBody>
      </p:sp>
    </p:spTree>
    <p:extLst>
      <p:ext uri="{BB962C8B-B14F-4D97-AF65-F5344CB8AC3E}">
        <p14:creationId xmlns:p14="http://schemas.microsoft.com/office/powerpoint/2010/main" val="1565561713"/>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665BA3DC-1A64-5DD1-1839-D95C94286611}"/>
              </a:ext>
            </a:extLst>
          </p:cNvPr>
          <p:cNvSpPr>
            <a:spLocks noGrp="1"/>
          </p:cNvSpPr>
          <p:nvPr>
            <p:ph type="dt" sz="half" idx="10"/>
          </p:nvPr>
        </p:nvSpPr>
        <p:spPr/>
        <p:txBody>
          <a:bodyPr/>
          <a:lstStyle>
            <a:lvl1pPr>
              <a:defRPr/>
            </a:lvl1pPr>
          </a:lstStyle>
          <a:p>
            <a:pPr>
              <a:defRPr/>
            </a:pPr>
            <a:fld id="{BBF95225-5C81-4405-842F-025C2ACEE736}" type="datetime1">
              <a:rPr lang="en-US" smtClean="0"/>
              <a:t>6/1/2025</a:t>
            </a:fld>
            <a:endParaRPr lang="en-US"/>
          </a:p>
        </p:txBody>
      </p:sp>
      <p:sp>
        <p:nvSpPr>
          <p:cNvPr id="3" name="Footer Placeholder 2">
            <a:extLst>
              <a:ext uri="{FF2B5EF4-FFF2-40B4-BE49-F238E27FC236}">
                <a16:creationId xmlns:a16="http://schemas.microsoft.com/office/drawing/2014/main" id="{443483F9-65DA-C8A7-C491-7BA9E3F71E2D}"/>
              </a:ext>
            </a:extLst>
          </p:cNvPr>
          <p:cNvSpPr>
            <a:spLocks noGrp="1"/>
          </p:cNvSpPr>
          <p:nvPr>
            <p:ph type="ftr" sz="quarter" idx="11"/>
          </p:nvPr>
        </p:nvSpPr>
        <p:spPr/>
        <p:txBody>
          <a:bodyPr/>
          <a:lstStyle>
            <a:lvl1pPr>
              <a:defRPr/>
            </a:lvl1pPr>
          </a:lstStyle>
          <a:p>
            <a:pPr>
              <a:defRPr/>
            </a:pPr>
            <a:r>
              <a:rPr lang="en-US"/>
              <a:t>Zeroth Review</a:t>
            </a:r>
          </a:p>
        </p:txBody>
      </p:sp>
      <p:sp>
        <p:nvSpPr>
          <p:cNvPr id="4" name="Slide Number Placeholder 22">
            <a:extLst>
              <a:ext uri="{FF2B5EF4-FFF2-40B4-BE49-F238E27FC236}">
                <a16:creationId xmlns:a16="http://schemas.microsoft.com/office/drawing/2014/main" id="{00A20FC9-8D44-3C09-E253-C49D20E7CC93}"/>
              </a:ext>
            </a:extLst>
          </p:cNvPr>
          <p:cNvSpPr>
            <a:spLocks noGrp="1"/>
          </p:cNvSpPr>
          <p:nvPr>
            <p:ph type="sldNum" sz="quarter" idx="12"/>
          </p:nvPr>
        </p:nvSpPr>
        <p:spPr/>
        <p:txBody>
          <a:bodyPr/>
          <a:lstStyle>
            <a:lvl1pPr>
              <a:defRPr/>
            </a:lvl1pPr>
          </a:lstStyle>
          <a:p>
            <a:pPr>
              <a:defRPr/>
            </a:pPr>
            <a:fld id="{228AA509-4BA9-40FF-AF46-7A1FF0E8487B}" type="slidenum">
              <a:rPr lang="en-US" altLang="zh-CN"/>
              <a:pPr>
                <a:defRPr/>
              </a:pPr>
              <a:t>‹#›</a:t>
            </a:fld>
            <a:endParaRPr lang="en-US" altLang="zh-CN"/>
          </a:p>
        </p:txBody>
      </p:sp>
    </p:spTree>
    <p:extLst>
      <p:ext uri="{BB962C8B-B14F-4D97-AF65-F5344CB8AC3E}">
        <p14:creationId xmlns:p14="http://schemas.microsoft.com/office/powerpoint/2010/main" val="424233516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406891-BD64-1BF5-E82E-18C204451957}"/>
              </a:ext>
            </a:extLst>
          </p:cNvPr>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5" name="Rounded Rectangle 8">
            <a:extLst>
              <a:ext uri="{FF2B5EF4-FFF2-40B4-BE49-F238E27FC236}">
                <a16:creationId xmlns:a16="http://schemas.microsoft.com/office/drawing/2014/main" id="{B1352B8A-A996-1B9E-D4E7-5FEF0653D30C}"/>
              </a:ext>
            </a:extLst>
          </p:cNvPr>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73050"/>
            <a:ext cx="103632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3962400" y="1600200"/>
            <a:ext cx="762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F2342DA6-5D8F-90A5-5553-3BA98802F5B8}"/>
              </a:ext>
            </a:extLst>
          </p:cNvPr>
          <p:cNvSpPr>
            <a:spLocks noGrp="1"/>
          </p:cNvSpPr>
          <p:nvPr>
            <p:ph type="dt" sz="half" idx="10"/>
          </p:nvPr>
        </p:nvSpPr>
        <p:spPr/>
        <p:txBody>
          <a:bodyPr/>
          <a:lstStyle>
            <a:lvl1pPr>
              <a:defRPr/>
            </a:lvl1pPr>
          </a:lstStyle>
          <a:p>
            <a:pPr>
              <a:defRPr/>
            </a:pPr>
            <a:fld id="{7F4B35F4-35CD-4557-B4EC-FFAE782D7290}" type="datetime1">
              <a:rPr lang="en-US" smtClean="0"/>
              <a:t>6/1/2025</a:t>
            </a:fld>
            <a:endParaRPr lang="en-US"/>
          </a:p>
        </p:txBody>
      </p:sp>
      <p:sp>
        <p:nvSpPr>
          <p:cNvPr id="7" name="Footer Placeholder 5">
            <a:extLst>
              <a:ext uri="{FF2B5EF4-FFF2-40B4-BE49-F238E27FC236}">
                <a16:creationId xmlns:a16="http://schemas.microsoft.com/office/drawing/2014/main" id="{848FF5F4-2C35-A79C-6A10-261293B6DFF4}"/>
              </a:ext>
            </a:extLst>
          </p:cNvPr>
          <p:cNvSpPr>
            <a:spLocks noGrp="1"/>
          </p:cNvSpPr>
          <p:nvPr>
            <p:ph type="ftr" sz="quarter" idx="11"/>
          </p:nvPr>
        </p:nvSpPr>
        <p:spPr/>
        <p:txBody>
          <a:bodyPr/>
          <a:lstStyle>
            <a:lvl1pPr>
              <a:defRPr/>
            </a:lvl1pPr>
          </a:lstStyle>
          <a:p>
            <a:pPr>
              <a:defRPr/>
            </a:pPr>
            <a:r>
              <a:rPr lang="en-US"/>
              <a:t>Zeroth Review</a:t>
            </a:r>
          </a:p>
        </p:txBody>
      </p:sp>
      <p:sp>
        <p:nvSpPr>
          <p:cNvPr id="8" name="Slide Number Placeholder 6">
            <a:extLst>
              <a:ext uri="{FF2B5EF4-FFF2-40B4-BE49-F238E27FC236}">
                <a16:creationId xmlns:a16="http://schemas.microsoft.com/office/drawing/2014/main" id="{7E976172-54B1-8375-9C85-10C18BC49959}"/>
              </a:ext>
            </a:extLst>
          </p:cNvPr>
          <p:cNvSpPr>
            <a:spLocks noGrp="1"/>
          </p:cNvSpPr>
          <p:nvPr>
            <p:ph type="sldNum" sz="quarter" idx="12"/>
          </p:nvPr>
        </p:nvSpPr>
        <p:spPr/>
        <p:txBody>
          <a:bodyPr/>
          <a:lstStyle>
            <a:lvl1pPr>
              <a:defRPr/>
            </a:lvl1pPr>
          </a:lstStyle>
          <a:p>
            <a:pPr>
              <a:defRPr/>
            </a:pPr>
            <a:fld id="{5A2A5620-3D3B-4FBE-B06A-B7ADF3C5F191}" type="slidenum">
              <a:rPr lang="en-US" altLang="zh-CN"/>
              <a:pPr>
                <a:defRPr/>
              </a:pPr>
              <a:t>‹#›</a:t>
            </a:fld>
            <a:endParaRPr lang="en-US" altLang="zh-CN"/>
          </a:p>
        </p:txBody>
      </p:sp>
    </p:spTree>
    <p:extLst>
      <p:ext uri="{BB962C8B-B14F-4D97-AF65-F5344CB8AC3E}">
        <p14:creationId xmlns:p14="http://schemas.microsoft.com/office/powerpoint/2010/main" val="381975181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939083E-A4C2-D313-5CFD-DD63207905FF}"/>
              </a:ext>
            </a:extLst>
          </p:cNvPr>
          <p:cNvSpPr/>
          <p:nvPr/>
        </p:nvSpPr>
        <p:spPr>
          <a:xfrm flipV="1">
            <a:off x="90488" y="4683125"/>
            <a:ext cx="1200943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64179014-04CB-9007-FF5F-629ED157E29C}"/>
              </a:ext>
            </a:extLst>
          </p:cNvPr>
          <p:cNvSpPr/>
          <p:nvPr/>
        </p:nvSpPr>
        <p:spPr>
          <a:xfrm>
            <a:off x="92075" y="4649788"/>
            <a:ext cx="12007850"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a:extLst>
              <a:ext uri="{FF2B5EF4-FFF2-40B4-BE49-F238E27FC236}">
                <a16:creationId xmlns:a16="http://schemas.microsoft.com/office/drawing/2014/main" id="{E372E792-7B5E-6FA4-BEA5-D556F8BED072}"/>
              </a:ext>
            </a:extLst>
          </p:cNvPr>
          <p:cNvSpPr/>
          <p:nvPr/>
        </p:nvSpPr>
        <p:spPr>
          <a:xfrm>
            <a:off x="92075" y="4773613"/>
            <a:ext cx="12007850" cy="4921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a:extLst>
              <a:ext uri="{FF2B5EF4-FFF2-40B4-BE49-F238E27FC236}">
                <a16:creationId xmlns:a16="http://schemas.microsoft.com/office/drawing/2014/main" id="{272F0345-2958-89D2-DFB7-6280224B8E55}"/>
              </a:ext>
            </a:extLst>
          </p:cNvPr>
          <p:cNvSpPr>
            <a:spLocks noGrp="1"/>
          </p:cNvSpPr>
          <p:nvPr>
            <p:ph type="dt" sz="half" idx="10"/>
          </p:nvPr>
        </p:nvSpPr>
        <p:spPr/>
        <p:txBody>
          <a:bodyPr/>
          <a:lstStyle>
            <a:lvl1pPr>
              <a:defRPr/>
            </a:lvl1pPr>
          </a:lstStyle>
          <a:p>
            <a:pPr>
              <a:defRPr/>
            </a:pPr>
            <a:fld id="{BA0BA75E-05B9-4358-9F43-ADCFE64AB294}" type="datetime1">
              <a:rPr lang="en-US" smtClean="0"/>
              <a:t>6/1/2025</a:t>
            </a:fld>
            <a:endParaRPr lang="en-US"/>
          </a:p>
        </p:txBody>
      </p:sp>
      <p:sp>
        <p:nvSpPr>
          <p:cNvPr id="9" name="Footer Placeholder 5">
            <a:extLst>
              <a:ext uri="{FF2B5EF4-FFF2-40B4-BE49-F238E27FC236}">
                <a16:creationId xmlns:a16="http://schemas.microsoft.com/office/drawing/2014/main" id="{060BAEB9-DFEA-4B8A-D863-3125043A51DB}"/>
              </a:ext>
            </a:extLst>
          </p:cNvPr>
          <p:cNvSpPr>
            <a:spLocks noGrp="1"/>
          </p:cNvSpPr>
          <p:nvPr>
            <p:ph type="ftr" sz="quarter" idx="11"/>
          </p:nvPr>
        </p:nvSpPr>
        <p:spPr>
          <a:xfrm>
            <a:off x="1219200" y="6172200"/>
            <a:ext cx="5181600" cy="457200"/>
          </a:xfrm>
        </p:spPr>
        <p:txBody>
          <a:bodyPr/>
          <a:lstStyle>
            <a:lvl1pPr>
              <a:defRPr/>
            </a:lvl1pPr>
          </a:lstStyle>
          <a:p>
            <a:pPr>
              <a:defRPr/>
            </a:pPr>
            <a:r>
              <a:rPr lang="en-US"/>
              <a:t>Zeroth Review</a:t>
            </a:r>
          </a:p>
        </p:txBody>
      </p:sp>
      <p:sp>
        <p:nvSpPr>
          <p:cNvPr id="10" name="Slide Number Placeholder 6">
            <a:extLst>
              <a:ext uri="{FF2B5EF4-FFF2-40B4-BE49-F238E27FC236}">
                <a16:creationId xmlns:a16="http://schemas.microsoft.com/office/drawing/2014/main" id="{3A8D67FE-D3D7-655A-D539-9EEE80829FC1}"/>
              </a:ext>
            </a:extLst>
          </p:cNvPr>
          <p:cNvSpPr>
            <a:spLocks noGrp="1"/>
          </p:cNvSpPr>
          <p:nvPr>
            <p:ph type="sldNum" sz="quarter" idx="12"/>
          </p:nvPr>
        </p:nvSpPr>
        <p:spPr>
          <a:xfrm>
            <a:off x="195263" y="6208713"/>
            <a:ext cx="609600" cy="457200"/>
          </a:xfrm>
        </p:spPr>
        <p:txBody>
          <a:bodyPr/>
          <a:lstStyle>
            <a:lvl1pPr>
              <a:defRPr/>
            </a:lvl1pPr>
          </a:lstStyle>
          <a:p>
            <a:pPr>
              <a:defRPr/>
            </a:pPr>
            <a:fld id="{4F8BE494-424A-4A02-A703-740C7386694F}" type="slidenum">
              <a:rPr lang="en-US" altLang="zh-CN"/>
              <a:pPr>
                <a:defRPr/>
              </a:pPr>
              <a:t>‹#›</a:t>
            </a:fld>
            <a:endParaRPr lang="en-US" altLang="zh-CN"/>
          </a:p>
        </p:txBody>
      </p:sp>
    </p:spTree>
    <p:extLst>
      <p:ext uri="{BB962C8B-B14F-4D97-AF65-F5344CB8AC3E}">
        <p14:creationId xmlns:p14="http://schemas.microsoft.com/office/powerpoint/2010/main" val="414802966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CB5FAC-26A8-D6F9-6801-F884095B7020}"/>
              </a:ext>
            </a:extLst>
          </p:cNvPr>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a:extLst>
              <a:ext uri="{FF2B5EF4-FFF2-40B4-BE49-F238E27FC236}">
                <a16:creationId xmlns:a16="http://schemas.microsoft.com/office/drawing/2014/main" id="{5D492F47-5284-3796-9681-BCE330840721}"/>
              </a:ext>
            </a:extLst>
          </p:cNvPr>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a:extLst>
              <a:ext uri="{FF2B5EF4-FFF2-40B4-BE49-F238E27FC236}">
                <a16:creationId xmlns:a16="http://schemas.microsoft.com/office/drawing/2014/main" id="{299F0BB5-3C36-4EAD-459A-ACF90EC54ED1}"/>
              </a:ext>
            </a:extLst>
          </p:cNvPr>
          <p:cNvSpPr>
            <a:spLocks noGrp="1" noChangeArrowheads="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prstTxWarp prst="textNoShape">
              <a:avLst/>
            </a:prstTxWarp>
          </a:bodyPr>
          <a:lstStyle/>
          <a:p>
            <a:pPr lvl="0"/>
            <a:r>
              <a:rPr lang="en-US" altLang="en-US"/>
              <a:t>Click to edit Master title style</a:t>
            </a:r>
          </a:p>
        </p:txBody>
      </p:sp>
      <p:sp>
        <p:nvSpPr>
          <p:cNvPr id="1029" name="Text Placeholder 12">
            <a:extLst>
              <a:ext uri="{FF2B5EF4-FFF2-40B4-BE49-F238E27FC236}">
                <a16:creationId xmlns:a16="http://schemas.microsoft.com/office/drawing/2014/main" id="{C16F062B-3763-AF83-133B-CDAB6222581B}"/>
              </a:ext>
            </a:extLst>
          </p:cNvPr>
          <p:cNvSpPr>
            <a:spLocks noGrp="1" noChangeArrowheads="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47307F17-042D-42BF-F418-050056EF76B0}"/>
              </a:ext>
            </a:extLst>
          </p:cNvPr>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pPr>
              <a:defRPr/>
            </a:pPr>
            <a:fld id="{6C32D8E1-002F-4532-866E-727BA295FF72}" type="datetime1">
              <a:rPr lang="en-US" smtClean="0"/>
              <a:t>6/1/2025</a:t>
            </a:fld>
            <a:endParaRPr lang="en-US"/>
          </a:p>
        </p:txBody>
      </p:sp>
      <p:sp>
        <p:nvSpPr>
          <p:cNvPr id="3" name="Footer Placeholder 2">
            <a:extLst>
              <a:ext uri="{FF2B5EF4-FFF2-40B4-BE49-F238E27FC236}">
                <a16:creationId xmlns:a16="http://schemas.microsoft.com/office/drawing/2014/main" id="{CB73C93D-1F07-28CF-2293-ACF61938BA62}"/>
              </a:ext>
            </a:extLst>
          </p:cNvPr>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pPr>
              <a:defRPr/>
            </a:pPr>
            <a:r>
              <a:rPr lang="en-US"/>
              <a:t>Zeroth Review</a:t>
            </a:r>
          </a:p>
        </p:txBody>
      </p:sp>
      <p:sp>
        <p:nvSpPr>
          <p:cNvPr id="23" name="Slide Number Placeholder 22">
            <a:extLst>
              <a:ext uri="{FF2B5EF4-FFF2-40B4-BE49-F238E27FC236}">
                <a16:creationId xmlns:a16="http://schemas.microsoft.com/office/drawing/2014/main" id="{F32579CD-DAE6-5695-D443-89F1A7E97F57}"/>
              </a:ext>
            </a:extLst>
          </p:cNvPr>
          <p:cNvSpPr>
            <a:spLocks noGrp="1"/>
          </p:cNvSpPr>
          <p:nvPr>
            <p:ph type="sldNum" sz="quarter" idx="4"/>
          </p:nvPr>
        </p:nvSpPr>
        <p:spPr>
          <a:xfrm>
            <a:off x="195263"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pPr>
              <a:defRPr/>
            </a:pPr>
            <a:fld id="{C594FF4F-317D-4666-95EA-E9E571CB735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22" r:id="rId1"/>
    <p:sldLayoutId id="2147483715" r:id="rId2"/>
    <p:sldLayoutId id="2147483723" r:id="rId3"/>
    <p:sldLayoutId id="2147483716" r:id="rId4"/>
    <p:sldLayoutId id="2147483717" r:id="rId5"/>
    <p:sldLayoutId id="2147483718" r:id="rId6"/>
    <p:sldLayoutId id="2147483719" r:id="rId7"/>
    <p:sldLayoutId id="2147483724" r:id="rId8"/>
    <p:sldLayoutId id="2147483725" r:id="rId9"/>
    <p:sldLayoutId id="2147483720" r:id="rId10"/>
    <p:sldLayoutId id="2147483721" r:id="rId11"/>
  </p:sldLayoutIdLst>
  <p:transition spd="med">
    <p:fade/>
  </p:transition>
  <p:hf hdr="0" ftr="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7688"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Ao4L9Bh0niCFDS_eBSno1QNS_IgwaA97/view?usp=drivesdk"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rive.google.com/file/d/1AqkW8GmtvEOvP_HG8Hek1Ac94AVhLNxZ/view?usp=drivesdk"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gi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a:extLst>
              <a:ext uri="{FF2B5EF4-FFF2-40B4-BE49-F238E27FC236}">
                <a16:creationId xmlns:a16="http://schemas.microsoft.com/office/drawing/2014/main" id="{F660EEFE-5652-B99E-5B7C-A89C0900AA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ubtitle 2">
            <a:extLst>
              <a:ext uri="{FF2B5EF4-FFF2-40B4-BE49-F238E27FC236}">
                <a16:creationId xmlns:a16="http://schemas.microsoft.com/office/drawing/2014/main" id="{FD52EF02-C365-530C-32E7-A7DC828DDE32}"/>
              </a:ext>
            </a:extLst>
          </p:cNvPr>
          <p:cNvSpPr>
            <a:spLocks noGrp="1"/>
          </p:cNvSpPr>
          <p:nvPr>
            <p:ph type="subTitle" idx="1"/>
          </p:nvPr>
        </p:nvSpPr>
        <p:spPr>
          <a:xfrm>
            <a:off x="167481" y="3325813"/>
            <a:ext cx="11857038" cy="3633787"/>
          </a:xfrm>
        </p:spPr>
        <p:txBody>
          <a:bodyPr>
            <a:normAutofit fontScale="55000" lnSpcReduction="20000"/>
          </a:bodyPr>
          <a:lstStyle/>
          <a:p>
            <a:pPr eaLnBrk="1" fontAlgn="auto" hangingPunct="1">
              <a:lnSpc>
                <a:spcPct val="90000"/>
              </a:lnSpc>
              <a:spcBef>
                <a:spcPts val="463"/>
              </a:spcBef>
              <a:spcAft>
                <a:spcPts val="0"/>
              </a:spcAft>
              <a:buFont typeface="Wingdings 2"/>
              <a:buNone/>
              <a:defRPr/>
            </a:pPr>
            <a:endParaRPr lang="en-US" altLang="zh-CN" sz="3100" b="1" dirty="0">
              <a:solidFill>
                <a:srgbClr val="00B050"/>
              </a:solidFill>
              <a:latin typeface="Times New Roman" pitchFamily="18" charset="0"/>
              <a:cs typeface="Times New Roman" panose="02020603050405020304" pitchFamily="18" charset="0"/>
            </a:endParaRPr>
          </a:p>
          <a:p>
            <a:pPr eaLnBrk="1" fontAlgn="auto" hangingPunct="1">
              <a:lnSpc>
                <a:spcPct val="90000"/>
              </a:lnSpc>
              <a:spcBef>
                <a:spcPts val="463"/>
              </a:spcBef>
              <a:spcAft>
                <a:spcPts val="0"/>
              </a:spcAft>
              <a:buFont typeface="Wingdings 2"/>
              <a:buNone/>
              <a:defRPr/>
            </a:pPr>
            <a:r>
              <a:rPr lang="en-US" altLang="zh-CN" sz="3600" b="1" dirty="0">
                <a:solidFill>
                  <a:srgbClr val="00B050"/>
                </a:solidFill>
                <a:latin typeface="Times New Roman" pitchFamily="18" charset="0"/>
                <a:cs typeface="Times New Roman" panose="02020603050405020304" pitchFamily="18" charset="0"/>
              </a:rPr>
              <a:t>Presented by:</a:t>
            </a:r>
          </a:p>
          <a:p>
            <a:pPr eaLnBrk="1" fontAlgn="auto" hangingPunct="1">
              <a:lnSpc>
                <a:spcPct val="90000"/>
              </a:lnSpc>
              <a:spcBef>
                <a:spcPts val="463"/>
              </a:spcBef>
              <a:spcAft>
                <a:spcPts val="0"/>
              </a:spcAft>
              <a:buFont typeface="Wingdings 2"/>
              <a:buNone/>
              <a:defRPr/>
            </a:pPr>
            <a:r>
              <a:rPr lang="en-US" altLang="zh-CN" sz="3600" b="1" dirty="0">
                <a:solidFill>
                  <a:srgbClr val="000000"/>
                </a:solidFill>
                <a:latin typeface="Times New Roman" pitchFamily="18" charset="0"/>
                <a:cs typeface="Times New Roman" panose="02020603050405020304" pitchFamily="18" charset="0"/>
              </a:rPr>
              <a:t>SANJAY A </a:t>
            </a:r>
          </a:p>
          <a:p>
            <a:pPr algn="r" eaLnBrk="1" fontAlgn="auto" hangingPunct="1">
              <a:lnSpc>
                <a:spcPct val="120000"/>
              </a:lnSpc>
              <a:spcBef>
                <a:spcPts val="580"/>
              </a:spcBef>
              <a:spcAft>
                <a:spcPts val="0"/>
              </a:spcAft>
              <a:buFont typeface="Wingdings 2"/>
              <a:buNone/>
              <a:defRPr/>
            </a:pPr>
            <a:r>
              <a:rPr lang="en-US" altLang="zh-CN" sz="3100" b="1" dirty="0">
                <a:solidFill>
                  <a:srgbClr val="00B050"/>
                </a:solidFill>
                <a:latin typeface="Times New Roman" pitchFamily="18" charset="0"/>
                <a:cs typeface="Times New Roman" panose="02020603050405020304" pitchFamily="18" charset="0"/>
              </a:rPr>
              <a:t>										</a:t>
            </a:r>
          </a:p>
          <a:p>
            <a:pPr algn="r" eaLnBrk="1" fontAlgn="auto" hangingPunct="1">
              <a:lnSpc>
                <a:spcPct val="120000"/>
              </a:lnSpc>
              <a:spcBef>
                <a:spcPts val="580"/>
              </a:spcBef>
              <a:spcAft>
                <a:spcPts val="0"/>
              </a:spcAft>
              <a:buFont typeface="Wingdings 2"/>
              <a:buNone/>
              <a:defRPr/>
            </a:pPr>
            <a:endParaRPr lang="en-US" sz="2200" dirty="0">
              <a:latin typeface="Times New Roman" panose="02020603050405020304" pitchFamily="18" charset="0"/>
              <a:ea typeface="Microsoft Sans Serif" panose="020B0604020202020204" pitchFamily="34" charset="0"/>
              <a:cs typeface="Times New Roman" panose="02020603050405020304" pitchFamily="18" charset="0"/>
            </a:endParaRPr>
          </a:p>
          <a:p>
            <a:pPr algn="r" eaLnBrk="1" fontAlgn="auto" hangingPunct="1">
              <a:lnSpc>
                <a:spcPct val="120000"/>
              </a:lnSpc>
              <a:spcBef>
                <a:spcPts val="580"/>
              </a:spcBef>
              <a:spcAft>
                <a:spcPts val="0"/>
              </a:spcAft>
              <a:buFont typeface="Wingdings 2"/>
              <a:buNone/>
              <a:defRPr/>
            </a:pPr>
            <a:endParaRPr lang="en-US" sz="2200" dirty="0">
              <a:latin typeface="Times New Roman" panose="02020603050405020304" pitchFamily="18" charset="0"/>
              <a:ea typeface="Microsoft Sans Serif" panose="020B0604020202020204" pitchFamily="34" charset="0"/>
              <a:cs typeface="Times New Roman" panose="02020603050405020304" pitchFamily="18" charset="0"/>
            </a:endParaRPr>
          </a:p>
          <a:p>
            <a:pPr algn="r" eaLnBrk="1" fontAlgn="auto" hangingPunct="1">
              <a:lnSpc>
                <a:spcPct val="120000"/>
              </a:lnSpc>
              <a:spcBef>
                <a:spcPts val="580"/>
              </a:spcBef>
              <a:spcAft>
                <a:spcPts val="0"/>
              </a:spcAft>
              <a:buFont typeface="Wingdings 2"/>
              <a:buNone/>
              <a:defRPr/>
            </a:pPr>
            <a:endParaRPr lang="en-US" sz="2200" dirty="0">
              <a:latin typeface="Times New Roman" panose="02020603050405020304" pitchFamily="18" charset="0"/>
              <a:ea typeface="Microsoft Sans Serif" panose="020B0604020202020204" pitchFamily="34" charset="0"/>
              <a:cs typeface="Times New Roman" panose="02020603050405020304" pitchFamily="18" charset="0"/>
            </a:endParaRPr>
          </a:p>
          <a:p>
            <a:pPr algn="r" eaLnBrk="1" fontAlgn="auto" hangingPunct="1">
              <a:lnSpc>
                <a:spcPct val="120000"/>
              </a:lnSpc>
              <a:spcBef>
                <a:spcPts val="580"/>
              </a:spcBef>
              <a:spcAft>
                <a:spcPts val="0"/>
              </a:spcAft>
              <a:buFont typeface="Wingdings 2"/>
              <a:buNone/>
              <a:defRPr/>
            </a:pPr>
            <a:endParaRPr lang="en-US" sz="2200" dirty="0">
              <a:latin typeface="Times New Roman" panose="02020603050405020304" pitchFamily="18" charset="0"/>
              <a:ea typeface="Microsoft Sans Serif" panose="020B0604020202020204" pitchFamily="34" charset="0"/>
              <a:cs typeface="Times New Roman" panose="02020603050405020304" pitchFamily="18" charset="0"/>
            </a:endParaRPr>
          </a:p>
          <a:p>
            <a:pPr algn="r" eaLnBrk="1" fontAlgn="auto" hangingPunct="1">
              <a:lnSpc>
                <a:spcPct val="120000"/>
              </a:lnSpc>
              <a:spcBef>
                <a:spcPts val="580"/>
              </a:spcBef>
              <a:spcAft>
                <a:spcPts val="0"/>
              </a:spcAft>
              <a:buFont typeface="Wingdings 2"/>
              <a:buNone/>
              <a:defRPr/>
            </a:pPr>
            <a:r>
              <a:rPr lang="en-US" sz="3600" dirty="0">
                <a:latin typeface="Times New Roman" panose="02020603050405020304" pitchFamily="18" charset="0"/>
                <a:ea typeface="Microsoft Sans Serif" panose="020B0604020202020204" pitchFamily="34" charset="0"/>
                <a:cs typeface="Times New Roman" panose="02020603050405020304" pitchFamily="18" charset="0"/>
              </a:rPr>
              <a:t>Electronics and communication engineering</a:t>
            </a:r>
          </a:p>
          <a:p>
            <a:pPr algn="r" eaLnBrk="1" fontAlgn="auto" hangingPunct="1">
              <a:lnSpc>
                <a:spcPct val="90000"/>
              </a:lnSpc>
              <a:spcBef>
                <a:spcPts val="463"/>
              </a:spcBef>
              <a:spcAft>
                <a:spcPts val="0"/>
              </a:spcAft>
              <a:buFont typeface="Wingdings 2"/>
              <a:buNone/>
              <a:defRPr/>
            </a:pPr>
            <a:endParaRPr lang="en-US" altLang="zh-CN" sz="2200" b="1" dirty="0">
              <a:solidFill>
                <a:srgbClr val="000000"/>
              </a:solidFill>
              <a:latin typeface="Times New Roman" pitchFamily="18" charset="0"/>
              <a:cs typeface="Times New Roman" panose="02020603050405020304" pitchFamily="18" charset="0"/>
            </a:endParaRPr>
          </a:p>
          <a:p>
            <a:pPr eaLnBrk="1" fontAlgn="auto" hangingPunct="1">
              <a:lnSpc>
                <a:spcPct val="90000"/>
              </a:lnSpc>
              <a:spcBef>
                <a:spcPts val="463"/>
              </a:spcBef>
              <a:spcAft>
                <a:spcPts val="0"/>
              </a:spcAft>
              <a:buFont typeface="Wingdings 2"/>
              <a:buNone/>
              <a:defRPr/>
            </a:pPr>
            <a:endParaRPr lang="en-US" altLang="zh-CN" sz="2200" b="1" dirty="0">
              <a:solidFill>
                <a:srgbClr val="000000"/>
              </a:solidFill>
              <a:latin typeface="Times New Roman" pitchFamily="18" charset="0"/>
              <a:cs typeface="Times New Roman" panose="02020603050405020304" pitchFamily="18" charset="0"/>
            </a:endParaRPr>
          </a:p>
          <a:p>
            <a:pPr algn="r" eaLnBrk="1" fontAlgn="auto" hangingPunct="1">
              <a:lnSpc>
                <a:spcPct val="90000"/>
              </a:lnSpc>
              <a:spcBef>
                <a:spcPts val="463"/>
              </a:spcBef>
              <a:spcAft>
                <a:spcPts val="0"/>
              </a:spcAft>
              <a:buFont typeface="Wingdings 2"/>
              <a:buNone/>
              <a:defRPr/>
            </a:pPr>
            <a:r>
              <a:rPr lang="en-US" altLang="zh-CN" sz="2700" b="1" i="1" dirty="0">
                <a:solidFill>
                  <a:srgbClr val="00B050"/>
                </a:solidFill>
                <a:latin typeface="Times New Roman" pitchFamily="18" charset="0"/>
                <a:cs typeface="Times New Roman" panose="02020603050405020304" pitchFamily="18" charset="0"/>
              </a:rPr>
              <a:t>	</a:t>
            </a:r>
            <a:endParaRPr lang="en-US" altLang="zh-CN" sz="2700" dirty="0">
              <a:latin typeface="Times New Roman" panose="02020603050405020304" pitchFamily="18" charset="0"/>
              <a:cs typeface="Times New Roman" panose="02020603050405020304" pitchFamily="18" charset="0"/>
            </a:endParaRPr>
          </a:p>
          <a:p>
            <a:pPr eaLnBrk="1" fontAlgn="auto" hangingPunct="1">
              <a:lnSpc>
                <a:spcPct val="80000"/>
              </a:lnSpc>
              <a:spcBef>
                <a:spcPts val="463"/>
              </a:spcBef>
              <a:spcAft>
                <a:spcPts val="0"/>
              </a:spcAft>
              <a:buFont typeface="Wingdings 2"/>
              <a:buNone/>
              <a:defRPr/>
            </a:pPr>
            <a:endParaRPr lang="en-US" altLang="zh-CN" sz="2700" dirty="0">
              <a:latin typeface="Times New Roman" panose="02020603050405020304" pitchFamily="18" charset="0"/>
              <a:cs typeface="Times New Roman" panose="02020603050405020304" pitchFamily="18" charset="0"/>
            </a:endParaRPr>
          </a:p>
          <a:p>
            <a:pPr algn="r" eaLnBrk="1" fontAlgn="auto" hangingPunct="1">
              <a:lnSpc>
                <a:spcPct val="90000"/>
              </a:lnSpc>
              <a:spcBef>
                <a:spcPts val="463"/>
              </a:spcBef>
              <a:spcAft>
                <a:spcPts val="0"/>
              </a:spcAft>
              <a:buFont typeface="Wingdings 2"/>
              <a:buNone/>
              <a:defRPr/>
            </a:pPr>
            <a:r>
              <a:rPr lang="en-US" altLang="zh-CN" sz="1600" dirty="0">
                <a:latin typeface="Times New Roman" panose="02020603050405020304" pitchFamily="18" charset="0"/>
                <a:cs typeface="Times New Roman" panose="02020603050405020304" pitchFamily="18" charset="0"/>
              </a:rPr>
              <a:t>r</a:t>
            </a:r>
          </a:p>
        </p:txBody>
      </p:sp>
      <p:sp>
        <p:nvSpPr>
          <p:cNvPr id="8196" name="Title 5">
            <a:extLst>
              <a:ext uri="{FF2B5EF4-FFF2-40B4-BE49-F238E27FC236}">
                <a16:creationId xmlns:a16="http://schemas.microsoft.com/office/drawing/2014/main" id="{436CB22E-C1D6-3C3D-EBA4-084170BB6A3D}"/>
              </a:ext>
            </a:extLst>
          </p:cNvPr>
          <p:cNvSpPr>
            <a:spLocks noGrp="1" noChangeArrowheads="1"/>
          </p:cNvSpPr>
          <p:nvPr>
            <p:ph type="ctrTitle"/>
          </p:nvPr>
        </p:nvSpPr>
        <p:spPr>
          <a:xfrm>
            <a:off x="609600" y="1371600"/>
            <a:ext cx="11582400" cy="1814513"/>
          </a:xfrm>
        </p:spPr>
        <p:txBody>
          <a:bodyPr/>
          <a:lstStyle/>
          <a:p>
            <a:pPr eaLnBrk="1" hangingPunct="1"/>
            <a:r>
              <a:rPr altLang="en-US" sz="3200" b="1" dirty="0">
                <a:latin typeface="Times New Roman" panose="02020603050405020304" pitchFamily="18" charset="0"/>
                <a:cs typeface="Times New Roman" panose="02020603050405020304" pitchFamily="18" charset="0"/>
              </a:rPr>
              <a:t>20EC5203  ELECTRONIC DESIGN PROJECT- </a:t>
            </a:r>
            <a:r>
              <a:rPr lang="en-US" altLang="en-US" sz="3200" b="1" dirty="0">
                <a:latin typeface="Times New Roman" panose="02020603050405020304" pitchFamily="18" charset="0"/>
                <a:cs typeface="Times New Roman" panose="02020603050405020304" pitchFamily="18" charset="0"/>
              </a:rPr>
              <a:t>I</a:t>
            </a:r>
            <a:endParaRPr altLang="en-US" sz="3200" b="1" dirty="0">
              <a:latin typeface="Times New Roman" panose="02020603050405020304" pitchFamily="18" charset="0"/>
              <a:cs typeface="Times New Roman" panose="02020603050405020304" pitchFamily="18" charset="0"/>
            </a:endParaRPr>
          </a:p>
        </p:txBody>
      </p:sp>
      <p:pic>
        <p:nvPicPr>
          <p:cNvPr id="8197" name="Picture 99">
            <a:extLst>
              <a:ext uri="{FF2B5EF4-FFF2-40B4-BE49-F238E27FC236}">
                <a16:creationId xmlns:a16="http://schemas.microsoft.com/office/drawing/2014/main" id="{B98C5D46-0F0F-B487-781B-A959499CC95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525" y="306388"/>
            <a:ext cx="10414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Date Placeholder 1">
            <a:extLst>
              <a:ext uri="{FF2B5EF4-FFF2-40B4-BE49-F238E27FC236}">
                <a16:creationId xmlns:a16="http://schemas.microsoft.com/office/drawing/2014/main" id="{BD851D56-1A7F-A137-DD48-03778520D47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endParaRPr lang="en-US" altLang="en-US" dirty="0">
              <a:solidFill>
                <a:schemeClr val="tx2"/>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5EF3307-B9D2-D608-DC23-CA214FAC9B7F}"/>
              </a:ext>
            </a:extLst>
          </p:cNvPr>
          <p:cNvSpPr>
            <a:spLocks noGrp="1"/>
          </p:cNvSpPr>
          <p:nvPr>
            <p:ph type="sldNum" sz="quarter" idx="12"/>
          </p:nvPr>
        </p:nvSpPr>
        <p:spPr/>
        <p:txBody>
          <a:bodyPr/>
          <a:lstStyle/>
          <a:p>
            <a:pPr>
              <a:defRPr/>
            </a:pPr>
            <a:fld id="{282C6BA4-39B3-45B7-B1D1-102A382E5595}" type="slidenum">
              <a:rPr lang="en-US" altLang="zh-CN" smtClean="0"/>
              <a:pPr>
                <a:defRPr/>
              </a:pPr>
              <a:t>1</a:t>
            </a:fld>
            <a:endParaRPr lang="en-US" altLang="zh-CN"/>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1182822-4898-6166-0BC0-A3CB6816ACE7}"/>
              </a:ext>
            </a:extLst>
          </p:cNvPr>
          <p:cNvSpPr>
            <a:spLocks noGrp="1" noChangeArrowheads="1"/>
          </p:cNvSpPr>
          <p:nvPr>
            <p:ph type="title"/>
          </p:nvPr>
        </p:nvSpPr>
        <p:spPr/>
        <p:txBody>
          <a:bodyPr/>
          <a:lstStyle/>
          <a:p>
            <a:pPr algn="ctr" eaLnBrk="1" hangingPunct="1"/>
            <a:r>
              <a:rPr lang="en-IN" altLang="en-US" b="1">
                <a:latin typeface="Times New Roman" panose="02020603050405020304" pitchFamily="18" charset="0"/>
                <a:cs typeface="Times New Roman" panose="02020603050405020304" pitchFamily="18" charset="0"/>
              </a:rPr>
              <a:t>HARDWARE MODULE</a:t>
            </a:r>
          </a:p>
        </p:txBody>
      </p:sp>
      <p:sp>
        <p:nvSpPr>
          <p:cNvPr id="16387" name="Content Placeholder 2">
            <a:extLst>
              <a:ext uri="{FF2B5EF4-FFF2-40B4-BE49-F238E27FC236}">
                <a16:creationId xmlns:a16="http://schemas.microsoft.com/office/drawing/2014/main" id="{79C2B7E4-17B0-05B1-E4E9-5EA9B4A65FC6}"/>
              </a:ext>
            </a:extLst>
          </p:cNvPr>
          <p:cNvSpPr>
            <a:spLocks noGrp="1" noChangeArrowheads="1"/>
          </p:cNvSpPr>
          <p:nvPr>
            <p:ph sz="quarter" idx="1"/>
          </p:nvPr>
        </p:nvSpPr>
        <p:spPr>
          <a:xfrm>
            <a:off x="1219200" y="1619250"/>
            <a:ext cx="10363200" cy="4572000"/>
          </a:xfrm>
        </p:spPr>
        <p:txBody>
          <a:bodyPr/>
          <a:lstStyle/>
          <a:p>
            <a:pPr eaLnBrk="1" hangingPunct="1"/>
            <a:r>
              <a:rPr lang="en-US" altLang="en-US" sz="2000" dirty="0">
                <a:latin typeface="Times New Roman" panose="02020603050405020304" pitchFamily="18" charset="0"/>
                <a:cs typeface="Times New Roman" panose="02020603050405020304" pitchFamily="18" charset="0"/>
              </a:rPr>
              <a:t>Bread board </a:t>
            </a:r>
          </a:p>
          <a:p>
            <a:pPr eaLnBrk="1" hangingPunct="1"/>
            <a:r>
              <a:rPr lang="en-US" altLang="en-US" sz="2000" dirty="0">
                <a:latin typeface="Times New Roman" panose="02020603050405020304" pitchFamily="18" charset="0"/>
                <a:cs typeface="Times New Roman" panose="02020603050405020304" pitchFamily="18" charset="0"/>
              </a:rPr>
              <a:t>BC 547 transistor </a:t>
            </a:r>
          </a:p>
          <a:p>
            <a:pPr eaLnBrk="1" hangingPunct="1"/>
            <a:r>
              <a:rPr lang="en-US" altLang="en-US" sz="2000" dirty="0">
                <a:latin typeface="Times New Roman" panose="02020603050405020304" pitchFamily="18" charset="0"/>
                <a:cs typeface="Times New Roman" panose="02020603050405020304" pitchFamily="18" charset="0"/>
              </a:rPr>
              <a:t>2.2k , 680ohms resistor </a:t>
            </a:r>
          </a:p>
          <a:p>
            <a:pPr eaLnBrk="1" hangingPunct="1"/>
            <a:r>
              <a:rPr lang="en-US" altLang="en-US" sz="2000" dirty="0">
                <a:latin typeface="Times New Roman" panose="02020603050405020304" pitchFamily="18" charset="0"/>
                <a:cs typeface="Times New Roman" panose="02020603050405020304" pitchFamily="18" charset="0"/>
              </a:rPr>
              <a:t>LED</a:t>
            </a:r>
          </a:p>
          <a:p>
            <a:pPr eaLnBrk="1" hangingPunct="1"/>
            <a:r>
              <a:rPr lang="en-US" altLang="en-US" sz="2000" dirty="0">
                <a:latin typeface="Times New Roman" panose="02020603050405020304" pitchFamily="18" charset="0"/>
                <a:cs typeface="Times New Roman" panose="02020603050405020304" pitchFamily="18" charset="0"/>
              </a:rPr>
              <a:t>Buzzer </a:t>
            </a:r>
          </a:p>
          <a:p>
            <a:pPr eaLnBrk="1" hangingPunct="1"/>
            <a:r>
              <a:rPr lang="en-US" altLang="en-US" sz="2000" dirty="0">
                <a:latin typeface="Times New Roman" panose="02020603050405020304" pitchFamily="18" charset="0"/>
                <a:cs typeface="Times New Roman" panose="02020603050405020304" pitchFamily="18" charset="0"/>
              </a:rPr>
              <a:t>9v battery </a:t>
            </a:r>
            <a:endParaRPr lang="en-IN" altLang="en-US" sz="2000" dirty="0">
              <a:latin typeface="Times New Roman" panose="02020603050405020304" pitchFamily="18" charset="0"/>
              <a:cs typeface="Times New Roman" panose="02020603050405020304" pitchFamily="18" charset="0"/>
            </a:endParaRPr>
          </a:p>
        </p:txBody>
      </p:sp>
      <p:sp>
        <p:nvSpPr>
          <p:cNvPr id="16388" name="Date Placeholder 3">
            <a:extLst>
              <a:ext uri="{FF2B5EF4-FFF2-40B4-BE49-F238E27FC236}">
                <a16:creationId xmlns:a16="http://schemas.microsoft.com/office/drawing/2014/main" id="{964CEDAD-D3CC-7E3C-B43F-38F8030D9DE1}"/>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endParaRPr lang="en-US" altLang="en-US" dirty="0">
              <a:solidFill>
                <a:schemeClr val="tx2"/>
              </a:solidFill>
            </a:endParaRPr>
          </a:p>
        </p:txBody>
      </p:sp>
      <p:sp>
        <p:nvSpPr>
          <p:cNvPr id="3" name="Slide Number Placeholder 2">
            <a:extLst>
              <a:ext uri="{FF2B5EF4-FFF2-40B4-BE49-F238E27FC236}">
                <a16:creationId xmlns:a16="http://schemas.microsoft.com/office/drawing/2014/main" id="{8B28D26D-BA4A-B7A8-6DEB-B5D96EF5133E}"/>
              </a:ext>
            </a:extLst>
          </p:cNvPr>
          <p:cNvSpPr>
            <a:spLocks noGrp="1"/>
          </p:cNvSpPr>
          <p:nvPr>
            <p:ph type="sldNum" sz="quarter" idx="12"/>
          </p:nvPr>
        </p:nvSpPr>
        <p:spPr/>
        <p:txBody>
          <a:bodyPr/>
          <a:lstStyle/>
          <a:p>
            <a:pPr>
              <a:defRPr/>
            </a:pPr>
            <a:fld id="{54F42247-52D0-4A9D-A764-BBF41A2BFA48}" type="slidenum">
              <a:rPr lang="en-US" altLang="zh-CN" smtClean="0"/>
              <a:pPr>
                <a:defRPr/>
              </a:pPr>
              <a:t>10</a:t>
            </a:fld>
            <a:endParaRPr lang="en-US" altLang="zh-CN"/>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5177E-74B8-5818-42A7-DEBAAE702AE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WORKING MODULE</a:t>
            </a:r>
            <a:r>
              <a:rPr lang="en-US" dirty="0"/>
              <a:t> </a:t>
            </a:r>
          </a:p>
        </p:txBody>
      </p:sp>
      <p:sp>
        <p:nvSpPr>
          <p:cNvPr id="4" name="Date Placeholder 3">
            <a:extLst>
              <a:ext uri="{FF2B5EF4-FFF2-40B4-BE49-F238E27FC236}">
                <a16:creationId xmlns:a16="http://schemas.microsoft.com/office/drawing/2014/main" id="{CAB20554-23A2-D9BD-173C-736289991D54}"/>
              </a:ext>
            </a:extLst>
          </p:cNvPr>
          <p:cNvSpPr>
            <a:spLocks noGrp="1"/>
          </p:cNvSpPr>
          <p:nvPr>
            <p:ph type="dt" sz="half" idx="10"/>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1F1793A5-B1D0-999A-5C07-D3F0D39C2407}"/>
              </a:ext>
            </a:extLst>
          </p:cNvPr>
          <p:cNvSpPr>
            <a:spLocks noGrp="1"/>
          </p:cNvSpPr>
          <p:nvPr>
            <p:ph type="sldNum" sz="quarter" idx="12"/>
          </p:nvPr>
        </p:nvSpPr>
        <p:spPr/>
        <p:txBody>
          <a:bodyPr/>
          <a:lstStyle/>
          <a:p>
            <a:pPr>
              <a:defRPr/>
            </a:pPr>
            <a:fld id="{54F42247-52D0-4A9D-A764-BBF41A2BFA48}" type="slidenum">
              <a:rPr lang="en-US" altLang="zh-CN" smtClean="0"/>
              <a:pPr>
                <a:defRPr/>
              </a:pPr>
              <a:t>11</a:t>
            </a:fld>
            <a:endParaRPr lang="en-US" altLang="zh-CN"/>
          </a:p>
        </p:txBody>
      </p:sp>
      <p:pic>
        <p:nvPicPr>
          <p:cNvPr id="7" name="Picture 2">
            <a:extLst>
              <a:ext uri="{FF2B5EF4-FFF2-40B4-BE49-F238E27FC236}">
                <a16:creationId xmlns:a16="http://schemas.microsoft.com/office/drawing/2014/main" id="{5D311309-CF54-165B-037D-49F8F5CEAC53}"/>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4466113" y="1664494"/>
            <a:ext cx="3869374" cy="3205400"/>
          </a:xfrm>
          <a:prstGeom prst="rect">
            <a:avLst/>
          </a:prstGeom>
        </p:spPr>
      </p:pic>
      <p:sp>
        <p:nvSpPr>
          <p:cNvPr id="8" name="TextBox 7">
            <a:extLst>
              <a:ext uri="{FF2B5EF4-FFF2-40B4-BE49-F238E27FC236}">
                <a16:creationId xmlns:a16="http://schemas.microsoft.com/office/drawing/2014/main" id="{B063D448-CC7A-441B-3BBB-35D988CD8FF2}"/>
              </a:ext>
            </a:extLst>
          </p:cNvPr>
          <p:cNvSpPr txBox="1"/>
          <p:nvPr/>
        </p:nvSpPr>
        <p:spPr>
          <a:xfrm>
            <a:off x="1461166" y="5345906"/>
            <a:ext cx="9879267" cy="369332"/>
          </a:xfrm>
          <a:prstGeom prst="rect">
            <a:avLst/>
          </a:prstGeom>
          <a:noFill/>
        </p:spPr>
        <p:txBody>
          <a:bodyPr wrap="square" rtlCol="0">
            <a:spAutoFit/>
          </a:bodyPr>
          <a:lstStyle/>
          <a:p>
            <a:pPr algn="l"/>
            <a:r>
              <a:rPr lang="en-US" dirty="0">
                <a:hlinkClick r:id="rId3"/>
              </a:rPr>
              <a:t>https://drive.google.com/file/d/1Ao4L9Bh0niCFDS_eBSno1QNS_IgwaA97/view?usp=drivesdk</a:t>
            </a:r>
            <a:endParaRPr lang="en-US" dirty="0"/>
          </a:p>
        </p:txBody>
      </p:sp>
    </p:spTree>
    <p:extLst>
      <p:ext uri="{BB962C8B-B14F-4D97-AF65-F5344CB8AC3E}">
        <p14:creationId xmlns:p14="http://schemas.microsoft.com/office/powerpoint/2010/main" val="3256452031"/>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94D97459-CC14-1255-0411-3CEDA116AECD}"/>
              </a:ext>
            </a:extLst>
          </p:cNvPr>
          <p:cNvSpPr>
            <a:spLocks noGrp="1" noChangeArrowheads="1"/>
          </p:cNvSpPr>
          <p:nvPr>
            <p:ph type="title"/>
          </p:nvPr>
        </p:nvSpPr>
        <p:spPr/>
        <p:txBody>
          <a:bodyPr/>
          <a:lstStyle/>
          <a:p>
            <a:pPr eaLnBrk="1" hangingPunct="1"/>
            <a:r>
              <a:rPr lang="en-US" altLang="en-US" b="1" dirty="0">
                <a:latin typeface="Times New Roman" panose="02020603050405020304" pitchFamily="18" charset="0"/>
                <a:cs typeface="Times New Roman" panose="02020603050405020304" pitchFamily="18" charset="0"/>
              </a:rPr>
              <a:t>ADVANTAGES AND APPLICATIONS</a:t>
            </a:r>
            <a:endParaRPr lang="en-IN" altLang="en-US" b="1" dirty="0">
              <a:latin typeface="Times New Roman" panose="02020603050405020304" pitchFamily="18" charset="0"/>
              <a:cs typeface="Times New Roman" panose="02020603050405020304" pitchFamily="18" charset="0"/>
            </a:endParaRPr>
          </a:p>
        </p:txBody>
      </p:sp>
      <p:sp>
        <p:nvSpPr>
          <p:cNvPr id="17411" name="Date Placeholder 2">
            <a:extLst>
              <a:ext uri="{FF2B5EF4-FFF2-40B4-BE49-F238E27FC236}">
                <a16:creationId xmlns:a16="http://schemas.microsoft.com/office/drawing/2014/main" id="{81C8BF36-FA25-55E9-0D35-A39619B84F5D}"/>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endParaRPr lang="en-US" altLang="en-US" dirty="0">
              <a:solidFill>
                <a:schemeClr val="tx2"/>
              </a:solidFill>
            </a:endParaRPr>
          </a:p>
        </p:txBody>
      </p:sp>
      <p:sp>
        <p:nvSpPr>
          <p:cNvPr id="17412" name="Content Placeholder 5">
            <a:extLst>
              <a:ext uri="{FF2B5EF4-FFF2-40B4-BE49-F238E27FC236}">
                <a16:creationId xmlns:a16="http://schemas.microsoft.com/office/drawing/2014/main" id="{16EFF83B-5EAE-288F-AD50-001C65CA94CA}"/>
              </a:ext>
            </a:extLst>
          </p:cNvPr>
          <p:cNvSpPr>
            <a:spLocks noGrp="1" noChangeArrowheads="1"/>
          </p:cNvSpPr>
          <p:nvPr>
            <p:ph sz="quarter" idx="1"/>
          </p:nvPr>
        </p:nvSpPr>
        <p:spPr>
          <a:xfrm>
            <a:off x="1219200" y="1702595"/>
            <a:ext cx="10312400" cy="4488655"/>
          </a:xfrm>
        </p:spPr>
        <p:txBody>
          <a:bodyPr/>
          <a:lstStyle/>
          <a:p>
            <a:pPr marL="0" indent="0" eaLnBrk="1" hangingPunct="1">
              <a:buNone/>
            </a:pPr>
            <a:r>
              <a:rPr lang="en-US" altLang="en-US" sz="2000" b="1" dirty="0">
                <a:latin typeface="Times New Roman" panose="02020603050405020304" pitchFamily="18" charset="0"/>
                <a:cs typeface="Times New Roman" panose="02020603050405020304" pitchFamily="18" charset="0"/>
              </a:rPr>
              <a:t>ADVANTAGES</a:t>
            </a:r>
          </a:p>
          <a:p>
            <a:pPr eaLnBrk="1" hangingPunct="1"/>
            <a:r>
              <a:rPr lang="en-US" altLang="en-US" sz="2000" dirty="0">
                <a:latin typeface="Times New Roman" panose="02020603050405020304" pitchFamily="18" charset="0"/>
                <a:cs typeface="Times New Roman" panose="02020603050405020304" pitchFamily="18" charset="0"/>
              </a:rPr>
              <a:t> It is relatively easy to install and simple design.</a:t>
            </a:r>
          </a:p>
          <a:p>
            <a:pPr eaLnBrk="1" hangingPunct="1"/>
            <a:r>
              <a:rPr lang="en-US" altLang="en-US" sz="2000" dirty="0">
                <a:latin typeface="Times New Roman" panose="02020603050405020304" pitchFamily="18" charset="0"/>
                <a:cs typeface="Times New Roman" panose="02020603050405020304" pitchFamily="18" charset="0"/>
              </a:rPr>
              <a:t>These systems are generally affordable at low cost.</a:t>
            </a:r>
          </a:p>
          <a:p>
            <a:pPr eaLnBrk="1" hangingPunct="1"/>
            <a:r>
              <a:rPr lang="en-US" altLang="en-US" sz="2000" dirty="0">
                <a:latin typeface="Times New Roman" panose="02020603050405020304" pitchFamily="18" charset="0"/>
                <a:cs typeface="Times New Roman" panose="02020603050405020304" pitchFamily="18" charset="0"/>
              </a:rPr>
              <a:t>These systems typically require less power, making them more energy-efficient.</a:t>
            </a:r>
          </a:p>
          <a:p>
            <a:pPr marL="0" indent="0" eaLnBrk="1" hangingPunct="1">
              <a:buNone/>
            </a:pPr>
            <a:endParaRPr lang="en-US" altLang="en-US" sz="2000" b="1" dirty="0">
              <a:latin typeface="Times New Roman" panose="02020603050405020304" pitchFamily="18" charset="0"/>
              <a:cs typeface="Times New Roman" panose="02020603050405020304" pitchFamily="18" charset="0"/>
            </a:endParaRPr>
          </a:p>
          <a:p>
            <a:pPr marL="0" indent="0" eaLnBrk="1" hangingPunct="1">
              <a:buNone/>
            </a:pPr>
            <a:r>
              <a:rPr lang="en-US" altLang="en-US" sz="2000" b="1" dirty="0">
                <a:latin typeface="Times New Roman" panose="02020603050405020304" pitchFamily="18" charset="0"/>
                <a:cs typeface="Times New Roman" panose="02020603050405020304" pitchFamily="18" charset="0"/>
              </a:rPr>
              <a:t>APPLICATIONS</a:t>
            </a:r>
          </a:p>
          <a:p>
            <a:pPr eaLnBrk="1" hangingPunct="1"/>
            <a:r>
              <a:rPr lang="en-US" altLang="en-US" sz="2000" dirty="0">
                <a:latin typeface="Times New Roman" panose="02020603050405020304" pitchFamily="18" charset="0"/>
                <a:cs typeface="Times New Roman" panose="02020603050405020304" pitchFamily="18" charset="0"/>
              </a:rPr>
              <a:t>Perimeter Security.</a:t>
            </a:r>
          </a:p>
          <a:p>
            <a:pPr eaLnBrk="1" hangingPunct="1"/>
            <a:r>
              <a:rPr lang="en-US" altLang="en-US" sz="2000" dirty="0">
                <a:latin typeface="Times New Roman" panose="02020603050405020304" pitchFamily="18" charset="0"/>
                <a:cs typeface="Times New Roman" panose="02020603050405020304" pitchFamily="18" charset="0"/>
              </a:rPr>
              <a:t>Power Line and Cable Monitoring.</a:t>
            </a:r>
          </a:p>
          <a:p>
            <a:pPr eaLnBrk="1" hangingPunct="1"/>
            <a:r>
              <a:rPr lang="en-US" altLang="en-US" sz="2000" dirty="0">
                <a:latin typeface="Times New Roman" panose="02020603050405020304" pitchFamily="18" charset="0"/>
                <a:cs typeface="Times New Roman" panose="02020603050405020304" pitchFamily="18" charset="0"/>
              </a:rPr>
              <a:t>Home and Office Security.</a:t>
            </a:r>
          </a:p>
          <a:p>
            <a:pPr eaLnBrk="1" hangingPunct="1"/>
            <a:r>
              <a:rPr lang="en-US" altLang="en-US" sz="2000" dirty="0">
                <a:latin typeface="Times New Roman" panose="02020603050405020304" pitchFamily="18" charset="0"/>
                <a:cs typeface="Times New Roman" panose="02020603050405020304" pitchFamily="18" charset="0"/>
              </a:rPr>
              <a:t>Industrial Equipment Monitoring.</a:t>
            </a:r>
          </a:p>
        </p:txBody>
      </p:sp>
      <p:sp>
        <p:nvSpPr>
          <p:cNvPr id="2" name="Slide Number Placeholder 1">
            <a:extLst>
              <a:ext uri="{FF2B5EF4-FFF2-40B4-BE49-F238E27FC236}">
                <a16:creationId xmlns:a16="http://schemas.microsoft.com/office/drawing/2014/main" id="{4A7863F6-681F-AB78-EEDF-6D17A3A5A27E}"/>
              </a:ext>
            </a:extLst>
          </p:cNvPr>
          <p:cNvSpPr>
            <a:spLocks noGrp="1"/>
          </p:cNvSpPr>
          <p:nvPr>
            <p:ph type="sldNum" sz="quarter" idx="12"/>
          </p:nvPr>
        </p:nvSpPr>
        <p:spPr/>
        <p:txBody>
          <a:bodyPr/>
          <a:lstStyle/>
          <a:p>
            <a:pPr>
              <a:defRPr/>
            </a:pPr>
            <a:fld id="{54F42247-52D0-4A9D-A764-BBF41A2BFA48}" type="slidenum">
              <a:rPr lang="en-US" altLang="zh-CN" smtClean="0"/>
              <a:pPr>
                <a:defRPr/>
              </a:pPr>
              <a:t>12</a:t>
            </a:fld>
            <a:endParaRPr lang="en-US" altLang="zh-CN"/>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ubtitle 8">
            <a:extLst>
              <a:ext uri="{FF2B5EF4-FFF2-40B4-BE49-F238E27FC236}">
                <a16:creationId xmlns:a16="http://schemas.microsoft.com/office/drawing/2014/main" id="{8F5B8501-AB84-695A-B722-64C2AAE11DC0}"/>
              </a:ext>
            </a:extLst>
          </p:cNvPr>
          <p:cNvSpPr>
            <a:spLocks noGrp="1" noChangeArrowheads="1"/>
          </p:cNvSpPr>
          <p:nvPr>
            <p:ph type="subTitle" idx="1"/>
          </p:nvPr>
        </p:nvSpPr>
        <p:spPr/>
        <p:txBody>
          <a:bodyPr/>
          <a:lstStyle/>
          <a:p>
            <a:pPr eaLnBrk="1" hangingPunct="1"/>
            <a:endParaRPr lang="en-IN" altLang="en-US"/>
          </a:p>
        </p:txBody>
      </p:sp>
      <p:sp>
        <p:nvSpPr>
          <p:cNvPr id="18435" name="Date Placeholder 4">
            <a:extLst>
              <a:ext uri="{FF2B5EF4-FFF2-40B4-BE49-F238E27FC236}">
                <a16:creationId xmlns:a16="http://schemas.microsoft.com/office/drawing/2014/main" id="{82812B7A-81F5-FB22-057A-6145DC1010D5}"/>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endParaRPr lang="en-US" altLang="en-US" dirty="0">
              <a:solidFill>
                <a:schemeClr val="tx2"/>
              </a:solidFill>
            </a:endParaRPr>
          </a:p>
        </p:txBody>
      </p:sp>
      <p:sp>
        <p:nvSpPr>
          <p:cNvPr id="18436" name="Title 7">
            <a:extLst>
              <a:ext uri="{FF2B5EF4-FFF2-40B4-BE49-F238E27FC236}">
                <a16:creationId xmlns:a16="http://schemas.microsoft.com/office/drawing/2014/main" id="{E83D5A02-0321-765D-F879-6861B28920E7}"/>
              </a:ext>
            </a:extLst>
          </p:cNvPr>
          <p:cNvSpPr>
            <a:spLocks noGrp="1" noChangeArrowheads="1"/>
          </p:cNvSpPr>
          <p:nvPr>
            <p:ph type="ctrTitle"/>
          </p:nvPr>
        </p:nvSpPr>
        <p:spPr>
          <a:xfrm>
            <a:off x="609600" y="1506538"/>
            <a:ext cx="10972800" cy="1470025"/>
          </a:xfrm>
        </p:spPr>
        <p:txBody>
          <a:bodyPr/>
          <a:lstStyle/>
          <a:p>
            <a:pPr eaLnBrk="1" hangingPunct="1"/>
            <a:r>
              <a:rPr altLang="en-US" b="1" dirty="0">
                <a:latin typeface="Times New Roman" panose="02020603050405020304" pitchFamily="18" charset="0"/>
                <a:cs typeface="Times New Roman" panose="02020603050405020304" pitchFamily="18" charset="0"/>
              </a:rPr>
              <a:t>MODULE 2 </a:t>
            </a:r>
            <a:r>
              <a:rPr lang="en-US" altLang="en-US" b="1" dirty="0">
                <a:latin typeface="Times New Roman" panose="02020603050405020304" pitchFamily="18" charset="0"/>
                <a:cs typeface="Times New Roman" panose="02020603050405020304" pitchFamily="18" charset="0"/>
              </a:rPr>
              <a:t>– CAR REVERSE PARKING SYSTEM </a:t>
            </a:r>
            <a:endParaRPr lang="en-IN" altLang="en-US"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20A4A5F7-FEED-2CD7-D90D-A05EDE18F708}"/>
              </a:ext>
            </a:extLst>
          </p:cNvPr>
          <p:cNvSpPr>
            <a:spLocks noGrp="1"/>
          </p:cNvSpPr>
          <p:nvPr>
            <p:ph type="sldNum" sz="quarter" idx="12"/>
          </p:nvPr>
        </p:nvSpPr>
        <p:spPr/>
        <p:txBody>
          <a:bodyPr/>
          <a:lstStyle/>
          <a:p>
            <a:pPr>
              <a:defRPr/>
            </a:pPr>
            <a:fld id="{282C6BA4-39B3-45B7-B1D1-102A382E5595}" type="slidenum">
              <a:rPr lang="en-US" altLang="zh-CN" smtClean="0"/>
              <a:pPr>
                <a:defRPr/>
              </a:pPr>
              <a:t>13</a:t>
            </a:fld>
            <a:endParaRPr lang="en-US" altLang="zh-CN"/>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7">
            <a:extLst>
              <a:ext uri="{FF2B5EF4-FFF2-40B4-BE49-F238E27FC236}">
                <a16:creationId xmlns:a16="http://schemas.microsoft.com/office/drawing/2014/main" id="{37B956F8-673B-46CF-C5B2-8D98CE933ED6}"/>
              </a:ext>
            </a:extLst>
          </p:cNvPr>
          <p:cNvSpPr>
            <a:spLocks noGrp="1" noChangeArrowheads="1"/>
          </p:cNvSpPr>
          <p:nvPr>
            <p:ph type="title"/>
          </p:nvPr>
        </p:nvSpPr>
        <p:spPr/>
        <p:txBody>
          <a:bodyPr/>
          <a:lstStyle/>
          <a:p>
            <a:pPr algn="ctr" eaLnBrk="1" hangingPunct="1"/>
            <a:r>
              <a:rPr lang="en-US" altLang="en-US" b="1" dirty="0">
                <a:latin typeface="Times New Roman" panose="02020603050405020304" pitchFamily="18" charset="0"/>
                <a:cs typeface="Times New Roman" panose="02020603050405020304" pitchFamily="18" charset="0"/>
              </a:rPr>
              <a:t>ABSTRACT  - MODULE 2</a:t>
            </a:r>
            <a:endParaRPr lang="en-IN" altLang="en-US" b="1" dirty="0">
              <a:latin typeface="Times New Roman" panose="02020603050405020304" pitchFamily="18" charset="0"/>
              <a:cs typeface="Times New Roman" panose="02020603050405020304" pitchFamily="18" charset="0"/>
            </a:endParaRPr>
          </a:p>
        </p:txBody>
      </p:sp>
      <p:sp>
        <p:nvSpPr>
          <p:cNvPr id="19459" name="Date Placeholder 4">
            <a:extLst>
              <a:ext uri="{FF2B5EF4-FFF2-40B4-BE49-F238E27FC236}">
                <a16:creationId xmlns:a16="http://schemas.microsoft.com/office/drawing/2014/main" id="{7F059D5E-BB99-7465-40E6-689167903F7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endParaRPr lang="en-US" altLang="en-US" dirty="0">
              <a:solidFill>
                <a:schemeClr val="tx2"/>
              </a:solidFill>
            </a:endParaRPr>
          </a:p>
        </p:txBody>
      </p:sp>
      <p:sp>
        <p:nvSpPr>
          <p:cNvPr id="19460" name="Content Placeholder 8">
            <a:extLst>
              <a:ext uri="{FF2B5EF4-FFF2-40B4-BE49-F238E27FC236}">
                <a16:creationId xmlns:a16="http://schemas.microsoft.com/office/drawing/2014/main" id="{349A05DD-5D22-23E7-D0C1-6E0870CDF08E}"/>
              </a:ext>
            </a:extLst>
          </p:cNvPr>
          <p:cNvSpPr>
            <a:spLocks noGrp="1" noChangeArrowheads="1"/>
          </p:cNvSpPr>
          <p:nvPr>
            <p:ph sz="quarter" idx="1"/>
          </p:nvPr>
        </p:nvSpPr>
        <p:spPr>
          <a:xfrm>
            <a:off x="1219200" y="1417638"/>
            <a:ext cx="10363200" cy="4773612"/>
          </a:xfrm>
        </p:spPr>
        <p:txBody>
          <a:bodyPr/>
          <a:lstStyle/>
          <a:p>
            <a:pPr marL="0" indent="0" algn="just" eaLnBrk="1" hangingPunct="1">
              <a:buNone/>
            </a:pPr>
            <a:r>
              <a:rPr lang="en-US" altLang="en-US" sz="2000" dirty="0">
                <a:latin typeface="Times New Roman" panose="02020603050405020304" pitchFamily="18" charset="0"/>
                <a:cs typeface="Times New Roman" panose="02020603050405020304" pitchFamily="18" charset="0"/>
              </a:rPr>
              <a:t>
The Car Reverse Parking Sensor is an essential safety device designed to assist drivers in parking and reversing vehicles. The system employs ultrasonic sensors to detect obstacles behind the car and measures the distance in real-time. Upon detecting an object, it provides audible and visual alerts to the driver, helping to prevent collisions and ensuring safer parking, especially in tight spaces. The project integrates hardware components such as ultrasonic sensors, a microcontroller, and a buzzer or display. By enhancing awareness of the vehicle’s surroundings, this cost-effective and user-friendly solution promotes safety and convenience for drivers in everyday parking scenarios.</a:t>
            </a:r>
          </a:p>
        </p:txBody>
      </p:sp>
      <p:sp>
        <p:nvSpPr>
          <p:cNvPr id="2" name="Slide Number Placeholder 1">
            <a:extLst>
              <a:ext uri="{FF2B5EF4-FFF2-40B4-BE49-F238E27FC236}">
                <a16:creationId xmlns:a16="http://schemas.microsoft.com/office/drawing/2014/main" id="{F082C944-D8C9-71DF-687F-951309FF8B29}"/>
              </a:ext>
            </a:extLst>
          </p:cNvPr>
          <p:cNvSpPr>
            <a:spLocks noGrp="1"/>
          </p:cNvSpPr>
          <p:nvPr>
            <p:ph type="sldNum" sz="quarter" idx="12"/>
          </p:nvPr>
        </p:nvSpPr>
        <p:spPr/>
        <p:txBody>
          <a:bodyPr/>
          <a:lstStyle/>
          <a:p>
            <a:pPr>
              <a:defRPr/>
            </a:pPr>
            <a:fld id="{54F42247-52D0-4A9D-A764-BBF41A2BFA48}" type="slidenum">
              <a:rPr lang="en-US" altLang="zh-CN" smtClean="0"/>
              <a:pPr>
                <a:defRPr/>
              </a:pPr>
              <a:t>14</a:t>
            </a:fld>
            <a:endParaRPr lang="en-US" altLang="zh-CN"/>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4E52810F-8DD9-CD83-04F2-CB6A1A707B30}"/>
              </a:ext>
            </a:extLst>
          </p:cNvPr>
          <p:cNvSpPr>
            <a:spLocks noGrp="1" noChangeArrowheads="1"/>
          </p:cNvSpPr>
          <p:nvPr>
            <p:ph type="title"/>
          </p:nvPr>
        </p:nvSpPr>
        <p:spPr>
          <a:xfrm>
            <a:off x="914400" y="476250"/>
            <a:ext cx="10363200" cy="941388"/>
          </a:xfrm>
        </p:spPr>
        <p:txBody>
          <a:bodyPr anchor="ctr"/>
          <a:lstStyle/>
          <a:p>
            <a:pPr algn="ctr" eaLnBrk="1" hangingPunct="1"/>
            <a:r>
              <a:rPr lang="en-US" altLang="en-US" b="1">
                <a:latin typeface="Times New Roman" panose="02020603050405020304" pitchFamily="18" charset="0"/>
                <a:cs typeface="Times New Roman" panose="02020603050405020304" pitchFamily="18" charset="0"/>
              </a:rPr>
              <a:t>INTRODUCTION – MODULE 2</a:t>
            </a:r>
            <a:endParaRPr lang="en-IN" altLang="en-US" b="1">
              <a:latin typeface="Times New Roman" panose="02020603050405020304" pitchFamily="18" charset="0"/>
              <a:cs typeface="Times New Roman" panose="02020603050405020304" pitchFamily="18" charset="0"/>
            </a:endParaRPr>
          </a:p>
        </p:txBody>
      </p:sp>
      <p:sp>
        <p:nvSpPr>
          <p:cNvPr id="20483" name="Date Placeholder 2">
            <a:extLst>
              <a:ext uri="{FF2B5EF4-FFF2-40B4-BE49-F238E27FC236}">
                <a16:creationId xmlns:a16="http://schemas.microsoft.com/office/drawing/2014/main" id="{D5E34F06-77A5-3749-193E-D725160C8CFE}"/>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endParaRPr lang="en-US" altLang="en-US" dirty="0">
              <a:solidFill>
                <a:schemeClr val="tx2"/>
              </a:solidFill>
            </a:endParaRPr>
          </a:p>
        </p:txBody>
      </p:sp>
      <p:sp>
        <p:nvSpPr>
          <p:cNvPr id="20484" name="Content Placeholder 5">
            <a:extLst>
              <a:ext uri="{FF2B5EF4-FFF2-40B4-BE49-F238E27FC236}">
                <a16:creationId xmlns:a16="http://schemas.microsoft.com/office/drawing/2014/main" id="{1F6C8943-4781-A9E6-78E4-FD9DB26D9C30}"/>
              </a:ext>
            </a:extLst>
          </p:cNvPr>
          <p:cNvSpPr>
            <a:spLocks noGrp="1" noChangeArrowheads="1"/>
          </p:cNvSpPr>
          <p:nvPr>
            <p:ph sz="quarter" idx="1"/>
          </p:nvPr>
        </p:nvSpPr>
        <p:spPr>
          <a:xfrm>
            <a:off x="1168400" y="1417638"/>
            <a:ext cx="10363200" cy="4572000"/>
          </a:xfrm>
        </p:spPr>
        <p:txBody>
          <a:bodyPr/>
          <a:lstStyle/>
          <a:p>
            <a:pPr marL="0" indent="0" algn="just" eaLnBrk="1" hangingPunct="1">
              <a:buNone/>
            </a:pPr>
            <a:r>
              <a:rPr lang="en-US" altLang="en-US" sz="2000" dirty="0">
                <a:latin typeface="Times New Roman" panose="02020603050405020304" pitchFamily="18" charset="0"/>
                <a:cs typeface="Times New Roman" panose="02020603050405020304" pitchFamily="18" charset="0"/>
              </a:rPr>
              <a:t>
The Car Reverse Parking Sensor is a practical and innovative project designed to enhance vehicle safety by assisting drivers during reverse parking. This system uses ultrasonic sensors to detect obstacles behind the vehicle, providing real-time feedback to the driver through visual or audio alerts. By measuring the distance between the car and nearby objects, it helps prevent collisions, ensuring a safe and stress-free parking experience. Ideal for both novice and experienced drivers, this project integrates technology with user-friendly functionality. Its implementation demonstrates the principles of sensor integration, microcontroller programming, and system design, making it a valuable addition to modern automotive safety solutions.</a:t>
            </a:r>
            <a:endParaRPr lang="en-IN" alt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C3D7789-F66D-629B-9A80-BA091045D7A9}"/>
              </a:ext>
            </a:extLst>
          </p:cNvPr>
          <p:cNvSpPr>
            <a:spLocks noGrp="1"/>
          </p:cNvSpPr>
          <p:nvPr>
            <p:ph type="sldNum" sz="quarter" idx="12"/>
          </p:nvPr>
        </p:nvSpPr>
        <p:spPr/>
        <p:txBody>
          <a:bodyPr/>
          <a:lstStyle/>
          <a:p>
            <a:pPr>
              <a:defRPr/>
            </a:pPr>
            <a:fld id="{54F42247-52D0-4A9D-A764-BBF41A2BFA48}" type="slidenum">
              <a:rPr lang="en-US" altLang="zh-CN" smtClean="0"/>
              <a:pPr>
                <a:defRPr/>
              </a:pPr>
              <a:t>15</a:t>
            </a:fld>
            <a:endParaRPr lang="en-US" altLang="zh-CN"/>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7A2F-2091-FFFE-0CAE-5A3CC7530F38}"/>
              </a:ext>
            </a:extLst>
          </p:cNvPr>
          <p:cNvSpPr>
            <a:spLocks noGrp="1"/>
          </p:cNvSpPr>
          <p:nvPr>
            <p:ph type="title"/>
          </p:nvPr>
        </p:nvSpPr>
        <p:spPr>
          <a:xfrm>
            <a:off x="809626" y="574986"/>
            <a:ext cx="9617176" cy="526428"/>
          </a:xfrm>
        </p:spPr>
        <p:txBody>
          <a:bodyPr/>
          <a:lstStyle/>
          <a:p>
            <a:r>
              <a:rPr lang="en-US" sz="36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29DC72-E890-97ED-46BA-C567BBF597B0}"/>
              </a:ext>
            </a:extLst>
          </p:cNvPr>
          <p:cNvSpPr>
            <a:spLocks noGrp="1"/>
          </p:cNvSpPr>
          <p:nvPr>
            <p:ph sz="quarter" idx="1"/>
          </p:nvPr>
        </p:nvSpPr>
        <p:spPr>
          <a:xfrm>
            <a:off x="804863" y="1101414"/>
            <a:ext cx="10465593" cy="4190999"/>
          </a:xfrm>
        </p:spPr>
        <p:txBody>
          <a:bodyPr/>
          <a:lstStyle/>
          <a:p>
            <a:pPr marL="0" indent="0" algn="just">
              <a:buNone/>
            </a:pPr>
            <a:r>
              <a:rPr lang="en-US" sz="2000" dirty="0">
                <a:latin typeface="Times New Roman" panose="02020603050405020304" pitchFamily="18" charset="0"/>
                <a:cs typeface="Times New Roman" panose="02020603050405020304" pitchFamily="18" charset="0"/>
              </a:rPr>
              <a:t>The objective of this project is to design and implement a reverse parking sensor system that enhances vehicle safety. Using ultrasonic sensors, it detects obstacles behind the car, calculates their distance, and provides real-time audio-visual feedback to the driver, helping to prevent collisions and improve parking precision in tight spaces.</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3600" b="1" dirty="0">
                <a:solidFill>
                  <a:schemeClr val="accent5">
                    <a:lumMod val="75000"/>
                  </a:schemeClr>
                </a:solidFill>
                <a:latin typeface="Times New Roman" panose="02020603050405020304" pitchFamily="18" charset="0"/>
                <a:cs typeface="Times New Roman" panose="02020603050405020304" pitchFamily="18" charset="0"/>
              </a:rPr>
              <a:t>SCOPE</a:t>
            </a:r>
            <a:r>
              <a:rPr lang="en-US" sz="2000" dirty="0">
                <a:latin typeface="Times New Roman" panose="02020603050405020304" pitchFamily="18" charset="0"/>
                <a:cs typeface="Times New Roman" panose="02020603050405020304" pitchFamily="18" charset="0"/>
              </a:rPr>
              <a:t> </a:t>
            </a:r>
          </a:p>
          <a:p>
            <a:pPr marL="0" indent="0" algn="just">
              <a:buNone/>
            </a:pPr>
            <a:r>
              <a:rPr lang="en-US" sz="2000" dirty="0">
                <a:latin typeface="Times New Roman" panose="02020603050405020304" pitchFamily="18" charset="0"/>
                <a:cs typeface="Times New Roman" panose="02020603050405020304" pitchFamily="18" charset="0"/>
              </a:rPr>
              <a:t>The car reverse parking sensor project aims to enhance vehicle safety by providing real-time obstacle detection and proximity alerts. This system can reduce accidents during parking, especially in tight spaces. It offers scope for innovation in sensor technology, signal processing, and integration with modern automotive systems, ensuring improved convenience and user experience.</a:t>
            </a:r>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D1EDFC31-701C-C419-70CC-3C126BFE48AD}"/>
              </a:ext>
            </a:extLst>
          </p:cNvPr>
          <p:cNvSpPr>
            <a:spLocks noGrp="1"/>
          </p:cNvSpPr>
          <p:nvPr>
            <p:ph type="dt" sz="half" idx="10"/>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F38C776E-C9F9-58D1-D613-CF308718CE30}"/>
              </a:ext>
            </a:extLst>
          </p:cNvPr>
          <p:cNvSpPr>
            <a:spLocks noGrp="1"/>
          </p:cNvSpPr>
          <p:nvPr>
            <p:ph type="sldNum" sz="quarter" idx="12"/>
          </p:nvPr>
        </p:nvSpPr>
        <p:spPr/>
        <p:txBody>
          <a:bodyPr/>
          <a:lstStyle/>
          <a:p>
            <a:pPr>
              <a:defRPr/>
            </a:pPr>
            <a:fld id="{54F42247-52D0-4A9D-A764-BBF41A2BFA48}" type="slidenum">
              <a:rPr lang="en-US" altLang="zh-CN" smtClean="0"/>
              <a:pPr>
                <a:defRPr/>
              </a:pPr>
              <a:t>16</a:t>
            </a:fld>
            <a:endParaRPr lang="en-US" altLang="zh-CN"/>
          </a:p>
        </p:txBody>
      </p:sp>
    </p:spTree>
    <p:extLst>
      <p:ext uri="{BB962C8B-B14F-4D97-AF65-F5344CB8AC3E}">
        <p14:creationId xmlns:p14="http://schemas.microsoft.com/office/powerpoint/2010/main" val="486444545"/>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6EAFD-1218-2A70-91AE-1EF23FAEC469}"/>
              </a:ext>
            </a:extLst>
          </p:cNvPr>
          <p:cNvSpPr>
            <a:spLocks noGrp="1"/>
          </p:cNvSpPr>
          <p:nvPr>
            <p:ph type="title"/>
          </p:nvPr>
        </p:nvSpPr>
        <p:spPr>
          <a:xfrm>
            <a:off x="698500" y="-309776"/>
            <a:ext cx="10552922" cy="1129004"/>
          </a:xfrm>
        </p:spPr>
        <p:txBody>
          <a:bodyPr/>
          <a:lstStyle/>
          <a:p>
            <a:pPr algn="ctr"/>
            <a:r>
              <a:rPr lang="en-IN" b="1" dirty="0">
                <a:latin typeface="Times New Roman" panose="02020603050405020304" pitchFamily="18" charset="0"/>
                <a:cs typeface="Times New Roman" panose="02020603050405020304" pitchFamily="18" charset="0"/>
              </a:rPr>
              <a:t>LITERATURE SURVEY</a:t>
            </a:r>
          </a:p>
        </p:txBody>
      </p:sp>
      <p:graphicFrame>
        <p:nvGraphicFramePr>
          <p:cNvPr id="5" name="Content Placeholder 4">
            <a:extLst>
              <a:ext uri="{FF2B5EF4-FFF2-40B4-BE49-F238E27FC236}">
                <a16:creationId xmlns:a16="http://schemas.microsoft.com/office/drawing/2014/main" id="{0D0C24DF-BBA0-BE5C-BA0C-D31B2B774A6D}"/>
              </a:ext>
            </a:extLst>
          </p:cNvPr>
          <p:cNvGraphicFramePr>
            <a:graphicFrameLocks noGrp="1"/>
          </p:cNvGraphicFramePr>
          <p:nvPr>
            <p:ph sz="quarter" idx="1"/>
            <p:extLst>
              <p:ext uri="{D42A27DB-BD31-4B8C-83A1-F6EECF244321}">
                <p14:modId xmlns:p14="http://schemas.microsoft.com/office/powerpoint/2010/main" val="3839572172"/>
              </p:ext>
            </p:extLst>
          </p:nvPr>
        </p:nvGraphicFramePr>
        <p:xfrm>
          <a:off x="801672" y="723445"/>
          <a:ext cx="10691828" cy="5544538"/>
        </p:xfrm>
        <a:graphic>
          <a:graphicData uri="http://schemas.openxmlformats.org/drawingml/2006/table">
            <a:tbl>
              <a:tblPr firstRow="1">
                <a:tableStyleId>{3C2FFA5D-87B4-456A-9821-1D502468CF0F}</a:tableStyleId>
              </a:tblPr>
              <a:tblGrid>
                <a:gridCol w="692277">
                  <a:extLst>
                    <a:ext uri="{9D8B030D-6E8A-4147-A177-3AD203B41FA5}">
                      <a16:colId xmlns:a16="http://schemas.microsoft.com/office/drawing/2014/main" val="1117216999"/>
                    </a:ext>
                  </a:extLst>
                </a:gridCol>
                <a:gridCol w="2222122">
                  <a:extLst>
                    <a:ext uri="{9D8B030D-6E8A-4147-A177-3AD203B41FA5}">
                      <a16:colId xmlns:a16="http://schemas.microsoft.com/office/drawing/2014/main" val="241867004"/>
                    </a:ext>
                  </a:extLst>
                </a:gridCol>
                <a:gridCol w="3500697">
                  <a:extLst>
                    <a:ext uri="{9D8B030D-6E8A-4147-A177-3AD203B41FA5}">
                      <a16:colId xmlns:a16="http://schemas.microsoft.com/office/drawing/2014/main" val="2025374607"/>
                    </a:ext>
                  </a:extLst>
                </a:gridCol>
                <a:gridCol w="2138366">
                  <a:extLst>
                    <a:ext uri="{9D8B030D-6E8A-4147-A177-3AD203B41FA5}">
                      <a16:colId xmlns:a16="http://schemas.microsoft.com/office/drawing/2014/main" val="2542891145"/>
                    </a:ext>
                  </a:extLst>
                </a:gridCol>
                <a:gridCol w="2138366">
                  <a:extLst>
                    <a:ext uri="{9D8B030D-6E8A-4147-A177-3AD203B41FA5}">
                      <a16:colId xmlns:a16="http://schemas.microsoft.com/office/drawing/2014/main" val="303310504"/>
                    </a:ext>
                  </a:extLst>
                </a:gridCol>
              </a:tblGrid>
              <a:tr h="361983">
                <a:tc>
                  <a:txBody>
                    <a:bodyPr/>
                    <a:lstStyle/>
                    <a:p>
                      <a:pPr algn="ctr" fontAlgn="b"/>
                      <a:r>
                        <a:rPr lang="en-US" sz="1400" dirty="0">
                          <a:solidFill>
                            <a:schemeClr val="bg1"/>
                          </a:solidFill>
                          <a:latin typeface="Times New Roman" panose="02020603050405020304" pitchFamily="18" charset="0"/>
                          <a:cs typeface="Times New Roman" panose="02020603050405020304" pitchFamily="18" charset="0"/>
                        </a:rPr>
                        <a:t>REF. NO</a:t>
                      </a:r>
                      <a:r>
                        <a:rPr lang="en-US" sz="1400" b="1" dirty="0">
                          <a:solidFill>
                            <a:schemeClr val="tx1"/>
                          </a:solidFill>
                          <a:effectLst/>
                          <a:latin typeface="Times New Roman" panose="02020603050405020304" pitchFamily="18" charset="0"/>
                          <a:cs typeface="Times New Roman" panose="02020603050405020304" pitchFamily="18" charset="0"/>
                        </a:rPr>
                        <a:t>.</a:t>
                      </a:r>
                      <a:endParaRPr lang="en-IN" sz="1400" b="1"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b"/>
                </a:tc>
                <a:tc>
                  <a:txBody>
                    <a:bodyPr/>
                    <a:lstStyle/>
                    <a:p>
                      <a:pPr algn="ctr" fontAlgn="b"/>
                      <a:r>
                        <a:rPr lang="en-US" sz="1400" dirty="0">
                          <a:effectLst/>
                          <a:latin typeface="Times New Roman" panose="02020603050405020304" pitchFamily="18" charset="0"/>
                          <a:cs typeface="Times New Roman" panose="02020603050405020304" pitchFamily="18" charset="0"/>
                        </a:rPr>
                        <a:t>TITLE &amp; AUTHOR</a:t>
                      </a:r>
                      <a:endParaRPr lang="en-IN" sz="1400" b="1"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ctr" fontAlgn="b"/>
                      <a:r>
                        <a:rPr lang="en-US" sz="1400" dirty="0">
                          <a:effectLst/>
                          <a:latin typeface="Times New Roman" panose="02020603050405020304" pitchFamily="18" charset="0"/>
                          <a:cs typeface="Times New Roman" panose="02020603050405020304" pitchFamily="18" charset="0"/>
                        </a:rPr>
                        <a:t>METHODOLOGY &amp; COMPONENTS USED</a:t>
                      </a:r>
                      <a:endParaRPr lang="en-IN" sz="1400" b="1"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b"/>
                </a:tc>
                <a:tc>
                  <a:txBody>
                    <a:bodyPr/>
                    <a:lstStyle/>
                    <a:p>
                      <a:pPr algn="ctr" fontAlgn="b"/>
                      <a:r>
                        <a:rPr lang="en-IN" sz="1400" dirty="0">
                          <a:effectLst/>
                          <a:latin typeface="Times New Roman" panose="02020603050405020304" pitchFamily="18" charset="0"/>
                          <a:cs typeface="Times New Roman" panose="02020603050405020304" pitchFamily="18" charset="0"/>
                        </a:rPr>
                        <a:t>P</a:t>
                      </a:r>
                      <a:r>
                        <a:rPr lang="en-US" sz="1400" dirty="0">
                          <a:effectLst/>
                          <a:latin typeface="Times New Roman" panose="02020603050405020304" pitchFamily="18" charset="0"/>
                          <a:cs typeface="Times New Roman" panose="02020603050405020304" pitchFamily="18" charset="0"/>
                        </a:rPr>
                        <a:t>ROS</a:t>
                      </a:r>
                      <a:endParaRPr lang="en-IN" sz="1400" b="1"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ctr" fontAlgn="b"/>
                      <a:r>
                        <a:rPr lang="en-US" sz="1400" dirty="0">
                          <a:effectLst/>
                          <a:latin typeface="Times New Roman" panose="02020603050405020304" pitchFamily="18" charset="0"/>
                          <a:cs typeface="Times New Roman" panose="02020603050405020304" pitchFamily="18" charset="0"/>
                        </a:rPr>
                        <a:t>CONS</a:t>
                      </a:r>
                      <a:endParaRPr lang="en-IN" sz="1400" b="1"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extLst>
                  <a:ext uri="{0D108BD9-81ED-4DB2-BD59-A6C34878D82A}">
                    <a16:rowId xmlns:a16="http://schemas.microsoft.com/office/drawing/2014/main" val="840878906"/>
                  </a:ext>
                </a:extLst>
              </a:tr>
              <a:tr h="960389">
                <a:tc>
                  <a:txBody>
                    <a:bodyPr/>
                    <a:lstStyle/>
                    <a:p>
                      <a:pPr algn="ctr" fontAlgn="base"/>
                      <a:r>
                        <a:rPr lang="en-US" sz="1400" dirty="0">
                          <a:solidFill>
                            <a:schemeClr val="tx1"/>
                          </a:solidFill>
                          <a:effectLst/>
                          <a:latin typeface="Times New Roman" panose="02020603050405020304" pitchFamily="18" charset="0"/>
                          <a:cs typeface="Times New Roman" panose="02020603050405020304" pitchFamily="18" charset="0"/>
                        </a:rPr>
                        <a:t>1</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Design of Reverse Search Car System for Large Parking. Author: J. Kim et al.</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IN" sz="1400" dirty="0">
                          <a:effectLst/>
                          <a:latin typeface="Times New Roman" panose="02020603050405020304" pitchFamily="18" charset="0"/>
                          <a:cs typeface="Times New Roman" panose="02020603050405020304" pitchFamily="18" charset="0"/>
                        </a:rPr>
                        <a:t> NFC tags for vehicle </a:t>
                      </a:r>
                      <a:r>
                        <a:rPr lang="en-IN" sz="1400" dirty="0" err="1">
                          <a:effectLst/>
                          <a:latin typeface="Times New Roman" panose="02020603050405020304" pitchFamily="18" charset="0"/>
                          <a:cs typeface="Times New Roman" panose="02020603050405020304" pitchFamily="18" charset="0"/>
                        </a:rPr>
                        <a:t>identificatio</a:t>
                      </a:r>
                      <a:r>
                        <a:rPr lang="en-US" sz="1400" dirty="0">
                          <a:effectLst/>
                          <a:latin typeface="Times New Roman" panose="02020603050405020304" pitchFamily="18" charset="0"/>
                          <a:cs typeface="Times New Roman" panose="02020603050405020304" pitchFamily="18" charset="0"/>
                        </a:rPr>
                        <a:t>n</a:t>
                      </a:r>
                      <a:r>
                        <a:rPr lang="en-IN" sz="1400" dirty="0">
                          <a:effectLst/>
                          <a:latin typeface="Times New Roman" panose="02020603050405020304" pitchFamily="18" charset="0"/>
                          <a:cs typeface="Times New Roman" panose="02020603050405020304" pitchFamily="18" charset="0"/>
                        </a:rPr>
                        <a:t> NFC readers for parking lot navigation Mobile app for user </a:t>
                      </a:r>
                      <a:r>
                        <a:rPr lang="en-IN" sz="1400" dirty="0" err="1">
                          <a:effectLst/>
                          <a:latin typeface="Times New Roman" panose="02020603050405020304" pitchFamily="18" charset="0"/>
                          <a:cs typeface="Times New Roman" panose="02020603050405020304" pitchFamily="18" charset="0"/>
                        </a:rPr>
                        <a:t>interfac</a:t>
                      </a:r>
                      <a:r>
                        <a:rPr lang="en-US" sz="1400" dirty="0">
                          <a:effectLst/>
                          <a:latin typeface="Times New Roman" panose="02020603050405020304" pitchFamily="18" charset="0"/>
                          <a:cs typeface="Times New Roman" panose="02020603050405020304" pitchFamily="18" charset="0"/>
                        </a:rPr>
                        <a:t>e </a:t>
                      </a:r>
                      <a:r>
                        <a:rPr lang="en-IN" sz="1400" dirty="0">
                          <a:effectLst/>
                          <a:latin typeface="Times New Roman" panose="02020603050405020304" pitchFamily="18" charset="0"/>
                          <a:cs typeface="Times New Roman" panose="02020603050405020304" pitchFamily="18" charset="0"/>
                        </a:rPr>
                        <a:t>Server for data storage and processing</a:t>
                      </a:r>
                      <a:r>
                        <a:rPr lang="en-US" sz="1400" dirty="0">
                          <a:effectLst/>
                          <a:latin typeface="Times New Roman" panose="02020603050405020304" pitchFamily="18" charset="0"/>
                          <a:cs typeface="Times New Roman" panose="02020603050405020304" pitchFamily="18" charset="0"/>
                        </a:rPr>
                        <a:t>.</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Efficient parking space allocation Reduced parking time.</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High cost of NFC tag installation&lt;</a:t>
                      </a:r>
                      <a:r>
                        <a:rPr lang="en-US" sz="1400" dirty="0" err="1">
                          <a:effectLst/>
                          <a:latin typeface="Times New Roman" panose="02020603050405020304" pitchFamily="18" charset="0"/>
                          <a:cs typeface="Times New Roman" panose="02020603050405020304" pitchFamily="18" charset="0"/>
                        </a:rPr>
                        <a:t>br</a:t>
                      </a:r>
                      <a:r>
                        <a:rPr lang="en-US" sz="1400" dirty="0">
                          <a:effectLst/>
                          <a:latin typeface="Times New Roman" panose="02020603050405020304" pitchFamily="18" charset="0"/>
                          <a:cs typeface="Times New Roman" panose="02020603050405020304" pitchFamily="18" charset="0"/>
                        </a:rPr>
                        <a:t>&gt;* Limited range of NFC readers</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extLst>
                  <a:ext uri="{0D108BD9-81ED-4DB2-BD59-A6C34878D82A}">
                    <a16:rowId xmlns:a16="http://schemas.microsoft.com/office/drawing/2014/main" val="3506900752"/>
                  </a:ext>
                </a:extLst>
              </a:tr>
              <a:tr h="890685">
                <a:tc>
                  <a:txBody>
                    <a:bodyPr/>
                    <a:lstStyle/>
                    <a:p>
                      <a:pPr algn="ctr" fontAlgn="base"/>
                      <a:r>
                        <a:rPr lang="en-US" sz="1400" dirty="0">
                          <a:solidFill>
                            <a:schemeClr val="tx1"/>
                          </a:solidFill>
                          <a:effectLst/>
                          <a:latin typeface="Times New Roman" panose="02020603050405020304" pitchFamily="18" charset="0"/>
                          <a:cs typeface="Times New Roman" panose="02020603050405020304" pitchFamily="18" charset="0"/>
                        </a:rPr>
                        <a:t>2</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Car-Like Mobile Robot Reverse Parking. Author: A. K. Singh et al.</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IN" sz="1400" dirty="0">
                          <a:effectLst/>
                          <a:latin typeface="Times New Roman" panose="02020603050405020304" pitchFamily="18" charset="0"/>
                          <a:cs typeface="Times New Roman" panose="02020603050405020304" pitchFamily="18" charset="0"/>
                        </a:rPr>
                        <a:t>Fuzzy logic controller for parkin</a:t>
                      </a:r>
                      <a:r>
                        <a:rPr lang="en-US" sz="1400" dirty="0">
                          <a:effectLst/>
                          <a:latin typeface="Times New Roman" panose="02020603050405020304" pitchFamily="18" charset="0"/>
                          <a:cs typeface="Times New Roman" panose="02020603050405020304" pitchFamily="18" charset="0"/>
                        </a:rPr>
                        <a:t>g</a:t>
                      </a:r>
                      <a:r>
                        <a:rPr lang="en-IN" sz="1400" dirty="0">
                          <a:effectLst/>
                          <a:latin typeface="Times New Roman" panose="02020603050405020304" pitchFamily="18" charset="0"/>
                          <a:cs typeface="Times New Roman" panose="02020603050405020304" pitchFamily="18" charset="0"/>
                        </a:rPr>
                        <a:t> Ultrasonic sensors for obstacle detection</a:t>
                      </a:r>
                      <a:r>
                        <a:rPr lang="en-US" sz="1400" dirty="0">
                          <a:effectLst/>
                          <a:latin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cs typeface="Times New Roman" panose="02020603050405020304" pitchFamily="18" charset="0"/>
                        </a:rPr>
                        <a:t>DC motors for robot movement</a:t>
                      </a:r>
                      <a:r>
                        <a:rPr lang="en-US" sz="1400" dirty="0">
                          <a:effectLst/>
                          <a:latin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cs typeface="Times New Roman" panose="02020603050405020304" pitchFamily="18" charset="0"/>
                        </a:rPr>
                        <a:t>Microcontroller: Arduino Mega</a:t>
                      </a:r>
                      <a:r>
                        <a:rPr lang="en-US" sz="1400" dirty="0">
                          <a:effectLst/>
                          <a:latin typeface="Times New Roman" panose="02020603050405020304" pitchFamily="18" charset="0"/>
                          <a:cs typeface="Times New Roman" panose="02020603050405020304" pitchFamily="18" charset="0"/>
                        </a:rPr>
                        <a:t>.</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Smooth and efficient parking maneuver Real-time obstacle detection</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Limited to small-scale parking lots Requires precise calibration of sensors</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extLst>
                  <a:ext uri="{0D108BD9-81ED-4DB2-BD59-A6C34878D82A}">
                    <a16:rowId xmlns:a16="http://schemas.microsoft.com/office/drawing/2014/main" val="2977869282"/>
                  </a:ext>
                </a:extLst>
              </a:tr>
              <a:tr h="1118722">
                <a:tc>
                  <a:txBody>
                    <a:bodyPr/>
                    <a:lstStyle/>
                    <a:p>
                      <a:pPr algn="ctr" fontAlgn="base"/>
                      <a:r>
                        <a:rPr lang="en-US" sz="1400" dirty="0">
                          <a:solidFill>
                            <a:schemeClr val="tx1"/>
                          </a:solidFill>
                          <a:effectLst/>
                          <a:latin typeface="Times New Roman" panose="02020603050405020304" pitchFamily="18" charset="0"/>
                          <a:cs typeface="Times New Roman" panose="02020603050405020304" pitchFamily="18" charset="0"/>
                        </a:rPr>
                        <a:t>3</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Vision-Based Parking Assist System with Bird-Eye Surround Vision for Reverse parking. Author: Y. Liu et al.</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IN" sz="1400" dirty="0">
                          <a:effectLst/>
                          <a:latin typeface="Times New Roman" panose="02020603050405020304" pitchFamily="18" charset="0"/>
                          <a:cs typeface="Times New Roman" panose="02020603050405020304" pitchFamily="18" charset="0"/>
                        </a:rPr>
                        <a:t>Camera system for bird-eye view </a:t>
                      </a:r>
                      <a:r>
                        <a:rPr lang="en-IN" sz="1400" dirty="0" err="1">
                          <a:effectLst/>
                          <a:latin typeface="Times New Roman" panose="02020603050405020304" pitchFamily="18" charset="0"/>
                          <a:cs typeface="Times New Roman" panose="02020603050405020304" pitchFamily="18" charset="0"/>
                        </a:rPr>
                        <a:t>generatio</a:t>
                      </a:r>
                      <a:r>
                        <a:rPr lang="en-US" sz="1400" dirty="0">
                          <a:effectLst/>
                          <a:latin typeface="Times New Roman" panose="02020603050405020304" pitchFamily="18" charset="0"/>
                          <a:cs typeface="Times New Roman" panose="02020603050405020304" pitchFamily="18" charset="0"/>
                        </a:rPr>
                        <a:t>n</a:t>
                      </a:r>
                      <a:r>
                        <a:rPr lang="en-IN" sz="1400" dirty="0">
                          <a:effectLst/>
                          <a:latin typeface="Times New Roman" panose="02020603050405020304" pitchFamily="18" charset="0"/>
                          <a:cs typeface="Times New Roman" panose="02020603050405020304" pitchFamily="18" charset="0"/>
                        </a:rPr>
                        <a:t> Image processing for parking space detection</a:t>
                      </a:r>
                      <a:r>
                        <a:rPr lang="en-US" sz="1400" dirty="0">
                          <a:effectLst/>
                          <a:latin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cs typeface="Times New Roman" panose="02020603050405020304" pitchFamily="18" charset="0"/>
                        </a:rPr>
                        <a:t>Parking </a:t>
                      </a:r>
                      <a:r>
                        <a:rPr lang="en-IN" sz="1400" dirty="0" err="1">
                          <a:effectLst/>
                          <a:latin typeface="Times New Roman" panose="02020603050405020304" pitchFamily="18" charset="0"/>
                          <a:cs typeface="Times New Roman" panose="02020603050405020304" pitchFamily="18" charset="0"/>
                        </a:rPr>
                        <a:t>maneuver</a:t>
                      </a:r>
                      <a:r>
                        <a:rPr lang="en-IN" sz="1400" dirty="0">
                          <a:effectLst/>
                          <a:latin typeface="Times New Roman" panose="02020603050405020304" pitchFamily="18" charset="0"/>
                          <a:cs typeface="Times New Roman" panose="02020603050405020304" pitchFamily="18" charset="0"/>
                        </a:rPr>
                        <a:t> recommendation algorithm</a:t>
                      </a:r>
                      <a:r>
                        <a:rPr lang="en-US" sz="1400" dirty="0">
                          <a:effectLst/>
                          <a:latin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cs typeface="Times New Roman" panose="02020603050405020304" pitchFamily="18" charset="0"/>
                        </a:rPr>
                        <a:t>Display unit for driver assistance</a:t>
                      </a:r>
                      <a:r>
                        <a:rPr lang="en-US" sz="1400" dirty="0">
                          <a:effectLst/>
                          <a:latin typeface="Times New Roman" panose="02020603050405020304" pitchFamily="18" charset="0"/>
                          <a:cs typeface="Times New Roman" panose="02020603050405020304" pitchFamily="18" charset="0"/>
                        </a:rPr>
                        <a:t>.</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Accurate parking space detection Real-time parking maneuver recommendation</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High computational requirements Limited to well-lit parking environments</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extLst>
                  <a:ext uri="{0D108BD9-81ED-4DB2-BD59-A6C34878D82A}">
                    <a16:rowId xmlns:a16="http://schemas.microsoft.com/office/drawing/2014/main" val="2984266410"/>
                  </a:ext>
                </a:extLst>
              </a:tr>
              <a:tr h="1066516">
                <a:tc>
                  <a:txBody>
                    <a:bodyPr/>
                    <a:lstStyle/>
                    <a:p>
                      <a:pPr algn="ctr" fontAlgn="base"/>
                      <a:r>
                        <a:rPr lang="en-US" sz="1400" dirty="0">
                          <a:solidFill>
                            <a:schemeClr val="tx1"/>
                          </a:solidFill>
                          <a:effectLst/>
                          <a:latin typeface="Times New Roman" panose="02020603050405020304" pitchFamily="18" charset="0"/>
                          <a:cs typeface="Times New Roman" panose="02020603050405020304" pitchFamily="18" charset="0"/>
                        </a:rPr>
                        <a:t>4</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Autonomous Car Parking System using Fuzzy Logic. Author: S. K. Singh et al.</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IN" sz="1400" dirty="0">
                          <a:effectLst/>
                          <a:latin typeface="Times New Roman" panose="02020603050405020304" pitchFamily="18" charset="0"/>
                          <a:cs typeface="Times New Roman" panose="02020603050405020304" pitchFamily="18" charset="0"/>
                        </a:rPr>
                        <a:t> Fuzzy logic controller for parking </a:t>
                      </a:r>
                      <a:r>
                        <a:rPr lang="en-IN" sz="1400" dirty="0" err="1">
                          <a:effectLst/>
                          <a:latin typeface="Times New Roman" panose="02020603050405020304" pitchFamily="18" charset="0"/>
                          <a:cs typeface="Times New Roman" panose="02020603050405020304" pitchFamily="18" charset="0"/>
                        </a:rPr>
                        <a:t>maneuver</a:t>
                      </a:r>
                      <a:r>
                        <a:rPr lang="en-US" sz="1400" dirty="0">
                          <a:effectLst/>
                          <a:latin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cs typeface="Times New Roman" panose="02020603050405020304" pitchFamily="18" charset="0"/>
                        </a:rPr>
                        <a:t>Ultrasonic sensors for obstacle detection</a:t>
                      </a:r>
                      <a:r>
                        <a:rPr lang="en-US" sz="1400" dirty="0">
                          <a:effectLst/>
                          <a:latin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cs typeface="Times New Roman" panose="02020603050405020304" pitchFamily="18" charset="0"/>
                        </a:rPr>
                        <a:t>GPS  system for autonomous control</a:t>
                      </a:r>
                      <a:r>
                        <a:rPr lang="en-US" sz="1400" dirty="0">
                          <a:effectLst/>
                          <a:latin typeface="Times New Roman" panose="02020603050405020304" pitchFamily="18" charset="0"/>
                          <a:cs typeface="Times New Roman" panose="02020603050405020304" pitchFamily="18" charset="0"/>
                        </a:rPr>
                        <a:t>.</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Autonomous parking capability Real-time obstacle detection</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High complexity in implementation Requires precise calibration of sensors and actuators</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extLst>
                  <a:ext uri="{0D108BD9-81ED-4DB2-BD59-A6C34878D82A}">
                    <a16:rowId xmlns:a16="http://schemas.microsoft.com/office/drawing/2014/main" val="1174871159"/>
                  </a:ext>
                </a:extLst>
              </a:tr>
              <a:tr h="1066516">
                <a:tc>
                  <a:txBody>
                    <a:bodyPr/>
                    <a:lstStyle/>
                    <a:p>
                      <a:pPr algn="ctr" fontAlgn="base"/>
                      <a:r>
                        <a:rPr lang="en-US" sz="1400" dirty="0">
                          <a:solidFill>
                            <a:schemeClr val="tx1"/>
                          </a:solidFill>
                          <a:effectLst/>
                          <a:latin typeface="Times New Roman" panose="02020603050405020304" pitchFamily="18" charset="0"/>
                          <a:cs typeface="Times New Roman" panose="02020603050405020304" pitchFamily="18" charset="0"/>
                        </a:rPr>
                        <a:t>5</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US" sz="1400" dirty="0">
                          <a:solidFill>
                            <a:schemeClr val="tx1"/>
                          </a:solidFill>
                          <a:effectLst/>
                          <a:latin typeface="Times New Roman" panose="02020603050405020304" pitchFamily="18" charset="0"/>
                          <a:cs typeface="Times New Roman" panose="02020603050405020304" pitchFamily="18" charset="0"/>
                        </a:rPr>
                        <a:t>Electric Car with Assistive Parking. </a:t>
                      </a:r>
                      <a:r>
                        <a:rPr lang="en-US" sz="1400" dirty="0" err="1">
                          <a:solidFill>
                            <a:schemeClr val="tx1"/>
                          </a:solidFill>
                          <a:effectLst/>
                          <a:latin typeface="Times New Roman" panose="02020603050405020304" pitchFamily="18" charset="0"/>
                          <a:cs typeface="Times New Roman" panose="02020603050405020304" pitchFamily="18" charset="0"/>
                        </a:rPr>
                        <a:t>Authors:Muhammad</a:t>
                      </a:r>
                      <a:r>
                        <a:rPr lang="en-US" sz="1400" dirty="0">
                          <a:solidFill>
                            <a:schemeClr val="tx1"/>
                          </a:solidFill>
                          <a:effectLst/>
                          <a:latin typeface="Times New Roman" panose="02020603050405020304" pitchFamily="18" charset="0"/>
                          <a:cs typeface="Times New Roman" panose="02020603050405020304" pitchFamily="18" charset="0"/>
                        </a:rPr>
                        <a:t> </a:t>
                      </a:r>
                      <a:r>
                        <a:rPr lang="en-US" sz="1400" dirty="0" err="1">
                          <a:solidFill>
                            <a:schemeClr val="tx1"/>
                          </a:solidFill>
                          <a:effectLst/>
                          <a:latin typeface="Times New Roman" panose="02020603050405020304" pitchFamily="18" charset="0"/>
                          <a:cs typeface="Times New Roman" panose="02020603050405020304" pitchFamily="18" charset="0"/>
                        </a:rPr>
                        <a:t>Taha</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US" sz="1400" dirty="0">
                          <a:solidFill>
                            <a:schemeClr val="tx1"/>
                          </a:solidFill>
                          <a:effectLst/>
                          <a:latin typeface="Times New Roman" panose="02020603050405020304" pitchFamily="18" charset="0"/>
                          <a:cs typeface="Times New Roman" panose="02020603050405020304" pitchFamily="18" charset="0"/>
                        </a:rPr>
                        <a:t>Combines sensor-based systems, machine learning, and real-time data processing. Ultrasonic sensors, cameras, and LIDAR detect surroundings.</a:t>
                      </a:r>
                      <a:endParaRPr lang="en-IN" sz="1400" dirty="0">
                        <a:solidFill>
                          <a:schemeClr val="tx1"/>
                        </a:solidFill>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US" sz="1400" dirty="0">
                          <a:solidFill>
                            <a:schemeClr val="tx1"/>
                          </a:solidFill>
                          <a:effectLst/>
                          <a:latin typeface="Times New Roman" panose="02020603050405020304" pitchFamily="18" charset="0"/>
                          <a:cs typeface="Times New Roman" panose="02020603050405020304" pitchFamily="18" charset="0"/>
                        </a:rPr>
                        <a:t>Reduces parking effort and accidents.
Supports eco-friendly transportation.</a:t>
                      </a:r>
                    </a:p>
                  </a:txBody>
                  <a:tcPr marL="14990" marR="14990" marT="7495" marB="7495" anchor="ctr"/>
                </a:tc>
                <a:tc>
                  <a:txBody>
                    <a:bodyPr/>
                    <a:lstStyle/>
                    <a:p>
                      <a:pPr algn="l" fontAlgn="base"/>
                      <a:r>
                        <a:rPr lang="en-US" sz="1400" dirty="0">
                          <a:solidFill>
                            <a:schemeClr val="tx1"/>
                          </a:solidFill>
                          <a:effectLst/>
                          <a:latin typeface="Times New Roman" panose="02020603050405020304" pitchFamily="18" charset="0"/>
                          <a:cs typeface="Times New Roman" panose="02020603050405020304" pitchFamily="18" charset="0"/>
                        </a:rPr>
                        <a:t>High initial cost</a:t>
                      </a:r>
                    </a:p>
                    <a:p>
                      <a:pPr algn="l" fontAlgn="base"/>
                      <a:r>
                        <a:rPr lang="en-US" sz="1400" dirty="0">
                          <a:solidFill>
                            <a:schemeClr val="tx1"/>
                          </a:solidFill>
                          <a:effectLst/>
                          <a:latin typeface="Times New Roman" panose="02020603050405020304" pitchFamily="18" charset="0"/>
                          <a:cs typeface="Times New Roman" panose="02020603050405020304" pitchFamily="18" charset="0"/>
                        </a:rPr>
                        <a:t> Complex systems.
Dependence on clear surroundings for accuracy.</a:t>
                      </a:r>
                    </a:p>
                  </a:txBody>
                  <a:tcPr marL="14990" marR="14990" marT="7495" marB="7495" anchor="ctr"/>
                </a:tc>
                <a:extLst>
                  <a:ext uri="{0D108BD9-81ED-4DB2-BD59-A6C34878D82A}">
                    <a16:rowId xmlns:a16="http://schemas.microsoft.com/office/drawing/2014/main" val="846714442"/>
                  </a:ext>
                </a:extLst>
              </a:tr>
            </a:tbl>
          </a:graphicData>
        </a:graphic>
      </p:graphicFrame>
      <p:sp>
        <p:nvSpPr>
          <p:cNvPr id="4" name="Date Placeholder 3">
            <a:extLst>
              <a:ext uri="{FF2B5EF4-FFF2-40B4-BE49-F238E27FC236}">
                <a16:creationId xmlns:a16="http://schemas.microsoft.com/office/drawing/2014/main" id="{7EBAB2C9-06C7-52E5-529F-C8E349E3041E}"/>
              </a:ext>
            </a:extLst>
          </p:cNvPr>
          <p:cNvSpPr>
            <a:spLocks noGrp="1"/>
          </p:cNvSpPr>
          <p:nvPr>
            <p:ph type="dt" sz="half" idx="10"/>
          </p:nvPr>
        </p:nvSpPr>
        <p:spPr/>
        <p:txBody>
          <a:bodyPr/>
          <a:lstStyle/>
          <a:p>
            <a:pPr>
              <a:defRPr/>
            </a:pPr>
            <a:endParaRPr lang="en-US" dirty="0"/>
          </a:p>
        </p:txBody>
      </p:sp>
      <p:sp>
        <p:nvSpPr>
          <p:cNvPr id="3" name="Slide Number Placeholder 2">
            <a:extLst>
              <a:ext uri="{FF2B5EF4-FFF2-40B4-BE49-F238E27FC236}">
                <a16:creationId xmlns:a16="http://schemas.microsoft.com/office/drawing/2014/main" id="{EC6B9E94-66B2-237C-4698-A2E2E4D202FF}"/>
              </a:ext>
            </a:extLst>
          </p:cNvPr>
          <p:cNvSpPr>
            <a:spLocks noGrp="1"/>
          </p:cNvSpPr>
          <p:nvPr>
            <p:ph type="sldNum" sz="quarter" idx="12"/>
          </p:nvPr>
        </p:nvSpPr>
        <p:spPr/>
        <p:txBody>
          <a:bodyPr/>
          <a:lstStyle/>
          <a:p>
            <a:pPr>
              <a:defRPr/>
            </a:pPr>
            <a:fld id="{54F42247-52D0-4A9D-A764-BBF41A2BFA48}" type="slidenum">
              <a:rPr lang="en-US" altLang="zh-CN" smtClean="0"/>
              <a:pPr>
                <a:defRPr/>
              </a:pPr>
              <a:t>17</a:t>
            </a:fld>
            <a:endParaRPr lang="en-US" altLang="zh-CN"/>
          </a:p>
        </p:txBody>
      </p:sp>
    </p:spTree>
    <p:extLst>
      <p:ext uri="{BB962C8B-B14F-4D97-AF65-F5344CB8AC3E}">
        <p14:creationId xmlns:p14="http://schemas.microsoft.com/office/powerpoint/2010/main" val="158711966"/>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F617CAF-6081-A31E-C0D3-586883D22EBC}"/>
              </a:ext>
            </a:extLst>
          </p:cNvPr>
          <p:cNvSpPr>
            <a:spLocks noGrp="1" noChangeArrowheads="1"/>
          </p:cNvSpPr>
          <p:nvPr>
            <p:ph type="title"/>
          </p:nvPr>
        </p:nvSpPr>
        <p:spPr>
          <a:xfrm>
            <a:off x="1200540" y="286874"/>
            <a:ext cx="10363200" cy="1143000"/>
          </a:xfrm>
        </p:spPr>
        <p:txBody>
          <a:bodyPr/>
          <a:lstStyle/>
          <a:p>
            <a:pPr algn="ctr" eaLnBrk="1" hangingPunct="1"/>
            <a:r>
              <a:rPr lang="en-US" altLang="en-US" b="1" dirty="0">
                <a:latin typeface="Times New Roman" panose="02020603050405020304" pitchFamily="18" charset="0"/>
                <a:ea typeface="Microsoft Sans Serif" panose="020B0604020202020204" pitchFamily="34" charset="0"/>
                <a:cs typeface="Times New Roman" panose="02020603050405020304" pitchFamily="18" charset="0"/>
              </a:rPr>
              <a:t>BLOCK DIAGRAM</a:t>
            </a:r>
            <a:endParaRPr lang="en-IN" altLang="en-US" dirty="0">
              <a:ea typeface="Microsoft Sans Serif" panose="020B0604020202020204" pitchFamily="34" charset="0"/>
              <a:cs typeface="Times New Roman" panose="02020603050405020304" pitchFamily="18" charset="0"/>
            </a:endParaRPr>
          </a:p>
        </p:txBody>
      </p:sp>
      <p:sp>
        <p:nvSpPr>
          <p:cNvPr id="21507" name="Date Placeholder 2">
            <a:extLst>
              <a:ext uri="{FF2B5EF4-FFF2-40B4-BE49-F238E27FC236}">
                <a16:creationId xmlns:a16="http://schemas.microsoft.com/office/drawing/2014/main" id="{EE2BE77B-E69C-5F83-AD0A-8BAEBCED0319}"/>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endParaRPr lang="en-US" altLang="en-US" dirty="0">
              <a:solidFill>
                <a:schemeClr val="tx2"/>
              </a:solidFill>
            </a:endParaRPr>
          </a:p>
        </p:txBody>
      </p:sp>
      <p:sp>
        <p:nvSpPr>
          <p:cNvPr id="3" name="TextBox 2">
            <a:extLst>
              <a:ext uri="{FF2B5EF4-FFF2-40B4-BE49-F238E27FC236}">
                <a16:creationId xmlns:a16="http://schemas.microsoft.com/office/drawing/2014/main" id="{9E5D03B4-4A4F-6EC6-E5EA-734A61643E30}"/>
              </a:ext>
            </a:extLst>
          </p:cNvPr>
          <p:cNvSpPr txBox="1"/>
          <p:nvPr/>
        </p:nvSpPr>
        <p:spPr>
          <a:xfrm>
            <a:off x="1894115" y="1931437"/>
            <a:ext cx="1474237" cy="369332"/>
          </a:xfrm>
          <a:prstGeom prst="rect">
            <a:avLst/>
          </a:prstGeom>
          <a:noFill/>
          <a:ln>
            <a:solidFill>
              <a:schemeClr val="tx1"/>
            </a:solidFill>
          </a:ln>
        </p:spPr>
        <p:txBody>
          <a:bodyPr wrap="square" rtlCol="0">
            <a:spAutoFit/>
          </a:bodyPr>
          <a:lstStyle/>
          <a:p>
            <a:r>
              <a:rPr lang="en-US" altLang="en-US" sz="1800" dirty="0">
                <a:latin typeface="Times New Roman" panose="02020603050405020304" pitchFamily="18" charset="0"/>
                <a:cs typeface="Times New Roman" panose="02020603050405020304" pitchFamily="18" charset="0"/>
              </a:rPr>
              <a:t>3.7 v battery</a:t>
            </a:r>
            <a:endParaRPr lang="en-IN" dirty="0"/>
          </a:p>
        </p:txBody>
      </p:sp>
      <p:sp>
        <p:nvSpPr>
          <p:cNvPr id="4" name="Arrow: Right 3">
            <a:extLst>
              <a:ext uri="{FF2B5EF4-FFF2-40B4-BE49-F238E27FC236}">
                <a16:creationId xmlns:a16="http://schemas.microsoft.com/office/drawing/2014/main" id="{F827900E-E995-5671-D537-69DFC9DE3497}"/>
              </a:ext>
            </a:extLst>
          </p:cNvPr>
          <p:cNvSpPr/>
          <p:nvPr/>
        </p:nvSpPr>
        <p:spPr>
          <a:xfrm>
            <a:off x="3368352" y="2073343"/>
            <a:ext cx="559836" cy="10458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Content Placeholder 4">
            <a:extLst>
              <a:ext uri="{FF2B5EF4-FFF2-40B4-BE49-F238E27FC236}">
                <a16:creationId xmlns:a16="http://schemas.microsoft.com/office/drawing/2014/main" id="{E670AAC5-5AAB-560D-71CF-B7263EAF836A}"/>
              </a:ext>
            </a:extLst>
          </p:cNvPr>
          <p:cNvSpPr txBox="1">
            <a:spLocks noGrp="1"/>
          </p:cNvSpPr>
          <p:nvPr>
            <p:ph sz="quarter" idx="1"/>
          </p:nvPr>
        </p:nvSpPr>
        <p:spPr>
          <a:xfrm>
            <a:off x="836645" y="1255081"/>
            <a:ext cx="10363200" cy="5239025"/>
          </a:xfrm>
          <a:prstGeom prst="rect">
            <a:avLst/>
          </a:prstGeom>
          <a:noFill/>
          <a:ln>
            <a:solidFill>
              <a:schemeClr val="tx1"/>
            </a:solidFill>
          </a:ln>
        </p:spPr>
        <p:txBody>
          <a:bodyPr wrap="square" rtlCol="0">
            <a:spAutoFit/>
          </a:bodyPr>
          <a:lstStyle/>
          <a:p>
            <a:pPr marL="0" indent="0">
              <a:buNone/>
            </a:pPr>
            <a:endParaRPr lang="en-IN" dirty="0"/>
          </a:p>
        </p:txBody>
      </p:sp>
      <p:sp>
        <p:nvSpPr>
          <p:cNvPr id="7" name="TextBox 6">
            <a:extLst>
              <a:ext uri="{FF2B5EF4-FFF2-40B4-BE49-F238E27FC236}">
                <a16:creationId xmlns:a16="http://schemas.microsoft.com/office/drawing/2014/main" id="{837EB1AA-4698-CF95-BE72-D658FDBE036F}"/>
              </a:ext>
            </a:extLst>
          </p:cNvPr>
          <p:cNvSpPr txBox="1"/>
          <p:nvPr/>
        </p:nvSpPr>
        <p:spPr>
          <a:xfrm>
            <a:off x="4151736" y="3092149"/>
            <a:ext cx="1474237" cy="369332"/>
          </a:xfrm>
          <a:prstGeom prst="rect">
            <a:avLst/>
          </a:prstGeom>
          <a:noFill/>
          <a:ln>
            <a:solidFill>
              <a:schemeClr val="tx1"/>
            </a:solidFill>
          </a:ln>
        </p:spPr>
        <p:txBody>
          <a:bodyPr wrap="square" rtlCol="0">
            <a:spAutoFit/>
          </a:bodyPr>
          <a:lstStyle/>
          <a:p>
            <a:pPr algn="ctr"/>
            <a:r>
              <a:rPr lang="en-US" altLang="en-US" sz="1800" dirty="0">
                <a:latin typeface="Times New Roman" panose="02020603050405020304" pitchFamily="18" charset="0"/>
                <a:cs typeface="Times New Roman" panose="02020603050405020304" pitchFamily="18" charset="0"/>
              </a:rPr>
              <a:t>resistor 15K  </a:t>
            </a:r>
            <a:endParaRPr lang="en-IN" dirty="0"/>
          </a:p>
        </p:txBody>
      </p:sp>
      <p:sp>
        <p:nvSpPr>
          <p:cNvPr id="8" name="Arrow: Right 7">
            <a:extLst>
              <a:ext uri="{FF2B5EF4-FFF2-40B4-BE49-F238E27FC236}">
                <a16:creationId xmlns:a16="http://schemas.microsoft.com/office/drawing/2014/main" id="{910C4597-4498-7C46-7FFF-A6921FB4DEF4}"/>
              </a:ext>
            </a:extLst>
          </p:cNvPr>
          <p:cNvSpPr/>
          <p:nvPr/>
        </p:nvSpPr>
        <p:spPr>
          <a:xfrm>
            <a:off x="5756989" y="2087496"/>
            <a:ext cx="625151" cy="104583"/>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56ACDB05-9049-3C92-728E-E4A4366ED88B}"/>
              </a:ext>
            </a:extLst>
          </p:cNvPr>
          <p:cNvSpPr txBox="1"/>
          <p:nvPr/>
        </p:nvSpPr>
        <p:spPr>
          <a:xfrm>
            <a:off x="3928189" y="1931437"/>
            <a:ext cx="1828800" cy="369332"/>
          </a:xfrm>
          <a:prstGeom prst="rect">
            <a:avLst/>
          </a:prstGeom>
          <a:noFill/>
          <a:ln>
            <a:solidFill>
              <a:schemeClr val="tx1"/>
            </a:solidFill>
          </a:ln>
        </p:spPr>
        <p:txBody>
          <a:bodyPr wrap="square" rtlCol="0">
            <a:spAutoFit/>
          </a:bodyPr>
          <a:lstStyle/>
          <a:p>
            <a:r>
              <a:rPr lang="en-US" altLang="en-US" sz="1800" dirty="0">
                <a:latin typeface="Times New Roman" panose="02020603050405020304" pitchFamily="18" charset="0"/>
                <a:cs typeface="Times New Roman" panose="02020603050405020304" pitchFamily="18" charset="0"/>
              </a:rPr>
              <a:t>transistor BC547</a:t>
            </a:r>
            <a:endParaRPr lang="en-IN" dirty="0"/>
          </a:p>
        </p:txBody>
      </p:sp>
      <p:sp>
        <p:nvSpPr>
          <p:cNvPr id="11" name="Arrow: Right 10">
            <a:extLst>
              <a:ext uri="{FF2B5EF4-FFF2-40B4-BE49-F238E27FC236}">
                <a16:creationId xmlns:a16="http://schemas.microsoft.com/office/drawing/2014/main" id="{B31591B3-BCAB-8CB1-5436-37D908368019}"/>
              </a:ext>
            </a:extLst>
          </p:cNvPr>
          <p:cNvSpPr/>
          <p:nvPr/>
        </p:nvSpPr>
        <p:spPr>
          <a:xfrm rot="5400000">
            <a:off x="4483361" y="2606733"/>
            <a:ext cx="774441" cy="162513"/>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264C4396-366B-D984-02BF-425EBA2EF728}"/>
              </a:ext>
            </a:extLst>
          </p:cNvPr>
          <p:cNvSpPr/>
          <p:nvPr/>
        </p:nvSpPr>
        <p:spPr>
          <a:xfrm>
            <a:off x="6372811" y="1993260"/>
            <a:ext cx="1446245" cy="369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en-US" sz="1800" dirty="0">
                <a:latin typeface="Times New Roman" panose="02020603050405020304" pitchFamily="18" charset="0"/>
                <a:cs typeface="Times New Roman" panose="02020603050405020304" pitchFamily="18" charset="0"/>
              </a:rPr>
              <a:t>buzzer</a:t>
            </a:r>
            <a:endParaRPr lang="en-IN" dirty="0"/>
          </a:p>
        </p:txBody>
      </p:sp>
      <p:sp>
        <p:nvSpPr>
          <p:cNvPr id="13" name="Arrow: Down 12">
            <a:extLst>
              <a:ext uri="{FF2B5EF4-FFF2-40B4-BE49-F238E27FC236}">
                <a16:creationId xmlns:a16="http://schemas.microsoft.com/office/drawing/2014/main" id="{A6A9DF09-26B8-3F50-A6CF-64290F1CAAC1}"/>
              </a:ext>
            </a:extLst>
          </p:cNvPr>
          <p:cNvSpPr/>
          <p:nvPr/>
        </p:nvSpPr>
        <p:spPr>
          <a:xfrm>
            <a:off x="2431397" y="2300769"/>
            <a:ext cx="162513" cy="610382"/>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85AC7B21-1B6F-4BE3-01A3-564A8CC13D31}"/>
              </a:ext>
            </a:extLst>
          </p:cNvPr>
          <p:cNvSpPr/>
          <p:nvPr/>
        </p:nvSpPr>
        <p:spPr>
          <a:xfrm>
            <a:off x="1856791" y="2941313"/>
            <a:ext cx="1474237" cy="369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en-US" sz="1800" dirty="0">
                <a:latin typeface="Times New Roman" panose="02020603050405020304" pitchFamily="18" charset="0"/>
                <a:cs typeface="Times New Roman" panose="02020603050405020304" pitchFamily="18" charset="0"/>
              </a:rPr>
              <a:t>photo diode</a:t>
            </a:r>
            <a:endParaRPr lang="en-IN" dirty="0"/>
          </a:p>
        </p:txBody>
      </p:sp>
      <p:sp>
        <p:nvSpPr>
          <p:cNvPr id="17" name="Arrow: Down 16">
            <a:extLst>
              <a:ext uri="{FF2B5EF4-FFF2-40B4-BE49-F238E27FC236}">
                <a16:creationId xmlns:a16="http://schemas.microsoft.com/office/drawing/2014/main" id="{46E0FCE6-06E7-7373-1800-2C8869696035}"/>
              </a:ext>
            </a:extLst>
          </p:cNvPr>
          <p:cNvSpPr/>
          <p:nvPr/>
        </p:nvSpPr>
        <p:spPr>
          <a:xfrm>
            <a:off x="2431397" y="3310645"/>
            <a:ext cx="162513" cy="51379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93610B1-4253-3D21-E863-FE0F0E2DDA69}"/>
              </a:ext>
            </a:extLst>
          </p:cNvPr>
          <p:cNvSpPr/>
          <p:nvPr/>
        </p:nvSpPr>
        <p:spPr>
          <a:xfrm>
            <a:off x="1856790" y="3803997"/>
            <a:ext cx="1474237" cy="4484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en-US" sz="1800" dirty="0">
                <a:latin typeface="Times New Roman" panose="02020603050405020304" pitchFamily="18" charset="0"/>
                <a:cs typeface="Times New Roman" panose="02020603050405020304" pitchFamily="18" charset="0"/>
              </a:rPr>
              <a:t>IR LED</a:t>
            </a:r>
            <a:endParaRPr lang="en-IN" dirty="0"/>
          </a:p>
        </p:txBody>
      </p:sp>
      <p:sp>
        <p:nvSpPr>
          <p:cNvPr id="19" name="Arrow: Down 18">
            <a:extLst>
              <a:ext uri="{FF2B5EF4-FFF2-40B4-BE49-F238E27FC236}">
                <a16:creationId xmlns:a16="http://schemas.microsoft.com/office/drawing/2014/main" id="{8F7593FD-76C3-DA53-1123-B17FB0B08A25}"/>
              </a:ext>
            </a:extLst>
          </p:cNvPr>
          <p:cNvSpPr/>
          <p:nvPr/>
        </p:nvSpPr>
        <p:spPr>
          <a:xfrm>
            <a:off x="4789325" y="3461481"/>
            <a:ext cx="183118" cy="597350"/>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85A5ED37-0FF5-4314-C1F5-C6383702C423}"/>
              </a:ext>
            </a:extLst>
          </p:cNvPr>
          <p:cNvSpPr/>
          <p:nvPr/>
        </p:nvSpPr>
        <p:spPr>
          <a:xfrm rot="10800000">
            <a:off x="3341330" y="3935988"/>
            <a:ext cx="1620811" cy="24332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 name="Slide Number Placeholder 1">
            <a:extLst>
              <a:ext uri="{FF2B5EF4-FFF2-40B4-BE49-F238E27FC236}">
                <a16:creationId xmlns:a16="http://schemas.microsoft.com/office/drawing/2014/main" id="{C101F5DC-514A-653C-4292-15BD0AA4B4D5}"/>
              </a:ext>
            </a:extLst>
          </p:cNvPr>
          <p:cNvSpPr>
            <a:spLocks noGrp="1"/>
          </p:cNvSpPr>
          <p:nvPr>
            <p:ph type="sldNum" sz="quarter" idx="12"/>
          </p:nvPr>
        </p:nvSpPr>
        <p:spPr/>
        <p:txBody>
          <a:bodyPr/>
          <a:lstStyle/>
          <a:p>
            <a:pPr>
              <a:defRPr/>
            </a:pPr>
            <a:fld id="{54F42247-52D0-4A9D-A764-BBF41A2BFA48}" type="slidenum">
              <a:rPr lang="en-US" altLang="zh-CN" smtClean="0"/>
              <a:pPr>
                <a:defRPr/>
              </a:pPr>
              <a:t>18</a:t>
            </a:fld>
            <a:endParaRPr lang="en-US" altLang="zh-CN"/>
          </a:p>
        </p:txBody>
      </p:sp>
    </p:spTree>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40461-5DE4-1686-6218-36163CEB463F}"/>
              </a:ext>
            </a:extLst>
          </p:cNvPr>
          <p:cNvSpPr>
            <a:spLocks noGrp="1"/>
          </p:cNvSpPr>
          <p:nvPr>
            <p:ph type="title"/>
          </p:nvPr>
        </p:nvSpPr>
        <p:spPr>
          <a:xfrm>
            <a:off x="1219200" y="274638"/>
            <a:ext cx="10363200" cy="868362"/>
          </a:xfrm>
        </p:spPr>
        <p:txBody>
          <a:bodyPr/>
          <a:lstStyle/>
          <a:p>
            <a:r>
              <a:rPr lang="en-US" b="1" dirty="0">
                <a:latin typeface="Times New Roman" panose="02020603050405020304" pitchFamily="18" charset="0"/>
                <a:cs typeface="Times New Roman" panose="02020603050405020304" pitchFamily="18" charset="0"/>
              </a:rPr>
              <a:t>CIRCUIT DIAGRAM </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F6BFD75-12B7-1390-58E0-7E24F5100DC7}"/>
              </a:ext>
            </a:extLst>
          </p:cNvPr>
          <p:cNvSpPr>
            <a:spLocks noGrp="1"/>
          </p:cNvSpPr>
          <p:nvPr>
            <p:ph type="dt" sz="half" idx="10"/>
          </p:nvPr>
        </p:nvSpPr>
        <p:spPr/>
        <p:txBody>
          <a:bodyPr/>
          <a:lstStyle/>
          <a:p>
            <a:pPr>
              <a:defRPr/>
            </a:pPr>
            <a:endParaRPr lang="en-US" dirty="0"/>
          </a:p>
        </p:txBody>
      </p:sp>
      <p:sp>
        <p:nvSpPr>
          <p:cNvPr id="3" name="Slide Number Placeholder 2">
            <a:extLst>
              <a:ext uri="{FF2B5EF4-FFF2-40B4-BE49-F238E27FC236}">
                <a16:creationId xmlns:a16="http://schemas.microsoft.com/office/drawing/2014/main" id="{9057EE0F-0AA4-64F0-5C5C-F992DED9B2CA}"/>
              </a:ext>
            </a:extLst>
          </p:cNvPr>
          <p:cNvSpPr>
            <a:spLocks noGrp="1"/>
          </p:cNvSpPr>
          <p:nvPr>
            <p:ph type="sldNum" sz="quarter" idx="12"/>
          </p:nvPr>
        </p:nvSpPr>
        <p:spPr/>
        <p:txBody>
          <a:bodyPr/>
          <a:lstStyle/>
          <a:p>
            <a:pPr>
              <a:defRPr/>
            </a:pPr>
            <a:fld id="{54F42247-52D0-4A9D-A764-BBF41A2BFA48}" type="slidenum">
              <a:rPr lang="en-US" altLang="zh-CN" smtClean="0"/>
              <a:pPr>
                <a:defRPr/>
              </a:pPr>
              <a:t>19</a:t>
            </a:fld>
            <a:endParaRPr lang="en-US" altLang="zh-CN"/>
          </a:p>
        </p:txBody>
      </p:sp>
      <p:pic>
        <p:nvPicPr>
          <p:cNvPr id="14" name="Picture 14">
            <a:extLst>
              <a:ext uri="{FF2B5EF4-FFF2-40B4-BE49-F238E27FC236}">
                <a16:creationId xmlns:a16="http://schemas.microsoft.com/office/drawing/2014/main" id="{C0610CA4-DAFA-F83C-AF55-F150241F13FE}"/>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656476" y="1293019"/>
            <a:ext cx="4879048" cy="4917281"/>
          </a:xfrm>
        </p:spPr>
      </p:pic>
    </p:spTree>
    <p:extLst>
      <p:ext uri="{BB962C8B-B14F-4D97-AF65-F5344CB8AC3E}">
        <p14:creationId xmlns:p14="http://schemas.microsoft.com/office/powerpoint/2010/main" val="416920731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876A-9EBA-200F-C763-5EF8336D9C77}"/>
              </a:ext>
            </a:extLst>
          </p:cNvPr>
          <p:cNvSpPr>
            <a:spLocks noGrp="1"/>
          </p:cNvSpPr>
          <p:nvPr>
            <p:ph type="title"/>
          </p:nvPr>
        </p:nvSpPr>
        <p:spPr>
          <a:xfrm>
            <a:off x="914400" y="58738"/>
            <a:ext cx="10363200" cy="760412"/>
          </a:xfrm>
        </p:spPr>
        <p:txBody>
          <a:bodyP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OUTLINE</a:t>
            </a:r>
            <a:endParaRPr lang="en-IN" b="1"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10243" name="Date Placeholder 10">
            <a:extLst>
              <a:ext uri="{FF2B5EF4-FFF2-40B4-BE49-F238E27FC236}">
                <a16:creationId xmlns:a16="http://schemas.microsoft.com/office/drawing/2014/main" id="{E2ECA490-18FA-9EF9-2949-85C14CEC239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endParaRPr lang="en-US" altLang="en-US" dirty="0">
              <a:solidFill>
                <a:schemeClr val="tx2"/>
              </a:solidFill>
            </a:endParaRPr>
          </a:p>
        </p:txBody>
      </p:sp>
      <p:pic>
        <p:nvPicPr>
          <p:cNvPr id="10244" name="Content Placeholder 99">
            <a:extLst>
              <a:ext uri="{FF2B5EF4-FFF2-40B4-BE49-F238E27FC236}">
                <a16:creationId xmlns:a16="http://schemas.microsoft.com/office/drawing/2014/main" id="{8921DDC6-B6C7-4A91-2D64-64009DE5B36E}"/>
              </a:ext>
            </a:extLst>
          </p:cNvPr>
          <p:cNvPicPr>
            <a:picLocks noGrp="1" noChangeAspect="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336550" y="176213"/>
            <a:ext cx="1355725" cy="836612"/>
          </a:xfrm>
        </p:spPr>
      </p:pic>
      <p:sp>
        <p:nvSpPr>
          <p:cNvPr id="3" name="Content Placeholder 2">
            <a:extLst>
              <a:ext uri="{FF2B5EF4-FFF2-40B4-BE49-F238E27FC236}">
                <a16:creationId xmlns:a16="http://schemas.microsoft.com/office/drawing/2014/main" id="{057193D6-B12E-EBF6-B29E-1C188A835A2B}"/>
              </a:ext>
            </a:extLst>
          </p:cNvPr>
          <p:cNvSpPr>
            <a:spLocks noGrp="1"/>
          </p:cNvSpPr>
          <p:nvPr>
            <p:ph sz="quarter" idx="2"/>
          </p:nvPr>
        </p:nvSpPr>
        <p:spPr>
          <a:xfrm>
            <a:off x="2090738" y="629444"/>
            <a:ext cx="6807200" cy="5751512"/>
          </a:xfrm>
        </p:spPr>
        <p:txBody>
          <a:bodyPr>
            <a:noAutofit/>
          </a:bodyPr>
          <a:lstStyle/>
          <a:p>
            <a:pPr eaLnBrk="1" fontAlgn="auto" hangingPunct="1">
              <a:lnSpc>
                <a:spcPct val="120000"/>
              </a:lnSpc>
              <a:spcBef>
                <a:spcPts val="800"/>
              </a:spcBef>
              <a:spcAft>
                <a:spcPts val="800"/>
              </a:spcAft>
              <a:defRPr/>
            </a:pPr>
            <a:r>
              <a:rPr lang="en-IN" sz="1200" b="1" dirty="0">
                <a:latin typeface="Times New Roman" panose="02020603050405020304"/>
                <a:ea typeface="Microsoft Sans Serif" panose="020B0604020202020204" pitchFamily="34" charset="0"/>
                <a:cs typeface="Times New Roman" panose="02020603050405020304" pitchFamily="18" charset="0"/>
              </a:rPr>
              <a:t>ABSTRACT –MODULE 1</a:t>
            </a:r>
          </a:p>
          <a:p>
            <a:pPr eaLnBrk="1" fontAlgn="auto" hangingPunct="1">
              <a:lnSpc>
                <a:spcPct val="120000"/>
              </a:lnSpc>
              <a:spcBef>
                <a:spcPts val="800"/>
              </a:spcBef>
              <a:spcAft>
                <a:spcPts val="800"/>
              </a:spcAft>
              <a:defRPr/>
            </a:pPr>
            <a:r>
              <a:rPr lang="en-US" sz="1200" b="1" dirty="0">
                <a:latin typeface="Times New Roman" panose="02020603050405020304"/>
                <a:ea typeface="Microsoft Sans Serif" panose="020B0604020202020204" pitchFamily="34" charset="0"/>
                <a:cs typeface="Times New Roman" panose="02020603050405020304" pitchFamily="18" charset="0"/>
              </a:rPr>
              <a:t>INTRODUCTION</a:t>
            </a:r>
          </a:p>
          <a:p>
            <a:pPr eaLnBrk="1" fontAlgn="auto" hangingPunct="1">
              <a:lnSpc>
                <a:spcPct val="120000"/>
              </a:lnSpc>
              <a:spcBef>
                <a:spcPts val="800"/>
              </a:spcBef>
              <a:spcAft>
                <a:spcPts val="800"/>
              </a:spcAft>
              <a:defRPr/>
            </a:pPr>
            <a:r>
              <a:rPr lang="en-US" sz="1200" b="1" dirty="0">
                <a:latin typeface="Times New Roman" panose="02020603050405020304"/>
                <a:ea typeface="Microsoft Sans Serif" panose="020B0604020202020204" pitchFamily="34" charset="0"/>
                <a:cs typeface="Times New Roman" panose="02020603050405020304" pitchFamily="18" charset="0"/>
              </a:rPr>
              <a:t>OBJECTIVE AND SCOPE</a:t>
            </a:r>
          </a:p>
          <a:p>
            <a:pPr eaLnBrk="1" fontAlgn="auto" hangingPunct="1">
              <a:lnSpc>
                <a:spcPct val="120000"/>
              </a:lnSpc>
              <a:spcBef>
                <a:spcPts val="800"/>
              </a:spcBef>
              <a:spcAft>
                <a:spcPts val="800"/>
              </a:spcAft>
              <a:defRPr/>
            </a:pPr>
            <a:r>
              <a:rPr lang="en-US" sz="1200" b="1">
                <a:latin typeface="Times New Roman" panose="02020603050405020304"/>
                <a:ea typeface="Microsoft Sans Serif" panose="020B0604020202020204" pitchFamily="34" charset="0"/>
                <a:cs typeface="Times New Roman" panose="02020603050405020304" pitchFamily="18" charset="0"/>
              </a:rPr>
              <a:t>BLOCK DIAGRAM AND </a:t>
            </a:r>
            <a:endParaRPr lang="en-US" sz="1200" b="1" dirty="0">
              <a:latin typeface="Times New Roman" panose="02020603050405020304"/>
              <a:ea typeface="Microsoft Sans Serif" panose="020B0604020202020204" pitchFamily="34" charset="0"/>
              <a:cs typeface="Times New Roman" panose="02020603050405020304" pitchFamily="18" charset="0"/>
            </a:endParaRPr>
          </a:p>
          <a:p>
            <a:pPr eaLnBrk="1" fontAlgn="auto" hangingPunct="1">
              <a:lnSpc>
                <a:spcPct val="120000"/>
              </a:lnSpc>
              <a:spcBef>
                <a:spcPts val="800"/>
              </a:spcBef>
              <a:spcAft>
                <a:spcPts val="800"/>
              </a:spcAft>
              <a:defRPr/>
            </a:pPr>
            <a:r>
              <a:rPr lang="en-IN" sz="1200" b="1" dirty="0">
                <a:latin typeface="Times New Roman" panose="02020603050405020304"/>
                <a:cs typeface="Times New Roman" panose="02020603050405020304" pitchFamily="18" charset="0"/>
              </a:rPr>
              <a:t>HARDWARE MODULE</a:t>
            </a:r>
            <a:endParaRPr lang="en-US" sz="1200" b="1" dirty="0">
              <a:latin typeface="Times New Roman" panose="02020603050405020304"/>
              <a:ea typeface="Microsoft Sans Serif" panose="020B0604020202020204" pitchFamily="34" charset="0"/>
              <a:cs typeface="Times New Roman" panose="02020603050405020304" pitchFamily="18" charset="0"/>
            </a:endParaRPr>
          </a:p>
          <a:p>
            <a:pPr eaLnBrk="1" fontAlgn="auto" hangingPunct="1">
              <a:lnSpc>
                <a:spcPct val="120000"/>
              </a:lnSpc>
              <a:spcBef>
                <a:spcPts val="800"/>
              </a:spcBef>
              <a:spcAft>
                <a:spcPts val="800"/>
              </a:spcAft>
              <a:defRPr/>
            </a:pPr>
            <a:r>
              <a:rPr lang="en-US" sz="1200" b="1" dirty="0">
                <a:latin typeface="Times New Roman" panose="02020603050405020304"/>
                <a:ea typeface="Microsoft Sans Serif" panose="020B0604020202020204" pitchFamily="34" charset="0"/>
                <a:cs typeface="Times New Roman" panose="02020603050405020304" pitchFamily="18" charset="0"/>
              </a:rPr>
              <a:t>ADVANTAGES  AND APPLICATIONS </a:t>
            </a:r>
            <a:endParaRPr lang="en-IN" sz="1200" b="1" dirty="0">
              <a:latin typeface="Times New Roman" panose="02020603050405020304"/>
              <a:ea typeface="Microsoft Sans Serif" panose="020B0604020202020204" pitchFamily="34" charset="0"/>
              <a:cs typeface="Times New Roman" panose="02020603050405020304" pitchFamily="18" charset="0"/>
            </a:endParaRPr>
          </a:p>
          <a:p>
            <a:pPr eaLnBrk="1" fontAlgn="auto" hangingPunct="1">
              <a:lnSpc>
                <a:spcPct val="120000"/>
              </a:lnSpc>
              <a:spcBef>
                <a:spcPts val="800"/>
              </a:spcBef>
              <a:spcAft>
                <a:spcPts val="800"/>
              </a:spcAft>
              <a:defRPr/>
            </a:pPr>
            <a:r>
              <a:rPr lang="en-IN" sz="1200" b="1" dirty="0">
                <a:latin typeface="Times New Roman" panose="02020603050405020304"/>
                <a:ea typeface="Microsoft Sans Serif" panose="020B0604020202020204" pitchFamily="34" charset="0"/>
                <a:cs typeface="Times New Roman" panose="02020603050405020304" pitchFamily="18" charset="0"/>
              </a:rPr>
              <a:t>ABSTRACT –MODULE 2</a:t>
            </a:r>
          </a:p>
          <a:p>
            <a:pPr eaLnBrk="1" fontAlgn="auto" hangingPunct="1">
              <a:lnSpc>
                <a:spcPct val="120000"/>
              </a:lnSpc>
              <a:spcBef>
                <a:spcPts val="800"/>
              </a:spcBef>
              <a:spcAft>
                <a:spcPts val="800"/>
              </a:spcAft>
              <a:defRPr/>
            </a:pPr>
            <a:r>
              <a:rPr lang="en-US" sz="1200" b="1" dirty="0">
                <a:latin typeface="Times New Roman" panose="02020603050405020304"/>
                <a:ea typeface="Microsoft Sans Serif" panose="020B0604020202020204" pitchFamily="34" charset="0"/>
                <a:cs typeface="Times New Roman" panose="02020603050405020304" pitchFamily="18" charset="0"/>
              </a:rPr>
              <a:t>INTRODUCTION</a:t>
            </a:r>
          </a:p>
          <a:p>
            <a:pPr eaLnBrk="1" fontAlgn="auto" hangingPunct="1">
              <a:lnSpc>
                <a:spcPct val="120000"/>
              </a:lnSpc>
              <a:spcBef>
                <a:spcPts val="800"/>
              </a:spcBef>
              <a:spcAft>
                <a:spcPts val="800"/>
              </a:spcAft>
              <a:defRPr/>
            </a:pPr>
            <a:r>
              <a:rPr lang="en-US" sz="1200" b="1" dirty="0">
                <a:latin typeface="Times New Roman" panose="02020603050405020304"/>
                <a:ea typeface="Microsoft Sans Serif" panose="020B0604020202020204" pitchFamily="34" charset="0"/>
                <a:cs typeface="Times New Roman" panose="02020603050405020304" pitchFamily="18" charset="0"/>
              </a:rPr>
              <a:t>OBJECTIVE AND SCOPE </a:t>
            </a:r>
          </a:p>
          <a:p>
            <a:pPr eaLnBrk="1" fontAlgn="auto" hangingPunct="1">
              <a:lnSpc>
                <a:spcPct val="120000"/>
              </a:lnSpc>
              <a:spcBef>
                <a:spcPts val="800"/>
              </a:spcBef>
              <a:spcAft>
                <a:spcPts val="800"/>
              </a:spcAft>
              <a:defRPr/>
            </a:pPr>
            <a:r>
              <a:rPr lang="en-US" sz="1200" b="1" dirty="0">
                <a:latin typeface="Times New Roman" panose="02020603050405020304"/>
                <a:ea typeface="Microsoft Sans Serif" panose="020B0604020202020204" pitchFamily="34" charset="0"/>
                <a:cs typeface="Times New Roman" panose="02020603050405020304" pitchFamily="18" charset="0"/>
              </a:rPr>
              <a:t>BLOCK DIAGRAM</a:t>
            </a:r>
          </a:p>
          <a:p>
            <a:pPr eaLnBrk="1" fontAlgn="auto" hangingPunct="1">
              <a:lnSpc>
                <a:spcPct val="120000"/>
              </a:lnSpc>
              <a:spcBef>
                <a:spcPts val="800"/>
              </a:spcBef>
              <a:spcAft>
                <a:spcPts val="800"/>
              </a:spcAft>
              <a:defRPr/>
            </a:pPr>
            <a:r>
              <a:rPr lang="en-IN" sz="1200" b="1" dirty="0">
                <a:latin typeface="Times New Roman" panose="02020603050405020304"/>
                <a:cs typeface="Times New Roman" panose="02020603050405020304" pitchFamily="18" charset="0"/>
              </a:rPr>
              <a:t>HARDWARE MODULE</a:t>
            </a:r>
            <a:endParaRPr lang="en-US" sz="1200" b="1" dirty="0">
              <a:latin typeface="Times New Roman" panose="02020603050405020304"/>
              <a:ea typeface="Microsoft Sans Serif" panose="020B0604020202020204" pitchFamily="34" charset="0"/>
              <a:cs typeface="Times New Roman" panose="02020603050405020304" pitchFamily="18" charset="0"/>
            </a:endParaRPr>
          </a:p>
          <a:p>
            <a:pPr eaLnBrk="1" fontAlgn="auto" hangingPunct="1">
              <a:lnSpc>
                <a:spcPct val="120000"/>
              </a:lnSpc>
              <a:spcBef>
                <a:spcPts val="800"/>
              </a:spcBef>
              <a:spcAft>
                <a:spcPts val="800"/>
              </a:spcAft>
              <a:defRPr/>
            </a:pPr>
            <a:r>
              <a:rPr lang="en-US" sz="1200" b="1" dirty="0">
                <a:latin typeface="Times New Roman" panose="02020603050405020304"/>
                <a:ea typeface="Microsoft Sans Serif" panose="020B0604020202020204" pitchFamily="34" charset="0"/>
                <a:cs typeface="Times New Roman" panose="02020603050405020304" pitchFamily="18" charset="0"/>
              </a:rPr>
              <a:t>ADVANTAGES  AND APPLICATIONS</a:t>
            </a:r>
          </a:p>
          <a:p>
            <a:pPr eaLnBrk="1" fontAlgn="auto" hangingPunct="1">
              <a:lnSpc>
                <a:spcPct val="120000"/>
              </a:lnSpc>
              <a:spcBef>
                <a:spcPts val="800"/>
              </a:spcBef>
              <a:spcAft>
                <a:spcPts val="800"/>
              </a:spcAft>
              <a:defRPr/>
            </a:pPr>
            <a:r>
              <a:rPr lang="en-US" sz="1200" b="1" dirty="0">
                <a:latin typeface="Times New Roman" panose="02020603050405020304"/>
                <a:ea typeface="Microsoft Sans Serif" panose="020B0604020202020204" pitchFamily="34" charset="0"/>
                <a:cs typeface="Times New Roman" panose="02020603050405020304" pitchFamily="18" charset="0"/>
              </a:rPr>
              <a:t>CONCLUSION </a:t>
            </a:r>
          </a:p>
          <a:p>
            <a:pPr eaLnBrk="1" fontAlgn="auto" hangingPunct="1">
              <a:lnSpc>
                <a:spcPct val="120000"/>
              </a:lnSpc>
              <a:spcBef>
                <a:spcPts val="800"/>
              </a:spcBef>
              <a:spcAft>
                <a:spcPts val="800"/>
              </a:spcAft>
              <a:defRPr/>
            </a:pPr>
            <a:r>
              <a:rPr lang="en-IN" sz="1200" b="1" dirty="0">
                <a:latin typeface="Times New Roman" panose="02020603050405020304"/>
                <a:ea typeface="Microsoft Sans Serif" panose="020B0604020202020204" pitchFamily="34" charset="0"/>
                <a:cs typeface="Times New Roman" panose="02020603050405020304" pitchFamily="18" charset="0"/>
              </a:rPr>
              <a:t>REFERENCES</a:t>
            </a:r>
          </a:p>
          <a:p>
            <a:pPr marL="274320" indent="-274320" eaLnBrk="1" fontAlgn="auto" hangingPunct="1">
              <a:spcBef>
                <a:spcPts val="580"/>
              </a:spcBef>
              <a:spcAft>
                <a:spcPts val="0"/>
              </a:spcAft>
              <a:buFont typeface="Wingdings 2" panose="05020102010507070707"/>
              <a:buChar char=""/>
              <a:defRPr/>
            </a:pPr>
            <a:endParaRPr lang="en-IN" sz="1200" dirty="0"/>
          </a:p>
        </p:txBody>
      </p:sp>
      <p:pic>
        <p:nvPicPr>
          <p:cNvPr id="10246" name="Picture 7">
            <a:extLst>
              <a:ext uri="{FF2B5EF4-FFF2-40B4-BE49-F238E27FC236}">
                <a16:creationId xmlns:a16="http://schemas.microsoft.com/office/drawing/2014/main" id="{D145FC12-56A5-2FE5-8ABF-640DE06EA0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3EB16C53-D310-89BB-E778-37BC3E6AEA63}"/>
              </a:ext>
            </a:extLst>
          </p:cNvPr>
          <p:cNvSpPr>
            <a:spLocks noGrp="1"/>
          </p:cNvSpPr>
          <p:nvPr>
            <p:ph type="sldNum" sz="quarter" idx="12"/>
          </p:nvPr>
        </p:nvSpPr>
        <p:spPr/>
        <p:txBody>
          <a:bodyPr/>
          <a:lstStyle/>
          <a:p>
            <a:pPr>
              <a:defRPr/>
            </a:pPr>
            <a:fld id="{BC7DA698-5AD0-4489-A589-D40BB4F21C2C}" type="slidenum">
              <a:rPr lang="en-US" altLang="zh-CN" smtClean="0"/>
              <a:pPr>
                <a:defRPr/>
              </a:pPr>
              <a:t>2</a:t>
            </a:fld>
            <a:endParaRPr lang="en-US" altLang="zh-CN"/>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B73CAE3E-A306-DC32-5A8E-83EFB9CC60CD}"/>
              </a:ext>
            </a:extLst>
          </p:cNvPr>
          <p:cNvSpPr>
            <a:spLocks noGrp="1" noChangeArrowheads="1"/>
          </p:cNvSpPr>
          <p:nvPr>
            <p:ph type="title"/>
          </p:nvPr>
        </p:nvSpPr>
        <p:spPr/>
        <p:txBody>
          <a:bodyPr/>
          <a:lstStyle/>
          <a:p>
            <a:pPr algn="ctr" eaLnBrk="1" hangingPunct="1"/>
            <a:r>
              <a:rPr lang="en-IN" altLang="en-US" b="1">
                <a:latin typeface="Times New Roman" panose="02020603050405020304" pitchFamily="18" charset="0"/>
                <a:cs typeface="Times New Roman" panose="02020603050405020304" pitchFamily="18" charset="0"/>
              </a:rPr>
              <a:t>HARDWARE MODULE</a:t>
            </a:r>
          </a:p>
        </p:txBody>
      </p:sp>
      <p:sp>
        <p:nvSpPr>
          <p:cNvPr id="22531" name="Content Placeholder 2">
            <a:extLst>
              <a:ext uri="{FF2B5EF4-FFF2-40B4-BE49-F238E27FC236}">
                <a16:creationId xmlns:a16="http://schemas.microsoft.com/office/drawing/2014/main" id="{4C1343B6-0693-C89D-D6A3-874120C80EE2}"/>
              </a:ext>
            </a:extLst>
          </p:cNvPr>
          <p:cNvSpPr>
            <a:spLocks noGrp="1" noChangeArrowheads="1"/>
          </p:cNvSpPr>
          <p:nvPr>
            <p:ph sz="quarter" idx="1"/>
          </p:nvPr>
        </p:nvSpPr>
        <p:spPr>
          <a:xfrm>
            <a:off x="1069579" y="1726406"/>
            <a:ext cx="10363200" cy="4572000"/>
          </a:xfrm>
        </p:spPr>
        <p:txBody>
          <a:bodyPr/>
          <a:lstStyle/>
          <a:p>
            <a:pPr algn="just" eaLnBrk="1" hangingPunct="1"/>
            <a:r>
              <a:rPr lang="en-US" altLang="en-US" sz="2000" dirty="0">
                <a:latin typeface="Times New Roman" panose="02020603050405020304" pitchFamily="18" charset="0"/>
                <a:cs typeface="Times New Roman" panose="02020603050405020304" pitchFamily="18" charset="0"/>
              </a:rPr>
              <a:t>IR LED
resistor 1K,2.6K,15K
buzzer 
3.7 v battery 
transistor BC547
photo diode</a:t>
            </a:r>
            <a:endParaRPr lang="en-IN" altLang="en-US" sz="2000" dirty="0">
              <a:latin typeface="Times New Roman" panose="02020603050405020304" pitchFamily="18" charset="0"/>
              <a:cs typeface="Times New Roman" panose="02020603050405020304" pitchFamily="18" charset="0"/>
            </a:endParaRPr>
          </a:p>
        </p:txBody>
      </p:sp>
      <p:sp>
        <p:nvSpPr>
          <p:cNvPr id="22532" name="Date Placeholder 3">
            <a:extLst>
              <a:ext uri="{FF2B5EF4-FFF2-40B4-BE49-F238E27FC236}">
                <a16:creationId xmlns:a16="http://schemas.microsoft.com/office/drawing/2014/main" id="{E3CF0690-7D4C-BA8F-C264-6F0E009B563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endParaRPr lang="en-US" altLang="en-US" dirty="0">
              <a:solidFill>
                <a:schemeClr val="tx2"/>
              </a:solidFill>
            </a:endParaRPr>
          </a:p>
        </p:txBody>
      </p:sp>
      <p:sp>
        <p:nvSpPr>
          <p:cNvPr id="3" name="Slide Number Placeholder 2">
            <a:extLst>
              <a:ext uri="{FF2B5EF4-FFF2-40B4-BE49-F238E27FC236}">
                <a16:creationId xmlns:a16="http://schemas.microsoft.com/office/drawing/2014/main" id="{9F952344-701E-523B-9D3B-93EDEAD5B275}"/>
              </a:ext>
            </a:extLst>
          </p:cNvPr>
          <p:cNvSpPr>
            <a:spLocks noGrp="1"/>
          </p:cNvSpPr>
          <p:nvPr>
            <p:ph type="sldNum" sz="quarter" idx="12"/>
          </p:nvPr>
        </p:nvSpPr>
        <p:spPr/>
        <p:txBody>
          <a:bodyPr/>
          <a:lstStyle/>
          <a:p>
            <a:pPr>
              <a:defRPr/>
            </a:pPr>
            <a:fld id="{54F42247-52D0-4A9D-A764-BBF41A2BFA48}" type="slidenum">
              <a:rPr lang="en-US" altLang="zh-CN" smtClean="0"/>
              <a:pPr>
                <a:defRPr/>
              </a:pPr>
              <a:t>20</a:t>
            </a:fld>
            <a:endParaRPr lang="en-US" altLang="zh-CN"/>
          </a:p>
        </p:txBody>
      </p:sp>
    </p:spTree>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C1841-CE2B-0A94-ABE5-C373BF5073E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WORKING MODULE</a:t>
            </a:r>
            <a:r>
              <a:rPr lang="en-US" dirty="0"/>
              <a:t> </a:t>
            </a:r>
          </a:p>
        </p:txBody>
      </p:sp>
      <p:sp>
        <p:nvSpPr>
          <p:cNvPr id="4" name="Date Placeholder 3">
            <a:extLst>
              <a:ext uri="{FF2B5EF4-FFF2-40B4-BE49-F238E27FC236}">
                <a16:creationId xmlns:a16="http://schemas.microsoft.com/office/drawing/2014/main" id="{7AF4D01A-567B-F3BE-A643-0D4CE104DFC0}"/>
              </a:ext>
            </a:extLst>
          </p:cNvPr>
          <p:cNvSpPr>
            <a:spLocks noGrp="1"/>
          </p:cNvSpPr>
          <p:nvPr>
            <p:ph type="dt" sz="half" idx="10"/>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5C3BCCAC-F3BC-7A40-997C-D45F3C876EB3}"/>
              </a:ext>
            </a:extLst>
          </p:cNvPr>
          <p:cNvSpPr>
            <a:spLocks noGrp="1"/>
          </p:cNvSpPr>
          <p:nvPr>
            <p:ph type="sldNum" sz="quarter" idx="12"/>
          </p:nvPr>
        </p:nvSpPr>
        <p:spPr/>
        <p:txBody>
          <a:bodyPr/>
          <a:lstStyle/>
          <a:p>
            <a:pPr>
              <a:defRPr/>
            </a:pPr>
            <a:fld id="{54F42247-52D0-4A9D-A764-BBF41A2BFA48}" type="slidenum">
              <a:rPr lang="en-US" altLang="zh-CN" smtClean="0"/>
              <a:pPr>
                <a:defRPr/>
              </a:pPr>
              <a:t>21</a:t>
            </a:fld>
            <a:endParaRPr lang="en-US" altLang="zh-CN"/>
          </a:p>
        </p:txBody>
      </p:sp>
      <p:pic>
        <p:nvPicPr>
          <p:cNvPr id="7" name="Picture 2">
            <a:extLst>
              <a:ext uri="{FF2B5EF4-FFF2-40B4-BE49-F238E27FC236}">
                <a16:creationId xmlns:a16="http://schemas.microsoft.com/office/drawing/2014/main" id="{045DAB4C-EB93-662E-4B2F-8C47554CC681}"/>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861195" y="1620044"/>
            <a:ext cx="5079205" cy="3091338"/>
          </a:xfrm>
          <a:prstGeom prst="rect">
            <a:avLst/>
          </a:prstGeom>
        </p:spPr>
      </p:pic>
      <p:sp>
        <p:nvSpPr>
          <p:cNvPr id="9" name="TextBox 8">
            <a:extLst>
              <a:ext uri="{FF2B5EF4-FFF2-40B4-BE49-F238E27FC236}">
                <a16:creationId xmlns:a16="http://schemas.microsoft.com/office/drawing/2014/main" id="{C07702F7-1042-71E3-E547-11BAEA572BD0}"/>
              </a:ext>
            </a:extLst>
          </p:cNvPr>
          <p:cNvSpPr txBox="1"/>
          <p:nvPr/>
        </p:nvSpPr>
        <p:spPr>
          <a:xfrm>
            <a:off x="1219200" y="5448776"/>
            <a:ext cx="10982325" cy="369332"/>
          </a:xfrm>
          <a:prstGeom prst="rect">
            <a:avLst/>
          </a:prstGeom>
          <a:noFill/>
        </p:spPr>
        <p:txBody>
          <a:bodyPr wrap="square" rtlCol="0">
            <a:spAutoFit/>
          </a:bodyPr>
          <a:lstStyle/>
          <a:p>
            <a:pPr algn="l"/>
            <a:r>
              <a:rPr lang="en-US" dirty="0">
                <a:hlinkClick r:id="rId3"/>
              </a:rPr>
              <a:t>https://drive.google.com/file/d/1AqkW8GmtvEOvP_HG8Hek1Ac94AVhLNxZ/view?usp=drivesdk</a:t>
            </a:r>
            <a:endParaRPr lang="en-US" dirty="0"/>
          </a:p>
        </p:txBody>
      </p:sp>
    </p:spTree>
    <p:extLst>
      <p:ext uri="{BB962C8B-B14F-4D97-AF65-F5344CB8AC3E}">
        <p14:creationId xmlns:p14="http://schemas.microsoft.com/office/powerpoint/2010/main" val="2537325982"/>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990131A1-9850-8A63-952C-1187CD1952B8}"/>
              </a:ext>
            </a:extLst>
          </p:cNvPr>
          <p:cNvSpPr>
            <a:spLocks noGrp="1" noChangeArrowheads="1"/>
          </p:cNvSpPr>
          <p:nvPr>
            <p:ph type="title"/>
          </p:nvPr>
        </p:nvSpPr>
        <p:spPr/>
        <p:txBody>
          <a:bodyPr/>
          <a:lstStyle/>
          <a:p>
            <a:pPr eaLnBrk="1" hangingPunct="1"/>
            <a:r>
              <a:rPr lang="en-US" altLang="en-US" b="1">
                <a:latin typeface="Times New Roman" panose="02020603050405020304" pitchFamily="18" charset="0"/>
                <a:cs typeface="Times New Roman" panose="02020603050405020304" pitchFamily="18" charset="0"/>
              </a:rPr>
              <a:t>ADVANTAGES AND APPLICATIONS</a:t>
            </a:r>
            <a:endParaRPr lang="en-IN" altLang="en-US" b="1">
              <a:latin typeface="Times New Roman" panose="02020603050405020304" pitchFamily="18" charset="0"/>
              <a:cs typeface="Times New Roman" panose="02020603050405020304" pitchFamily="18" charset="0"/>
            </a:endParaRPr>
          </a:p>
        </p:txBody>
      </p:sp>
      <p:sp>
        <p:nvSpPr>
          <p:cNvPr id="23555" name="Date Placeholder 2">
            <a:extLst>
              <a:ext uri="{FF2B5EF4-FFF2-40B4-BE49-F238E27FC236}">
                <a16:creationId xmlns:a16="http://schemas.microsoft.com/office/drawing/2014/main" id="{453DCACA-3E93-2355-D59D-99221391A0DB}"/>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DAC3FE03-8BA1-4A5B-8E2A-CE1E8966FCA5}" type="datetime1">
              <a:rPr lang="en-US" altLang="en-US" smtClean="0">
                <a:solidFill>
                  <a:schemeClr val="tx2"/>
                </a:solidFill>
              </a:rPr>
              <a:t>6/1/2025</a:t>
            </a:fld>
            <a:endParaRPr lang="en-US" altLang="en-US" dirty="0">
              <a:solidFill>
                <a:schemeClr val="tx2"/>
              </a:solidFill>
            </a:endParaRPr>
          </a:p>
        </p:txBody>
      </p:sp>
      <p:sp>
        <p:nvSpPr>
          <p:cNvPr id="23556" name="Content Placeholder 5">
            <a:extLst>
              <a:ext uri="{FF2B5EF4-FFF2-40B4-BE49-F238E27FC236}">
                <a16:creationId xmlns:a16="http://schemas.microsoft.com/office/drawing/2014/main" id="{441D8C04-5533-CA9C-36E8-FB0ADBBF7A4B}"/>
              </a:ext>
            </a:extLst>
          </p:cNvPr>
          <p:cNvSpPr>
            <a:spLocks noGrp="1" noChangeArrowheads="1"/>
          </p:cNvSpPr>
          <p:nvPr>
            <p:ph sz="quarter" idx="1"/>
          </p:nvPr>
        </p:nvSpPr>
        <p:spPr>
          <a:xfrm>
            <a:off x="1219200" y="1619250"/>
            <a:ext cx="10363200" cy="4572000"/>
          </a:xfrm>
        </p:spPr>
        <p:txBody>
          <a:bodyPr/>
          <a:lstStyle/>
          <a:p>
            <a:pPr marL="0" indent="0" eaLnBrk="1" hangingPunct="1">
              <a:buNone/>
            </a:pPr>
            <a:r>
              <a:rPr lang="en-US" altLang="en-US" sz="2000" b="1" dirty="0">
                <a:latin typeface="Times New Roman" panose="02020603050405020304" pitchFamily="18" charset="0"/>
                <a:cs typeface="Times New Roman" panose="02020603050405020304" pitchFamily="18" charset="0"/>
              </a:rPr>
              <a:t>ADVANTAGES</a:t>
            </a:r>
            <a:endParaRPr lang="en-US" altLang="en-US" sz="2000" dirty="0">
              <a:latin typeface="Times New Roman" panose="02020603050405020304" pitchFamily="18" charset="0"/>
              <a:cs typeface="Times New Roman" panose="02020603050405020304" pitchFamily="18" charset="0"/>
            </a:endParaRPr>
          </a:p>
          <a:p>
            <a:pPr eaLnBrk="1" hangingPunct="1"/>
            <a:r>
              <a:rPr lang="en-US" altLang="en-US" sz="2000" dirty="0">
                <a:latin typeface="Times New Roman" panose="02020603050405020304" pitchFamily="18" charset="0"/>
                <a:cs typeface="Times New Roman" panose="02020603050405020304" pitchFamily="18" charset="0"/>
              </a:rPr>
              <a:t>Enhanced Safety and Damage Prevention.</a:t>
            </a:r>
          </a:p>
          <a:p>
            <a:pPr eaLnBrk="1" hangingPunct="1"/>
            <a:r>
              <a:rPr lang="en-US" altLang="en-US" sz="2000" dirty="0">
                <a:latin typeface="Times New Roman" panose="02020603050405020304" pitchFamily="18" charset="0"/>
                <a:cs typeface="Times New Roman" panose="02020603050405020304" pitchFamily="18" charset="0"/>
              </a:rPr>
              <a:t>Ease of Parking.</a:t>
            </a:r>
          </a:p>
          <a:p>
            <a:pPr eaLnBrk="1" hangingPunct="1"/>
            <a:r>
              <a:rPr lang="en-US" altLang="en-US" sz="2000" dirty="0">
                <a:latin typeface="Times New Roman" panose="02020603050405020304" pitchFamily="18" charset="0"/>
                <a:cs typeface="Times New Roman" panose="02020603050405020304" pitchFamily="18" charset="0"/>
              </a:rPr>
              <a:t>Assistance in Low Visibility.</a:t>
            </a:r>
          </a:p>
          <a:p>
            <a:pPr eaLnBrk="1" hangingPunct="1"/>
            <a:r>
              <a:rPr lang="en-US" sz="2000" dirty="0">
                <a:latin typeface="Times New Roman" panose="02020603050405020304" pitchFamily="18" charset="0"/>
                <a:cs typeface="Times New Roman" panose="02020603050405020304" pitchFamily="18" charset="0"/>
              </a:rPr>
              <a:t>Improved Parking Efficiency and </a:t>
            </a:r>
            <a:r>
              <a:rPr lang="en-US" sz="2000" dirty="0" err="1">
                <a:latin typeface="Times New Roman" panose="02020603050405020304" pitchFamily="18" charset="0"/>
                <a:cs typeface="Times New Roman" panose="02020603050405020304" pitchFamily="18" charset="0"/>
              </a:rPr>
              <a:t>occurancy</a:t>
            </a:r>
            <a:r>
              <a:rPr lang="en-US" sz="2000" dirty="0">
                <a:latin typeface="Times New Roman" panose="02020603050405020304" pitchFamily="18" charset="0"/>
                <a:cs typeface="Times New Roman" panose="02020603050405020304" pitchFamily="18" charset="0"/>
              </a:rPr>
              <a:t>.</a:t>
            </a:r>
          </a:p>
          <a:p>
            <a:pPr marL="0" indent="0" eaLnBrk="1" hangingPunct="1">
              <a:buNone/>
            </a:pPr>
            <a:endParaRPr lang="en-US" sz="2000" dirty="0">
              <a:latin typeface="Times New Roman" panose="02020603050405020304" pitchFamily="18" charset="0"/>
              <a:cs typeface="Times New Roman" panose="02020603050405020304" pitchFamily="18" charset="0"/>
            </a:endParaRPr>
          </a:p>
          <a:p>
            <a:pPr marL="0" indent="0" eaLnBrk="1" hangingPunct="1">
              <a:buNone/>
            </a:pPr>
            <a:r>
              <a:rPr lang="en-US" altLang="en-US" sz="2000" b="1" dirty="0">
                <a:latin typeface="Times New Roman" panose="02020603050405020304" pitchFamily="18" charset="0"/>
                <a:cs typeface="Times New Roman" panose="02020603050405020304" pitchFamily="18" charset="0"/>
              </a:rPr>
              <a:t>APPLICATIONS</a:t>
            </a:r>
            <a:endParaRPr lang="en-US" sz="2000" dirty="0">
              <a:latin typeface="Times New Roman" panose="02020603050405020304" pitchFamily="18" charset="0"/>
              <a:cs typeface="Times New Roman" panose="02020603050405020304" pitchFamily="18" charset="0"/>
            </a:endParaRPr>
          </a:p>
          <a:p>
            <a:pPr eaLnBrk="1" hangingPunct="1"/>
            <a:r>
              <a:rPr lang="en-US" sz="2000" dirty="0">
                <a:latin typeface="Times New Roman" panose="02020603050405020304" pitchFamily="18" charset="0"/>
                <a:cs typeface="Times New Roman" panose="02020603050405020304" pitchFamily="18" charset="0"/>
              </a:rPr>
              <a:t>Obstacle Detection.</a:t>
            </a:r>
          </a:p>
          <a:p>
            <a:pPr eaLnBrk="1" hangingPunct="1"/>
            <a:r>
              <a:rPr lang="en-US" sz="2000" dirty="0">
                <a:latin typeface="Times New Roman" panose="02020603050405020304" pitchFamily="18" charset="0"/>
                <a:cs typeface="Times New Roman" panose="02020603050405020304" pitchFamily="18" charset="0"/>
              </a:rPr>
              <a:t>Traffic Assist in Tight Spaces.</a:t>
            </a:r>
          </a:p>
          <a:p>
            <a:pPr eaLnBrk="1" hangingPunct="1"/>
            <a:r>
              <a:rPr lang="en-US" sz="2000" dirty="0">
                <a:latin typeface="Times New Roman" panose="02020603050405020304" pitchFamily="18" charset="0"/>
                <a:cs typeface="Times New Roman" panose="02020603050405020304" pitchFamily="18" charset="0"/>
              </a:rPr>
              <a:t>Automated Parking Systems.</a:t>
            </a:r>
          </a:p>
        </p:txBody>
      </p:sp>
      <p:sp>
        <p:nvSpPr>
          <p:cNvPr id="2" name="Slide Number Placeholder 1">
            <a:extLst>
              <a:ext uri="{FF2B5EF4-FFF2-40B4-BE49-F238E27FC236}">
                <a16:creationId xmlns:a16="http://schemas.microsoft.com/office/drawing/2014/main" id="{C7C75DD1-C8F8-1ABC-CB26-EA0F38F7B530}"/>
              </a:ext>
            </a:extLst>
          </p:cNvPr>
          <p:cNvSpPr>
            <a:spLocks noGrp="1"/>
          </p:cNvSpPr>
          <p:nvPr>
            <p:ph type="sldNum" sz="quarter" idx="12"/>
          </p:nvPr>
        </p:nvSpPr>
        <p:spPr/>
        <p:txBody>
          <a:bodyPr/>
          <a:lstStyle/>
          <a:p>
            <a:pPr>
              <a:defRPr/>
            </a:pPr>
            <a:fld id="{54F42247-52D0-4A9D-A764-BBF41A2BFA48}" type="slidenum">
              <a:rPr lang="en-US" altLang="zh-CN" smtClean="0"/>
              <a:pPr>
                <a:defRPr/>
              </a:pPr>
              <a:t>22</a:t>
            </a:fld>
            <a:endParaRPr lang="en-US" altLang="zh-CN"/>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CC9BA151-C2A9-0C84-2544-7F2693658F27}"/>
              </a:ext>
            </a:extLst>
          </p:cNvPr>
          <p:cNvSpPr>
            <a:spLocks noGrp="1" noChangeArrowheads="1"/>
          </p:cNvSpPr>
          <p:nvPr>
            <p:ph type="title"/>
          </p:nvPr>
        </p:nvSpPr>
        <p:spPr>
          <a:xfrm>
            <a:off x="683419" y="261936"/>
            <a:ext cx="10363200" cy="1143000"/>
          </a:xfrm>
        </p:spPr>
        <p:txBody>
          <a:bodyPr/>
          <a:lstStyle/>
          <a:p>
            <a:pPr algn="ctr" eaLnBrk="1" hangingPunct="1"/>
            <a:r>
              <a:rPr lang="en-US" altLang="en-US" b="1">
                <a:latin typeface="Times New Roman" panose="02020603050405020304" pitchFamily="18" charset="0"/>
                <a:cs typeface="Times New Roman" panose="02020603050405020304" pitchFamily="18" charset="0"/>
              </a:rPr>
              <a:t>CONCLUSION</a:t>
            </a:r>
            <a:endParaRPr lang="en-IN" altLang="en-US" b="1">
              <a:latin typeface="Times New Roman" panose="02020603050405020304" pitchFamily="18" charset="0"/>
              <a:cs typeface="Times New Roman" panose="02020603050405020304" pitchFamily="18" charset="0"/>
            </a:endParaRPr>
          </a:p>
        </p:txBody>
      </p:sp>
      <p:sp>
        <p:nvSpPr>
          <p:cNvPr id="24579" name="Date Placeholder 2">
            <a:extLst>
              <a:ext uri="{FF2B5EF4-FFF2-40B4-BE49-F238E27FC236}">
                <a16:creationId xmlns:a16="http://schemas.microsoft.com/office/drawing/2014/main" id="{1BD18EC1-9B18-120D-09BA-2525B8A33EA1}"/>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148BD9CB-EBB8-463F-A766-8F99F6D90776}" type="datetime1">
              <a:rPr lang="en-US" altLang="en-US" smtClean="0">
                <a:solidFill>
                  <a:schemeClr val="tx2"/>
                </a:solidFill>
              </a:rPr>
              <a:t>6/1/2025</a:t>
            </a:fld>
            <a:endParaRPr lang="en-US" altLang="en-US" dirty="0">
              <a:solidFill>
                <a:schemeClr val="tx2"/>
              </a:solidFill>
            </a:endParaRPr>
          </a:p>
        </p:txBody>
      </p:sp>
      <p:sp>
        <p:nvSpPr>
          <p:cNvPr id="24580" name="Content Placeholder 5">
            <a:extLst>
              <a:ext uri="{FF2B5EF4-FFF2-40B4-BE49-F238E27FC236}">
                <a16:creationId xmlns:a16="http://schemas.microsoft.com/office/drawing/2014/main" id="{94769CEF-BF7A-F5D5-A0C5-264AD717C6B1}"/>
              </a:ext>
            </a:extLst>
          </p:cNvPr>
          <p:cNvSpPr>
            <a:spLocks noGrp="1" noChangeArrowheads="1"/>
          </p:cNvSpPr>
          <p:nvPr>
            <p:ph sz="quarter" idx="1"/>
          </p:nvPr>
        </p:nvSpPr>
        <p:spPr>
          <a:xfrm>
            <a:off x="1081087" y="1674018"/>
            <a:ext cx="10363200" cy="4572000"/>
          </a:xfrm>
        </p:spPr>
        <p:txBody>
          <a:bodyPr/>
          <a:lstStyle/>
          <a:p>
            <a:pPr algn="just" eaLnBrk="1" hangingPunct="1"/>
            <a:r>
              <a:rPr lang="en-US" altLang="en-US" sz="2000" dirty="0">
                <a:latin typeface="Times New Roman" panose="02020603050405020304" pitchFamily="18" charset="0"/>
                <a:cs typeface="Times New Roman" panose="02020603050405020304" pitchFamily="18" charset="0"/>
              </a:rPr>
              <a:t>The wire break alarm system successfully detects any disruptions in the connected wires, providing timely alerts through a buzzer or notification. It ensures prompt responses to wire faults, enhancing safety and reliability in various applications, including security systems and industrial monitoring, while being cost-effective and easy to implement.</a:t>
            </a:r>
          </a:p>
          <a:p>
            <a:pPr eaLnBrk="1" hangingPunct="1"/>
            <a:endParaRPr lang="en-US" altLang="en-US" sz="2000" dirty="0">
              <a:latin typeface="Times New Roman" panose="02020603050405020304" pitchFamily="18" charset="0"/>
              <a:cs typeface="Times New Roman" panose="02020603050405020304" pitchFamily="18" charset="0"/>
            </a:endParaRPr>
          </a:p>
          <a:p>
            <a:pPr algn="just" eaLnBrk="1" hangingPunct="1"/>
            <a:r>
              <a:rPr lang="en-US" altLang="en-US" sz="2000" dirty="0">
                <a:latin typeface="Times New Roman" panose="02020603050405020304" pitchFamily="18" charset="0"/>
                <a:cs typeface="Times New Roman" panose="02020603050405020304" pitchFamily="18" charset="0"/>
              </a:rPr>
              <a:t>The car reverse parking sensor project successfully enhances vehicle safety by providing audible alerts to the driver when objects are detected behind the car. It effectively reduces the risk of accidents and damage while reversing, offering an affordable and efficient solution to improve parking accuracy and overall driving experience.</a:t>
            </a:r>
            <a:endParaRPr lang="en-IN" alt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C82E9A90-0EF7-D212-3FFF-A41131C24B8F}"/>
              </a:ext>
            </a:extLst>
          </p:cNvPr>
          <p:cNvSpPr>
            <a:spLocks noGrp="1"/>
          </p:cNvSpPr>
          <p:nvPr>
            <p:ph type="sldNum" sz="quarter" idx="12"/>
          </p:nvPr>
        </p:nvSpPr>
        <p:spPr/>
        <p:txBody>
          <a:bodyPr/>
          <a:lstStyle/>
          <a:p>
            <a:pPr>
              <a:defRPr/>
            </a:pPr>
            <a:fld id="{54F42247-52D0-4A9D-A764-BBF41A2BFA48}" type="slidenum">
              <a:rPr lang="en-US" altLang="zh-CN" smtClean="0"/>
              <a:pPr>
                <a:defRPr/>
              </a:pPr>
              <a:t>23</a:t>
            </a:fld>
            <a:endParaRPr lang="en-US" altLang="zh-CN"/>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E32327C-D3C9-0515-D7E3-C18C04BD1BB5}"/>
              </a:ext>
            </a:extLst>
          </p:cNvPr>
          <p:cNvSpPr>
            <a:spLocks noGrp="1"/>
          </p:cNvSpPr>
          <p:nvPr>
            <p:ph type="title"/>
          </p:nvPr>
        </p:nvSpPr>
        <p:spPr>
          <a:xfrm>
            <a:off x="942181" y="213914"/>
            <a:ext cx="10363200" cy="952501"/>
          </a:xfrm>
        </p:spPr>
        <p:txBody>
          <a:bodyPr anchor="ct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REFERENCES</a:t>
            </a:r>
          </a:p>
        </p:txBody>
      </p:sp>
      <p:sp>
        <p:nvSpPr>
          <p:cNvPr id="26627" name="Date Placeholder 1">
            <a:extLst>
              <a:ext uri="{FF2B5EF4-FFF2-40B4-BE49-F238E27FC236}">
                <a16:creationId xmlns:a16="http://schemas.microsoft.com/office/drawing/2014/main" id="{ED4608CB-774B-55F5-4B87-6054647BB8D0}"/>
              </a:ext>
            </a:extLst>
          </p:cNvPr>
          <p:cNvSpPr>
            <a:spLocks noGrp="1" noChangeArrowheads="1"/>
          </p:cNvSpPr>
          <p:nvPr>
            <p:ph type="dt" sz="quarter" idx="10"/>
          </p:nvPr>
        </p:nvSpPr>
        <p:spPr bwMode="auto">
          <a:xfrm>
            <a:off x="8380413" y="6110288"/>
            <a:ext cx="33020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endParaRPr lang="en-US" altLang="en-US" dirty="0">
              <a:solidFill>
                <a:schemeClr val="tx2"/>
              </a:solidFill>
            </a:endParaRPr>
          </a:p>
        </p:txBody>
      </p:sp>
      <p:pic>
        <p:nvPicPr>
          <p:cNvPr id="26628" name="Content Placeholder 99">
            <a:extLst>
              <a:ext uri="{FF2B5EF4-FFF2-40B4-BE49-F238E27FC236}">
                <a16:creationId xmlns:a16="http://schemas.microsoft.com/office/drawing/2014/main" id="{FF6AD035-C6A0-AA50-690E-2E2EFCCC0635}"/>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27025" y="176213"/>
            <a:ext cx="1230313" cy="758825"/>
          </a:xfrm>
        </p:spPr>
      </p:pic>
      <p:sp>
        <p:nvSpPr>
          <p:cNvPr id="3" name="Content Placeholder 2">
            <a:extLst>
              <a:ext uri="{FF2B5EF4-FFF2-40B4-BE49-F238E27FC236}">
                <a16:creationId xmlns:a16="http://schemas.microsoft.com/office/drawing/2014/main" id="{46FF5265-11FB-DC82-9EBE-61093F692300}"/>
              </a:ext>
            </a:extLst>
          </p:cNvPr>
          <p:cNvSpPr>
            <a:spLocks noGrp="1"/>
          </p:cNvSpPr>
          <p:nvPr>
            <p:ph sz="quarter" idx="2"/>
          </p:nvPr>
        </p:nvSpPr>
        <p:spPr>
          <a:xfrm>
            <a:off x="804863" y="1456926"/>
            <a:ext cx="10745507" cy="4275933"/>
          </a:xfrm>
        </p:spPr>
        <p:txBody>
          <a:bodyPr anchor="t">
            <a:normAutofit/>
          </a:bodyPr>
          <a:lstStyle/>
          <a:p>
            <a:pPr algn="just" eaLnBrk="1" fontAlgn="auto" hangingPunct="1">
              <a:lnSpc>
                <a:spcPct val="110000"/>
              </a:lnSpc>
              <a:spcBef>
                <a:spcPts val="200"/>
              </a:spcBef>
              <a:spcAft>
                <a:spcPts val="200"/>
              </a:spcAft>
              <a:defRPr/>
            </a:pPr>
            <a:r>
              <a:rPr lang="en-US" sz="2000" dirty="0">
                <a:solidFill>
                  <a:srgbClr val="000000"/>
                </a:solidFill>
                <a:latin typeface="Times New Roman" panose="02020603050405020304" pitchFamily="18" charset="0"/>
                <a:cs typeface="Times New Roman" panose="02020603050405020304" pitchFamily="18" charset="0"/>
              </a:rPr>
              <a:t>F. </a:t>
            </a:r>
            <a:r>
              <a:rPr lang="en-US" sz="2000" dirty="0" err="1">
                <a:solidFill>
                  <a:srgbClr val="000000"/>
                </a:solidFill>
                <a:latin typeface="Times New Roman" panose="02020603050405020304" pitchFamily="18" charset="0"/>
                <a:cs typeface="Times New Roman" panose="02020603050405020304" pitchFamily="18" charset="0"/>
              </a:rPr>
              <a:t>Barrero</a:t>
            </a:r>
            <a:r>
              <a:rPr lang="en-US" sz="2000" dirty="0">
                <a:solidFill>
                  <a:srgbClr val="000000"/>
                </a:solidFill>
                <a:latin typeface="Times New Roman" panose="02020603050405020304" pitchFamily="18" charset="0"/>
                <a:cs typeface="Times New Roman" panose="02020603050405020304" pitchFamily="18" charset="0"/>
              </a:rPr>
              <a:t>, J. A. Guevara, E. Vargas, S. </a:t>
            </a:r>
            <a:r>
              <a:rPr lang="en-US" sz="2000" dirty="0" err="1">
                <a:solidFill>
                  <a:srgbClr val="000000"/>
                </a:solidFill>
                <a:latin typeface="Times New Roman" panose="02020603050405020304" pitchFamily="18" charset="0"/>
                <a:cs typeface="Times New Roman" panose="02020603050405020304" pitchFamily="18" charset="0"/>
              </a:rPr>
              <a:t>Toral</a:t>
            </a:r>
            <a:r>
              <a:rPr lang="en-US" sz="2000" dirty="0">
                <a:solidFill>
                  <a:srgbClr val="000000"/>
                </a:solidFill>
                <a:latin typeface="Times New Roman" panose="02020603050405020304" pitchFamily="18" charset="0"/>
                <a:cs typeface="Times New Roman" panose="02020603050405020304" pitchFamily="18" charset="0"/>
              </a:rPr>
              <a:t> and M. Vargas, “Networked Transducers in Intelligent Transportation Systems Based on the IEEE 1451 Standard”, Computer Standards &amp; Interfaces, vol. 36, no. 2, pp. 300-311, 2014.</a:t>
            </a:r>
          </a:p>
          <a:p>
            <a:pPr algn="just" eaLnBrk="1" fontAlgn="auto" hangingPunct="1">
              <a:lnSpc>
                <a:spcPct val="110000"/>
              </a:lnSpc>
              <a:spcBef>
                <a:spcPts val="200"/>
              </a:spcBef>
              <a:spcAft>
                <a:spcPts val="200"/>
              </a:spcAft>
              <a:defRPr/>
            </a:pPr>
            <a:r>
              <a:rPr lang="en-US" sz="2000" dirty="0">
                <a:solidFill>
                  <a:srgbClr val="000000"/>
                </a:solidFill>
                <a:latin typeface="Times New Roman" panose="02020603050405020304" pitchFamily="18" charset="0"/>
                <a:cs typeface="Times New Roman" panose="02020603050405020304" pitchFamily="18" charset="0"/>
              </a:rPr>
              <a:t>H. </a:t>
            </a:r>
            <a:r>
              <a:rPr lang="en-US" sz="2000" dirty="0" err="1">
                <a:solidFill>
                  <a:srgbClr val="000000"/>
                </a:solidFill>
                <a:latin typeface="Times New Roman" panose="02020603050405020304" pitchFamily="18" charset="0"/>
                <a:cs typeface="Times New Roman" panose="02020603050405020304" pitchFamily="18" charset="0"/>
              </a:rPr>
              <a:t>Cai-mei</a:t>
            </a:r>
            <a:r>
              <a:rPr lang="en-US" sz="2000" dirty="0">
                <a:solidFill>
                  <a:srgbClr val="000000"/>
                </a:solidFill>
                <a:latin typeface="Times New Roman" panose="02020603050405020304" pitchFamily="18" charset="0"/>
                <a:cs typeface="Times New Roman" panose="02020603050405020304" pitchFamily="18" charset="0"/>
              </a:rPr>
              <a:t>, H. </a:t>
            </a:r>
            <a:r>
              <a:rPr lang="en-US" sz="2000" dirty="0" err="1">
                <a:solidFill>
                  <a:srgbClr val="000000"/>
                </a:solidFill>
                <a:latin typeface="Times New Roman" panose="02020603050405020304" pitchFamily="18" charset="0"/>
                <a:cs typeface="Times New Roman" panose="02020603050405020304" pitchFamily="18" charset="0"/>
              </a:rPr>
              <a:t>Zhi</a:t>
            </a:r>
            <a:r>
              <a:rPr lang="en-US" sz="2000" dirty="0">
                <a:solidFill>
                  <a:srgbClr val="000000"/>
                </a:solidFill>
                <a:latin typeface="Times New Roman" panose="02020603050405020304" pitchFamily="18" charset="0"/>
                <a:cs typeface="Times New Roman" panose="02020603050405020304" pitchFamily="18" charset="0"/>
              </a:rPr>
              <a:t>-kun, Y. Yue-</a:t>
            </a:r>
            <a:r>
              <a:rPr lang="en-US" sz="2000" dirty="0" err="1">
                <a:solidFill>
                  <a:srgbClr val="000000"/>
                </a:solidFill>
                <a:latin typeface="Times New Roman" panose="02020603050405020304" pitchFamily="18" charset="0"/>
                <a:cs typeface="Times New Roman" panose="02020603050405020304" pitchFamily="18" charset="0"/>
              </a:rPr>
              <a:t>feng</a:t>
            </a:r>
            <a:r>
              <a:rPr lang="en-US" sz="2000" dirty="0">
                <a:solidFill>
                  <a:srgbClr val="000000"/>
                </a:solidFill>
                <a:latin typeface="Times New Roman" panose="02020603050405020304" pitchFamily="18" charset="0"/>
                <a:cs typeface="Times New Roman" panose="02020603050405020304" pitchFamily="18" charset="0"/>
              </a:rPr>
              <a:t>, W. Jian and Y. </a:t>
            </a:r>
            <a:r>
              <a:rPr lang="en-US" sz="2000" dirty="0" err="1">
                <a:solidFill>
                  <a:srgbClr val="000000"/>
                </a:solidFill>
                <a:latin typeface="Times New Roman" panose="02020603050405020304" pitchFamily="18" charset="0"/>
                <a:cs typeface="Times New Roman" panose="02020603050405020304" pitchFamily="18" charset="0"/>
              </a:rPr>
              <a:t>Ruo</a:t>
            </a:r>
            <a:r>
              <a:rPr lang="en-US" sz="2000" dirty="0">
                <a:solidFill>
                  <a:srgbClr val="000000"/>
                </a:solidFill>
                <a:latin typeface="Times New Roman" panose="02020603050405020304" pitchFamily="18" charset="0"/>
                <a:cs typeface="Times New Roman" panose="02020603050405020304" pitchFamily="18" charset="0"/>
              </a:rPr>
              <a:t>-nan, “Design of reverse search car system for large parking lot based on NFC technology.</a:t>
            </a:r>
          </a:p>
          <a:p>
            <a:pPr algn="just" eaLnBrk="1" fontAlgn="auto" hangingPunct="1">
              <a:lnSpc>
                <a:spcPct val="110000"/>
              </a:lnSpc>
              <a:spcBef>
                <a:spcPts val="200"/>
              </a:spcBef>
              <a:spcAft>
                <a:spcPts val="200"/>
              </a:spcAft>
              <a:defRPr/>
            </a:pPr>
            <a:r>
              <a:rPr lang="en-US" sz="2000" dirty="0">
                <a:solidFill>
                  <a:srgbClr val="000000"/>
                </a:solidFill>
                <a:latin typeface="Times New Roman" panose="02020603050405020304" pitchFamily="18" charset="0"/>
                <a:cs typeface="Times New Roman" panose="02020603050405020304" pitchFamily="18" charset="0"/>
              </a:rPr>
              <a:t>W. G. </a:t>
            </a:r>
            <a:r>
              <a:rPr lang="en-US" sz="2000" dirty="0" err="1">
                <a:solidFill>
                  <a:srgbClr val="000000"/>
                </a:solidFill>
                <a:latin typeface="Times New Roman" panose="02020603050405020304" pitchFamily="18" charset="0"/>
                <a:cs typeface="Times New Roman" panose="02020603050405020304" pitchFamily="18" charset="0"/>
              </a:rPr>
              <a:t>Rado</a:t>
            </a:r>
            <a:r>
              <a:rPr lang="en-US" sz="2000" dirty="0">
                <a:solidFill>
                  <a:srgbClr val="000000"/>
                </a:solidFill>
                <a:latin typeface="Times New Roman" panose="02020603050405020304" pitchFamily="18" charset="0"/>
                <a:cs typeface="Times New Roman" panose="02020603050405020304" pitchFamily="18" charset="0"/>
              </a:rPr>
              <a:t> and W. J. Johnson, “Monitoring the Combustion Quality in Internal Combustion Engines Using the Spark Plug as a Plasma Probe.</a:t>
            </a:r>
          </a:p>
          <a:p>
            <a:pPr algn="just" eaLnBrk="1" fontAlgn="auto" hangingPunct="1">
              <a:lnSpc>
                <a:spcPct val="110000"/>
              </a:lnSpc>
              <a:spcBef>
                <a:spcPts val="200"/>
              </a:spcBef>
              <a:spcAft>
                <a:spcPts val="200"/>
              </a:spcAft>
              <a:defRPr/>
            </a:pPr>
            <a:r>
              <a:rPr lang="en-US" sz="2000" dirty="0">
                <a:solidFill>
                  <a:srgbClr val="000000"/>
                </a:solidFill>
                <a:latin typeface="Times New Roman" panose="02020603050405020304" pitchFamily="18" charset="0"/>
                <a:cs typeface="Times New Roman" panose="02020603050405020304" pitchFamily="18" charset="0"/>
              </a:rPr>
              <a:t>Wang </a:t>
            </a:r>
            <a:r>
              <a:rPr lang="en-US" sz="2000" dirty="0" err="1">
                <a:solidFill>
                  <a:srgbClr val="000000"/>
                </a:solidFill>
                <a:latin typeface="Times New Roman" panose="02020603050405020304" pitchFamily="18" charset="0"/>
                <a:cs typeface="Times New Roman" panose="02020603050405020304" pitchFamily="18" charset="0"/>
              </a:rPr>
              <a:t>Huimin</a:t>
            </a:r>
            <a:r>
              <a:rPr lang="en-US" sz="2000" dirty="0">
                <a:solidFill>
                  <a:srgbClr val="000000"/>
                </a:solidFill>
                <a:latin typeface="Times New Roman" panose="02020603050405020304" pitchFamily="18" charset="0"/>
                <a:cs typeface="Times New Roman" panose="02020603050405020304" pitchFamily="18" charset="0"/>
              </a:rPr>
              <a:t>, Design of Urban Parking Guidance </a:t>
            </a:r>
            <a:r>
              <a:rPr lang="en-US" sz="2000" dirty="0" err="1">
                <a:solidFill>
                  <a:srgbClr val="000000"/>
                </a:solidFill>
                <a:latin typeface="Times New Roman" panose="02020603050405020304" pitchFamily="18" charset="0"/>
                <a:cs typeface="Times New Roman" panose="02020603050405020304" pitchFamily="18" charset="0"/>
              </a:rPr>
              <a:t>SystemDesign</a:t>
            </a:r>
            <a:r>
              <a:rPr lang="en-US" sz="2000" dirty="0">
                <a:solidFill>
                  <a:srgbClr val="000000"/>
                </a:solidFill>
                <a:latin typeface="Times New Roman" panose="02020603050405020304" pitchFamily="18" charset="0"/>
                <a:cs typeface="Times New Roman" panose="02020603050405020304" pitchFamily="18" charset="0"/>
              </a:rPr>
              <a:t> of Urban Parking Guidance System [D], Nanjing University of Information Technology, 2014.</a:t>
            </a:r>
          </a:p>
          <a:p>
            <a:pPr algn="just" eaLnBrk="1" fontAlgn="auto" hangingPunct="1">
              <a:lnSpc>
                <a:spcPct val="110000"/>
              </a:lnSpc>
              <a:spcBef>
                <a:spcPts val="200"/>
              </a:spcBef>
              <a:spcAft>
                <a:spcPts val="200"/>
              </a:spcAft>
              <a:defRPr/>
            </a:pPr>
            <a:r>
              <a:rPr lang="en-US" sz="2000" dirty="0">
                <a:solidFill>
                  <a:srgbClr val="000000"/>
                </a:solidFill>
                <a:latin typeface="Times New Roman" panose="02020603050405020304" pitchFamily="18" charset="0"/>
                <a:cs typeface="Times New Roman" panose="02020603050405020304" pitchFamily="18" charset="0"/>
              </a:rPr>
              <a:t>W. J. Johnson and W. G. </a:t>
            </a:r>
            <a:r>
              <a:rPr lang="en-US" sz="2000" dirty="0" err="1">
                <a:solidFill>
                  <a:srgbClr val="000000"/>
                </a:solidFill>
                <a:latin typeface="Times New Roman" panose="02020603050405020304" pitchFamily="18" charset="0"/>
                <a:cs typeface="Times New Roman" panose="02020603050405020304" pitchFamily="18" charset="0"/>
              </a:rPr>
              <a:t>Rado</a:t>
            </a:r>
            <a:r>
              <a:rPr lang="en-US" sz="2000" dirty="0">
                <a:solidFill>
                  <a:srgbClr val="000000"/>
                </a:solidFill>
                <a:latin typeface="Times New Roman" panose="02020603050405020304" pitchFamily="18" charset="0"/>
                <a:cs typeface="Times New Roman" panose="02020603050405020304" pitchFamily="18" charset="0"/>
              </a:rPr>
              <a:t>, “Engine Performance Evaluation Using A Combustion Probe Signal Analyzer.</a:t>
            </a:r>
          </a:p>
          <a:p>
            <a:pPr marL="0" indent="0" algn="just" eaLnBrk="1" fontAlgn="auto" hangingPunct="1">
              <a:lnSpc>
                <a:spcPct val="110000"/>
              </a:lnSpc>
              <a:spcBef>
                <a:spcPts val="200"/>
              </a:spcBef>
              <a:spcAft>
                <a:spcPts val="200"/>
              </a:spcAft>
              <a:buNone/>
              <a:defRPr/>
            </a:pPr>
            <a:endParaRPr lang="en-US" sz="2200" dirty="0">
              <a:solidFill>
                <a:srgbClr val="000000"/>
              </a:solidFill>
              <a:latin typeface="Times New Roman" panose="02020603050405020304" pitchFamily="18" charset="0"/>
              <a:cs typeface="Times New Roman" panose="02020603050405020304" pitchFamily="18" charset="0"/>
            </a:endParaRPr>
          </a:p>
          <a:p>
            <a:pPr algn="just" eaLnBrk="1" fontAlgn="auto" hangingPunct="1">
              <a:lnSpc>
                <a:spcPct val="110000"/>
              </a:lnSpc>
              <a:spcBef>
                <a:spcPts val="200"/>
              </a:spcBef>
              <a:spcAft>
                <a:spcPts val="200"/>
              </a:spcAft>
              <a:defRPr/>
            </a:pPr>
            <a:endParaRPr lang="en-US" sz="2200" dirty="0">
              <a:solidFill>
                <a:srgbClr val="000000"/>
              </a:solidFill>
              <a:latin typeface="Times New Roman" panose="02020603050405020304" pitchFamily="18" charset="0"/>
              <a:cs typeface="Times New Roman" panose="02020603050405020304" pitchFamily="18" charset="0"/>
            </a:endParaRPr>
          </a:p>
          <a:p>
            <a:pPr eaLnBrk="1" fontAlgn="auto" hangingPunct="1">
              <a:lnSpc>
                <a:spcPct val="110000"/>
              </a:lnSpc>
              <a:spcBef>
                <a:spcPts val="200"/>
              </a:spcBef>
              <a:spcAft>
                <a:spcPts val="200"/>
              </a:spcAft>
              <a:defRPr/>
            </a:pPr>
            <a:endParaRPr lang="en-US" sz="7200" dirty="0">
              <a:solidFill>
                <a:srgbClr val="000000"/>
              </a:solidFill>
              <a:latin typeface="Times New Roman" panose="02020603050405020304" pitchFamily="18" charset="0"/>
              <a:cs typeface="Times New Roman" panose="02020603050405020304" pitchFamily="18" charset="0"/>
            </a:endParaRPr>
          </a:p>
          <a:p>
            <a:pPr eaLnBrk="1" fontAlgn="auto" hangingPunct="1">
              <a:lnSpc>
                <a:spcPct val="110000"/>
              </a:lnSpc>
              <a:spcBef>
                <a:spcPts val="200"/>
              </a:spcBef>
              <a:spcAft>
                <a:spcPts val="200"/>
              </a:spcAft>
              <a:defRPr/>
            </a:pPr>
            <a:endParaRPr lang="en-US" sz="7200" dirty="0">
              <a:solidFill>
                <a:srgbClr val="000000"/>
              </a:solidFill>
              <a:latin typeface="Times New Roman" panose="02020603050405020304" pitchFamily="18" charset="0"/>
              <a:cs typeface="Times New Roman" panose="02020603050405020304" pitchFamily="18" charset="0"/>
            </a:endParaRPr>
          </a:p>
          <a:p>
            <a:pPr eaLnBrk="1" fontAlgn="auto" hangingPunct="1">
              <a:lnSpc>
                <a:spcPct val="110000"/>
              </a:lnSpc>
              <a:spcBef>
                <a:spcPts val="200"/>
              </a:spcBef>
              <a:spcAft>
                <a:spcPts val="200"/>
              </a:spcAft>
              <a:defRPr/>
            </a:pPr>
            <a:endParaRPr lang="en-US" sz="2000" dirty="0">
              <a:solidFill>
                <a:srgbClr val="000000"/>
              </a:solidFill>
              <a:latin typeface="Times New Roman" panose="02020603050405020304" pitchFamily="18" charset="0"/>
              <a:cs typeface="Times New Roman" panose="02020603050405020304" pitchFamily="18" charset="0"/>
            </a:endParaRPr>
          </a:p>
        </p:txBody>
      </p:sp>
      <p:pic>
        <p:nvPicPr>
          <p:cNvPr id="26630" name="Picture 7">
            <a:extLst>
              <a:ext uri="{FF2B5EF4-FFF2-40B4-BE49-F238E27FC236}">
                <a16:creationId xmlns:a16="http://schemas.microsoft.com/office/drawing/2014/main" id="{AD4E31F6-BB17-A797-E812-9A8CA16539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30ABB1C5-2FC3-F23F-4710-E14823CAC4B0}"/>
              </a:ext>
            </a:extLst>
          </p:cNvPr>
          <p:cNvSpPr>
            <a:spLocks noGrp="1"/>
          </p:cNvSpPr>
          <p:nvPr>
            <p:ph type="sldNum" sz="quarter" idx="12"/>
          </p:nvPr>
        </p:nvSpPr>
        <p:spPr/>
        <p:txBody>
          <a:bodyPr/>
          <a:lstStyle/>
          <a:p>
            <a:pPr>
              <a:defRPr/>
            </a:pPr>
            <a:fld id="{BC7DA698-5AD0-4489-A589-D40BB4F21C2C}" type="slidenum">
              <a:rPr lang="en-US" altLang="zh-CN" smtClean="0"/>
              <a:pPr>
                <a:defRPr/>
              </a:pPr>
              <a:t>24</a:t>
            </a:fld>
            <a:endParaRPr lang="en-US" altLang="zh-CN"/>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B67A-C38D-A198-D31D-1C21DBFB8663}"/>
              </a:ext>
            </a:extLst>
          </p:cNvPr>
          <p:cNvSpPr>
            <a:spLocks noGrp="1"/>
          </p:cNvSpPr>
          <p:nvPr>
            <p:ph type="title"/>
          </p:nvPr>
        </p:nvSpPr>
        <p:spPr>
          <a:xfrm>
            <a:off x="914400" y="190500"/>
            <a:ext cx="10363200" cy="1143000"/>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026811D-2ED5-4A56-3E91-E60EB223625B}"/>
              </a:ext>
            </a:extLst>
          </p:cNvPr>
          <p:cNvSpPr>
            <a:spLocks noGrp="1"/>
          </p:cNvSpPr>
          <p:nvPr>
            <p:ph sz="quarter" idx="1"/>
          </p:nvPr>
        </p:nvSpPr>
        <p:spPr>
          <a:xfrm>
            <a:off x="1013619" y="1638300"/>
            <a:ext cx="10363200" cy="4572000"/>
          </a:xfrm>
        </p:spPr>
        <p:txBody>
          <a:bodyPr/>
          <a:lstStyle/>
          <a:p>
            <a:pPr algn="just"/>
            <a:r>
              <a:rPr lang="en-US" sz="2000" dirty="0">
                <a:latin typeface="Times New Roman" panose="02020603050405020304" pitchFamily="18" charset="0"/>
                <a:cs typeface="Times New Roman" panose="02020603050405020304" pitchFamily="18" charset="0"/>
              </a:rPr>
              <a:t>X. –Z. Yang and Z. –Q. Zhou, “Design of Crack Detection System,” 2017 International Conference .
Y. Li, Y. Lei and M. Wang, “Design of Classroom Wireless Fire Monitoring and Alarm System Based on CC2530.
Z. Liu, Y. Wang and T. –F. Lu, “Car-Like Mobile Robot Reverse Parking: Using Fuzzy Logic Control Approach,” 2011.
Z. Li, X. Li and T. Zhang, “Design of Parking Guidance and Reverse Car-Searching System based on Barcode,” 2022
Zhou </a:t>
            </a:r>
            <a:r>
              <a:rPr lang="en-US" sz="2000" dirty="0" err="1">
                <a:latin typeface="Times New Roman" panose="02020603050405020304" pitchFamily="18" charset="0"/>
                <a:cs typeface="Times New Roman" panose="02020603050405020304" pitchFamily="18" charset="0"/>
              </a:rPr>
              <a:t>Zhiyong</a:t>
            </a:r>
            <a:r>
              <a:rPr lang="en-US" sz="2000" dirty="0">
                <a:latin typeface="Times New Roman" panose="02020603050405020304" pitchFamily="18" charset="0"/>
                <a:cs typeface="Times New Roman" panose="02020603050405020304" pitchFamily="18" charset="0"/>
              </a:rPr>
              <a:t>, Chen Jun and Wang Wei, “A Review of Development and Application of Urban Parking Guidance Information System [J]”, Transportation Systems Engineering and Information(2012).</a:t>
            </a:r>
          </a:p>
        </p:txBody>
      </p:sp>
      <p:sp>
        <p:nvSpPr>
          <p:cNvPr id="5" name="Date Placeholder 4">
            <a:extLst>
              <a:ext uri="{FF2B5EF4-FFF2-40B4-BE49-F238E27FC236}">
                <a16:creationId xmlns:a16="http://schemas.microsoft.com/office/drawing/2014/main" id="{BD04F1DD-2797-92EC-4AF3-E5971AF70C59}"/>
              </a:ext>
            </a:extLst>
          </p:cNvPr>
          <p:cNvSpPr>
            <a:spLocks noGrp="1"/>
          </p:cNvSpPr>
          <p:nvPr>
            <p:ph type="dt" sz="half" idx="10"/>
          </p:nvPr>
        </p:nvSpPr>
        <p:spPr/>
        <p:txBody>
          <a:bodyPr/>
          <a:lstStyle/>
          <a:p>
            <a:pPr>
              <a:defRPr/>
            </a:pPr>
            <a:fld id="{47F1E3B0-B6D5-4F99-BF73-4A40FF1BBA1C}" type="datetime1">
              <a:rPr lang="en-US" smtClean="0"/>
              <a:t>6/1/2025</a:t>
            </a:fld>
            <a:endParaRPr lang="en-US"/>
          </a:p>
        </p:txBody>
      </p:sp>
      <p:sp>
        <p:nvSpPr>
          <p:cNvPr id="6" name="Slide Number Placeholder 5">
            <a:extLst>
              <a:ext uri="{FF2B5EF4-FFF2-40B4-BE49-F238E27FC236}">
                <a16:creationId xmlns:a16="http://schemas.microsoft.com/office/drawing/2014/main" id="{750C147B-CDA2-5895-B9CB-2C7C3BB3EDD7}"/>
              </a:ext>
            </a:extLst>
          </p:cNvPr>
          <p:cNvSpPr>
            <a:spLocks noGrp="1"/>
          </p:cNvSpPr>
          <p:nvPr>
            <p:ph type="sldNum" sz="quarter" idx="12"/>
          </p:nvPr>
        </p:nvSpPr>
        <p:spPr/>
        <p:txBody>
          <a:bodyPr/>
          <a:lstStyle/>
          <a:p>
            <a:pPr>
              <a:defRPr/>
            </a:pPr>
            <a:fld id="{BC7DA698-5AD0-4489-A589-D40BB4F21C2C}" type="slidenum">
              <a:rPr lang="en-US" altLang="zh-CN" smtClean="0"/>
              <a:pPr>
                <a:defRPr/>
              </a:pPr>
              <a:t>25</a:t>
            </a:fld>
            <a:endParaRPr lang="en-US" altLang="zh-CN"/>
          </a:p>
        </p:txBody>
      </p:sp>
    </p:spTree>
    <p:extLst>
      <p:ext uri="{BB962C8B-B14F-4D97-AF65-F5344CB8AC3E}">
        <p14:creationId xmlns:p14="http://schemas.microsoft.com/office/powerpoint/2010/main" val="531529631"/>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68CD1-696C-4AFA-A70D-947620FC11EB}"/>
              </a:ext>
            </a:extLst>
          </p:cNvPr>
          <p:cNvSpPr>
            <a:spLocks noGrp="1"/>
          </p:cNvSpPr>
          <p:nvPr>
            <p:ph type="title"/>
          </p:nvPr>
        </p:nvSpPr>
        <p:spPr>
          <a:xfrm>
            <a:off x="807859" y="2418396"/>
            <a:ext cx="10363200" cy="1143000"/>
          </a:xfrm>
        </p:spPr>
        <p:txBody>
          <a:bodyPr>
            <a:normAutofit/>
          </a:bodyPr>
          <a:lstStyle/>
          <a:p>
            <a:pPr algn="ctr" eaLnBrk="1" fontAlgn="auto" hangingPunct="1">
              <a:spcAft>
                <a:spcPts val="0"/>
              </a:spcAft>
              <a:defRPr/>
            </a:pPr>
            <a:r>
              <a:rPr lang="en-IN" b="1" dirty="0">
                <a:solidFill>
                  <a:schemeClr val="bg2">
                    <a:lumMod val="50000"/>
                  </a:schemeClr>
                </a:solidFill>
                <a:latin typeface="Times New Roman" panose="02020603050405020304" pitchFamily="18" charset="0"/>
                <a:ea typeface="Microsoft Sans Serif" panose="020B0604020202020204" pitchFamily="34" charset="0"/>
                <a:cs typeface="Times New Roman" panose="02020603050405020304" pitchFamily="18" charset="0"/>
              </a:rPr>
              <a:t>THANK YOU</a:t>
            </a:r>
          </a:p>
        </p:txBody>
      </p:sp>
      <p:sp>
        <p:nvSpPr>
          <p:cNvPr id="27651" name="Date Placeholder 5">
            <a:extLst>
              <a:ext uri="{FF2B5EF4-FFF2-40B4-BE49-F238E27FC236}">
                <a16:creationId xmlns:a16="http://schemas.microsoft.com/office/drawing/2014/main" id="{ABE6A4FA-B2DA-A65C-3C2D-58D8D8910774}"/>
              </a:ext>
            </a:extLst>
          </p:cNvPr>
          <p:cNvSpPr>
            <a:spLocks noGrp="1" noChangeArrowheads="1"/>
          </p:cNvSpPr>
          <p:nvPr>
            <p:ph type="dt" sz="half"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5ED762DA-0685-486A-978A-2740F5768B90}" type="datetime1">
              <a:rPr lang="en-US" altLang="en-US" smtClean="0">
                <a:solidFill>
                  <a:schemeClr val="tx2"/>
                </a:solidFill>
              </a:rPr>
              <a:t>6/1/2025</a:t>
            </a:fld>
            <a:endParaRPr lang="en-US" altLang="en-US" dirty="0">
              <a:solidFill>
                <a:schemeClr val="tx2"/>
              </a:solidFill>
            </a:endParaRPr>
          </a:p>
        </p:txBody>
      </p:sp>
      <p:pic>
        <p:nvPicPr>
          <p:cNvPr id="27653" name="Picture 8">
            <a:extLst>
              <a:ext uri="{FF2B5EF4-FFF2-40B4-BE49-F238E27FC236}">
                <a16:creationId xmlns:a16="http://schemas.microsoft.com/office/drawing/2014/main" id="{0C4B19F0-158D-CAB9-3AE6-21EBBB392A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3100" y="176213"/>
            <a:ext cx="1196975" cy="119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ontent Placeholder 99">
            <a:extLst>
              <a:ext uri="{FF2B5EF4-FFF2-40B4-BE49-F238E27FC236}">
                <a16:creationId xmlns:a16="http://schemas.microsoft.com/office/drawing/2014/main" id="{55FCD155-096C-E2BD-F961-F9ABF2CC7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888" y="330200"/>
            <a:ext cx="10922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D64B0A4C-EE60-E859-7BC8-60D9356A5185}"/>
              </a:ext>
            </a:extLst>
          </p:cNvPr>
          <p:cNvSpPr>
            <a:spLocks noGrp="1"/>
          </p:cNvSpPr>
          <p:nvPr>
            <p:ph type="sldNum" sz="quarter" idx="12"/>
          </p:nvPr>
        </p:nvSpPr>
        <p:spPr/>
        <p:txBody>
          <a:bodyPr/>
          <a:lstStyle/>
          <a:p>
            <a:pPr>
              <a:defRPr/>
            </a:pPr>
            <a:fld id="{5A2A5620-3D3B-4FBE-B06A-B7ADF3C5F191}" type="slidenum">
              <a:rPr lang="en-US" altLang="zh-CN" smtClean="0"/>
              <a:pPr>
                <a:defRPr/>
              </a:pPr>
              <a:t>26</a:t>
            </a:fld>
            <a:endParaRPr lang="en-US" altLang="zh-CN"/>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ubtitle 8">
            <a:extLst>
              <a:ext uri="{FF2B5EF4-FFF2-40B4-BE49-F238E27FC236}">
                <a16:creationId xmlns:a16="http://schemas.microsoft.com/office/drawing/2014/main" id="{C87261C9-C094-2732-10D8-52573B86F4B0}"/>
              </a:ext>
            </a:extLst>
          </p:cNvPr>
          <p:cNvSpPr>
            <a:spLocks noGrp="1" noChangeArrowheads="1"/>
          </p:cNvSpPr>
          <p:nvPr>
            <p:ph type="subTitle" idx="1"/>
          </p:nvPr>
        </p:nvSpPr>
        <p:spPr/>
        <p:txBody>
          <a:bodyPr/>
          <a:lstStyle/>
          <a:p>
            <a:pPr eaLnBrk="1" hangingPunct="1"/>
            <a:endParaRPr lang="en-IN" altLang="en-US"/>
          </a:p>
        </p:txBody>
      </p:sp>
      <p:sp>
        <p:nvSpPr>
          <p:cNvPr id="12291" name="Date Placeholder 4">
            <a:extLst>
              <a:ext uri="{FF2B5EF4-FFF2-40B4-BE49-F238E27FC236}">
                <a16:creationId xmlns:a16="http://schemas.microsoft.com/office/drawing/2014/main" id="{12D82A33-5F45-8257-2F2D-952B07884CCC}"/>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endParaRPr lang="en-US" altLang="en-US" dirty="0">
              <a:solidFill>
                <a:schemeClr val="tx2"/>
              </a:solidFill>
            </a:endParaRPr>
          </a:p>
        </p:txBody>
      </p:sp>
      <p:sp>
        <p:nvSpPr>
          <p:cNvPr id="12292" name="Title 7">
            <a:extLst>
              <a:ext uri="{FF2B5EF4-FFF2-40B4-BE49-F238E27FC236}">
                <a16:creationId xmlns:a16="http://schemas.microsoft.com/office/drawing/2014/main" id="{DC0EF59C-CA07-B693-396A-3643A5438466}"/>
              </a:ext>
            </a:extLst>
          </p:cNvPr>
          <p:cNvSpPr>
            <a:spLocks noGrp="1" noChangeArrowheads="1"/>
          </p:cNvSpPr>
          <p:nvPr>
            <p:ph type="ctrTitle"/>
          </p:nvPr>
        </p:nvSpPr>
        <p:spPr>
          <a:xfrm>
            <a:off x="609600" y="1506538"/>
            <a:ext cx="10972800" cy="1470025"/>
          </a:xfrm>
        </p:spPr>
        <p:txBody>
          <a:bodyPr/>
          <a:lstStyle/>
          <a:p>
            <a:pPr eaLnBrk="1" hangingPunct="1"/>
            <a:r>
              <a:rPr altLang="en-US" b="1" dirty="0">
                <a:latin typeface="Times New Roman" panose="02020603050405020304" pitchFamily="18" charset="0"/>
                <a:cs typeface="Times New Roman" panose="02020603050405020304" pitchFamily="18" charset="0"/>
              </a:rPr>
              <a:t>MODULE 1 </a:t>
            </a:r>
            <a:r>
              <a:rPr lang="en-US" altLang="en-US" b="1" dirty="0">
                <a:latin typeface="Times New Roman" panose="02020603050405020304" pitchFamily="18" charset="0"/>
                <a:cs typeface="Times New Roman" panose="02020603050405020304" pitchFamily="18" charset="0"/>
              </a:rPr>
              <a:t>– WIRE BREAK </a:t>
            </a:r>
            <a:r>
              <a:rPr lang="en-US" altLang="en-US" b="1">
                <a:latin typeface="Times New Roman" panose="02020603050405020304" pitchFamily="18" charset="0"/>
                <a:cs typeface="Times New Roman" panose="02020603050405020304" pitchFamily="18" charset="0"/>
              </a:rPr>
              <a:t>ALARM SYSTEM </a:t>
            </a:r>
            <a:endParaRPr lang="en-IN" altLang="en-US"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E6A34D4A-699B-FC73-F3DF-D5711C49DF2C}"/>
              </a:ext>
            </a:extLst>
          </p:cNvPr>
          <p:cNvSpPr>
            <a:spLocks noGrp="1"/>
          </p:cNvSpPr>
          <p:nvPr>
            <p:ph type="sldNum" sz="quarter" idx="12"/>
          </p:nvPr>
        </p:nvSpPr>
        <p:spPr/>
        <p:txBody>
          <a:bodyPr/>
          <a:lstStyle/>
          <a:p>
            <a:pPr>
              <a:defRPr/>
            </a:pPr>
            <a:fld id="{282C6BA4-39B3-45B7-B1D1-102A382E5595}" type="slidenum">
              <a:rPr lang="en-US" altLang="zh-CN" smtClean="0"/>
              <a:pPr>
                <a:defRPr/>
              </a:pPr>
              <a:t>3</a:t>
            </a:fld>
            <a:endParaRPr lang="en-US" altLang="zh-CN"/>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7">
            <a:extLst>
              <a:ext uri="{FF2B5EF4-FFF2-40B4-BE49-F238E27FC236}">
                <a16:creationId xmlns:a16="http://schemas.microsoft.com/office/drawing/2014/main" id="{66AF4434-717E-B4C6-3CD9-FA5B69A7F0DD}"/>
              </a:ext>
            </a:extLst>
          </p:cNvPr>
          <p:cNvSpPr>
            <a:spLocks noGrp="1" noChangeArrowheads="1"/>
          </p:cNvSpPr>
          <p:nvPr>
            <p:ph type="title"/>
          </p:nvPr>
        </p:nvSpPr>
        <p:spPr>
          <a:xfrm>
            <a:off x="914400" y="501749"/>
            <a:ext cx="10363200" cy="1143000"/>
          </a:xfrm>
        </p:spPr>
        <p:txBody>
          <a:bodyPr/>
          <a:lstStyle/>
          <a:p>
            <a:pPr algn="ctr" eaLnBrk="1" hangingPunct="1"/>
            <a:r>
              <a:rPr lang="en-US" altLang="en-US" sz="3600" b="1" dirty="0">
                <a:latin typeface="Times New Roman" panose="02020603050405020304" pitchFamily="18" charset="0"/>
                <a:cs typeface="Times New Roman" panose="02020603050405020304" pitchFamily="18" charset="0"/>
              </a:rPr>
              <a:t>ABSTRACT  - MODULE 1</a:t>
            </a:r>
            <a:endParaRPr lang="en-IN" altLang="en-US" sz="3600" b="1" dirty="0">
              <a:latin typeface="Times New Roman" panose="02020603050405020304" pitchFamily="18" charset="0"/>
              <a:cs typeface="Times New Roman" panose="02020603050405020304" pitchFamily="18" charset="0"/>
            </a:endParaRPr>
          </a:p>
        </p:txBody>
      </p:sp>
      <p:sp>
        <p:nvSpPr>
          <p:cNvPr id="13315" name="Date Placeholder 4">
            <a:extLst>
              <a:ext uri="{FF2B5EF4-FFF2-40B4-BE49-F238E27FC236}">
                <a16:creationId xmlns:a16="http://schemas.microsoft.com/office/drawing/2014/main" id="{1C644C98-7913-2D07-F43E-4E7AE9425069}"/>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3F79DD1E-8DEE-4B8C-9782-B469966960B5}" type="datetime1">
              <a:rPr lang="en-US" altLang="en-US" smtClean="0">
                <a:solidFill>
                  <a:schemeClr val="tx2"/>
                </a:solidFill>
              </a:rPr>
              <a:t>6/1/2025</a:t>
            </a:fld>
            <a:endParaRPr lang="en-US" altLang="en-US" dirty="0">
              <a:solidFill>
                <a:schemeClr val="tx2"/>
              </a:solidFill>
            </a:endParaRPr>
          </a:p>
        </p:txBody>
      </p:sp>
      <p:sp>
        <p:nvSpPr>
          <p:cNvPr id="2" name="Content Placeholder 1">
            <a:extLst>
              <a:ext uri="{FF2B5EF4-FFF2-40B4-BE49-F238E27FC236}">
                <a16:creationId xmlns:a16="http://schemas.microsoft.com/office/drawing/2014/main" id="{CD72AFFD-4DFA-0D0C-180A-CB1BE71FD311}"/>
              </a:ext>
            </a:extLst>
          </p:cNvPr>
          <p:cNvSpPr>
            <a:spLocks noGrp="1" noChangeArrowheads="1"/>
          </p:cNvSpPr>
          <p:nvPr>
            <p:ph sz="quarter" idx="1"/>
          </p:nvPr>
        </p:nvSpPr>
        <p:spPr>
          <a:xfrm rot="1503811">
            <a:off x="3095625" y="2291963"/>
            <a:ext cx="7311348" cy="2585323"/>
          </a:xfrm>
        </p:spPr>
        <p:txBody>
          <a:bodyPr wrap="square" anchor="ctr">
            <a:spAutoFit/>
          </a:bodyPr>
          <a:lstStyle/>
          <a:p>
            <a:pPr marL="0" indent="0">
              <a:spcBef>
                <a:spcPct val="0"/>
              </a:spcBef>
              <a:buClrTx/>
              <a:buSzTx/>
              <a:buNone/>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a:p>
            <a:pPr marL="0" indent="0">
              <a:spcBef>
                <a:spcPct val="0"/>
              </a:spcBef>
              <a:buClrTx/>
              <a:buSzTx/>
              <a:buFontTx/>
              <a:buChar char="•"/>
              <a:defRPr/>
            </a:pPr>
            <a:endParaRPr lang="en-US" altLang="en-US" sz="1800" dirty="0">
              <a:latin typeface="Arial" panose="020B0604020202020204" pitchFamily="34" charset="0"/>
            </a:endParaRPr>
          </a:p>
        </p:txBody>
      </p:sp>
      <p:sp>
        <p:nvSpPr>
          <p:cNvPr id="4" name="TextBox 3">
            <a:extLst>
              <a:ext uri="{FF2B5EF4-FFF2-40B4-BE49-F238E27FC236}">
                <a16:creationId xmlns:a16="http://schemas.microsoft.com/office/drawing/2014/main" id="{EFEBF66F-7E0D-5CDF-0D94-746EADCF081B}"/>
              </a:ext>
            </a:extLst>
          </p:cNvPr>
          <p:cNvSpPr txBox="1"/>
          <p:nvPr/>
        </p:nvSpPr>
        <p:spPr>
          <a:xfrm>
            <a:off x="1109176" y="1520696"/>
            <a:ext cx="9973648" cy="2554545"/>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The Wire Break Alarm System is a simple yet effective mini-project designed to detect and alert when a wire in a circuit is broken or tampered with. It works by continuously monitoring the continuity of a wire using a basic electrical circuit. When the wire breaks or is disconnected, the circuit triggers an alarm, notifying users of the disruption. This system finds applications in security, industrial monitoring, and ensuring the integrity of critical connections. Its compact design, cost-effectiveness, and reliability make it ideal for educational purposes and small-scale practical implementations in safeguarding wired networks.</a:t>
            </a:r>
          </a:p>
        </p:txBody>
      </p:sp>
      <p:sp>
        <p:nvSpPr>
          <p:cNvPr id="3" name="Slide Number Placeholder 2">
            <a:extLst>
              <a:ext uri="{FF2B5EF4-FFF2-40B4-BE49-F238E27FC236}">
                <a16:creationId xmlns:a16="http://schemas.microsoft.com/office/drawing/2014/main" id="{F6EB7388-FAD6-9592-58DD-B4641703FEEA}"/>
              </a:ext>
            </a:extLst>
          </p:cNvPr>
          <p:cNvSpPr>
            <a:spLocks noGrp="1"/>
          </p:cNvSpPr>
          <p:nvPr>
            <p:ph type="sldNum" sz="quarter" idx="12"/>
          </p:nvPr>
        </p:nvSpPr>
        <p:spPr/>
        <p:txBody>
          <a:bodyPr/>
          <a:lstStyle/>
          <a:p>
            <a:pPr>
              <a:defRPr/>
            </a:pPr>
            <a:fld id="{54F42247-52D0-4A9D-A764-BBF41A2BFA48}" type="slidenum">
              <a:rPr lang="en-US" altLang="zh-CN" smtClean="0"/>
              <a:pPr>
                <a:defRPr/>
              </a:pPr>
              <a:t>4</a:t>
            </a:fld>
            <a:endParaRPr lang="en-US" altLang="zh-CN"/>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4013-2C80-33C6-AB92-8347E883680E}"/>
              </a:ext>
            </a:extLst>
          </p:cNvPr>
          <p:cNvSpPr>
            <a:spLocks noGrp="1"/>
          </p:cNvSpPr>
          <p:nvPr>
            <p:ph type="title"/>
          </p:nvPr>
        </p:nvSpPr>
        <p:spPr>
          <a:xfrm>
            <a:off x="1945482" y="470694"/>
            <a:ext cx="7841456" cy="1344612"/>
          </a:xfrm>
        </p:spPr>
        <p:txBody>
          <a:bodyPr/>
          <a:lstStyle/>
          <a:p>
            <a:pPr algn="ctr"/>
            <a:r>
              <a:rPr lang="en-US" sz="3600" b="1" dirty="0">
                <a:latin typeface="Times New Roman" panose="02020603050405020304" pitchFamily="18" charset="0"/>
                <a:cs typeface="Times New Roman" panose="02020603050405020304" pitchFamily="18" charset="0"/>
              </a:rPr>
              <a:t>INTRODUCTION</a:t>
            </a:r>
            <a:r>
              <a:rPr lang="en-US" sz="3600" dirty="0"/>
              <a:t> – </a:t>
            </a:r>
            <a:r>
              <a:rPr lang="en-US" sz="3600" b="1" dirty="0">
                <a:latin typeface="Times New Roman" panose="02020603050405020304" pitchFamily="18" charset="0"/>
                <a:cs typeface="Times New Roman" panose="02020603050405020304" pitchFamily="18" charset="0"/>
              </a:rPr>
              <a:t>MODULE 1</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B826E5-B846-BE3F-1994-738B1E8B714C}"/>
              </a:ext>
            </a:extLst>
          </p:cNvPr>
          <p:cNvSpPr>
            <a:spLocks noGrp="1"/>
          </p:cNvSpPr>
          <p:nvPr>
            <p:ph sz="quarter" idx="1"/>
          </p:nvPr>
        </p:nvSpPr>
        <p:spPr>
          <a:xfrm>
            <a:off x="945357" y="1619250"/>
            <a:ext cx="10082213" cy="4572000"/>
          </a:xfrm>
        </p:spPr>
        <p:txBody>
          <a:bodyPr/>
          <a:lstStyle/>
          <a:p>
            <a:pPr marL="0" indent="0" algn="just">
              <a:buNone/>
            </a:pPr>
            <a:r>
              <a:rPr lang="en-US" sz="2000" dirty="0"/>
              <a:t>
</a:t>
            </a:r>
            <a:r>
              <a:rPr lang="en-US" sz="2000" dirty="0">
                <a:latin typeface="Times New Roman" panose="02020603050405020304" pitchFamily="18" charset="0"/>
                <a:cs typeface="Times New Roman" panose="02020603050405020304" pitchFamily="18" charset="0"/>
              </a:rPr>
              <a:t>A wire break alarm system is a simple yet effective security mechanism designed to detect and alert users to interruptions in a circuit. This system is commonly used in fencing, perimeter security, or industrial setups to safeguard properties and equipment. It works by continuously monitoring the integrity of a wire loop; any break in the wire triggers an alarm, signaling a breach or fault. This project combines fundamental electrical principles with practical applications, providing a reliable and cost-effective solution for security concerns. Its straightforward design ensures ease of implementation, making it ideal for DIY enthusiasts and professional installations alike.</a:t>
            </a:r>
          </a:p>
        </p:txBody>
      </p:sp>
      <p:sp>
        <p:nvSpPr>
          <p:cNvPr id="4" name="Date Placeholder 3">
            <a:extLst>
              <a:ext uri="{FF2B5EF4-FFF2-40B4-BE49-F238E27FC236}">
                <a16:creationId xmlns:a16="http://schemas.microsoft.com/office/drawing/2014/main" id="{D13710EF-504A-DE1E-25E1-F4D9826F476C}"/>
              </a:ext>
            </a:extLst>
          </p:cNvPr>
          <p:cNvSpPr>
            <a:spLocks noGrp="1"/>
          </p:cNvSpPr>
          <p:nvPr>
            <p:ph type="dt" sz="half" idx="10"/>
          </p:nvPr>
        </p:nvSpPr>
        <p:spPr/>
        <p:txBody>
          <a:bodyPr/>
          <a:lstStyle/>
          <a:p>
            <a:pPr>
              <a:defRPr/>
            </a:pPr>
            <a:fld id="{986E5582-0C2D-462D-9B62-651CACA0074C}" type="datetime1">
              <a:rPr lang="en-US" smtClean="0"/>
              <a:t>6/1/2025</a:t>
            </a:fld>
            <a:endParaRPr lang="en-US" dirty="0"/>
          </a:p>
        </p:txBody>
      </p:sp>
      <p:sp>
        <p:nvSpPr>
          <p:cNvPr id="5" name="Slide Number Placeholder 4">
            <a:extLst>
              <a:ext uri="{FF2B5EF4-FFF2-40B4-BE49-F238E27FC236}">
                <a16:creationId xmlns:a16="http://schemas.microsoft.com/office/drawing/2014/main" id="{CB27FB3D-E5FB-B558-E49F-9A85F411D657}"/>
              </a:ext>
            </a:extLst>
          </p:cNvPr>
          <p:cNvSpPr>
            <a:spLocks noGrp="1"/>
          </p:cNvSpPr>
          <p:nvPr>
            <p:ph type="sldNum" sz="quarter" idx="12"/>
          </p:nvPr>
        </p:nvSpPr>
        <p:spPr/>
        <p:txBody>
          <a:bodyPr/>
          <a:lstStyle/>
          <a:p>
            <a:pPr>
              <a:defRPr/>
            </a:pPr>
            <a:fld id="{54F42247-52D0-4A9D-A764-BBF41A2BFA48}" type="slidenum">
              <a:rPr lang="en-US" altLang="zh-CN" smtClean="0"/>
              <a:pPr>
                <a:defRPr/>
              </a:pPr>
              <a:t>5</a:t>
            </a:fld>
            <a:endParaRPr lang="en-US" altLang="zh-CN"/>
          </a:p>
        </p:txBody>
      </p:sp>
    </p:spTree>
    <p:extLst>
      <p:ext uri="{BB962C8B-B14F-4D97-AF65-F5344CB8AC3E}">
        <p14:creationId xmlns:p14="http://schemas.microsoft.com/office/powerpoint/2010/main" val="530195811"/>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3D00E-A2C7-43E8-1651-BA4355A6F34D}"/>
              </a:ext>
            </a:extLst>
          </p:cNvPr>
          <p:cNvSpPr>
            <a:spLocks noGrp="1"/>
          </p:cNvSpPr>
          <p:nvPr>
            <p:ph type="title"/>
          </p:nvPr>
        </p:nvSpPr>
        <p:spPr>
          <a:xfrm>
            <a:off x="1219200" y="266700"/>
            <a:ext cx="10363200" cy="1143000"/>
          </a:xfrm>
        </p:spPr>
        <p:txBody>
          <a:bodyPr/>
          <a:lstStyle/>
          <a:p>
            <a:r>
              <a:rPr lang="en-US" sz="3600" b="1" dirty="0">
                <a:latin typeface="Times New Roman" panose="02020603050405020304" pitchFamily="18" charset="0"/>
                <a:cs typeface="Times New Roman" panose="02020603050405020304" pitchFamily="18" charset="0"/>
              </a:rPr>
              <a:t>OBJECTIVE</a:t>
            </a:r>
            <a:r>
              <a:rPr lang="en-US" dirty="0"/>
              <a:t> </a:t>
            </a:r>
          </a:p>
        </p:txBody>
      </p:sp>
      <p:sp>
        <p:nvSpPr>
          <p:cNvPr id="3" name="Content Placeholder 2">
            <a:extLst>
              <a:ext uri="{FF2B5EF4-FFF2-40B4-BE49-F238E27FC236}">
                <a16:creationId xmlns:a16="http://schemas.microsoft.com/office/drawing/2014/main" id="{7897EBF6-4D14-EC19-0C38-31D2F6052A84}"/>
              </a:ext>
            </a:extLst>
          </p:cNvPr>
          <p:cNvSpPr>
            <a:spLocks noGrp="1"/>
          </p:cNvSpPr>
          <p:nvPr>
            <p:ph sz="quarter" idx="1"/>
          </p:nvPr>
        </p:nvSpPr>
        <p:spPr>
          <a:xfrm>
            <a:off x="1219200" y="1409700"/>
            <a:ext cx="10363200" cy="4572000"/>
          </a:xfrm>
        </p:spPr>
        <p:txBody>
          <a:bodyPr/>
          <a:lstStyle/>
          <a:p>
            <a:pPr marL="0" indent="0" algn="just">
              <a:buNone/>
            </a:pPr>
            <a:r>
              <a:rPr lang="en-US" sz="2000" dirty="0">
                <a:latin typeface="Times New Roman" panose="02020603050405020304" pitchFamily="18" charset="0"/>
                <a:cs typeface="Times New Roman" panose="02020603050405020304" pitchFamily="18" charset="0"/>
              </a:rPr>
              <a:t>The objective of the wire break alarm system project is to design a device that detects physical interruptions or breaks in a wire, triggering an alert. It aims to ensure timely identification of wire faults in applications such as security systems, industrial setups, or electrical circuits to prevent damage or failure.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3600" b="1" dirty="0">
                <a:solidFill>
                  <a:schemeClr val="accent5">
                    <a:lumMod val="75000"/>
                  </a:schemeClr>
                </a:solidFill>
                <a:latin typeface="Times New Roman" panose="02020603050405020304" pitchFamily="18" charset="0"/>
                <a:cs typeface="Times New Roman" panose="02020603050405020304" pitchFamily="18" charset="0"/>
              </a:rPr>
              <a:t>SCOPE</a:t>
            </a:r>
          </a:p>
          <a:p>
            <a:pPr marL="0" indent="0" algn="just">
              <a:buNone/>
            </a:pPr>
            <a:r>
              <a:rPr lang="en-US" sz="2000" dirty="0">
                <a:latin typeface="Times New Roman" panose="02020603050405020304" pitchFamily="18" charset="0"/>
                <a:cs typeface="Times New Roman" panose="02020603050405020304" pitchFamily="18" charset="0"/>
              </a:rPr>
              <a:t>The wire break alarm system project aims to detect interruptions or breaks in electrical wiring, triggering an alarm to alert users of potential faults. This system is crucial for applications in security, industrial machinery, or electrical systems, ensuring early detection and preventing potential damage or hazards from unnoticed wire failures.</a:t>
            </a:r>
          </a:p>
        </p:txBody>
      </p:sp>
      <p:sp>
        <p:nvSpPr>
          <p:cNvPr id="4" name="Date Placeholder 3">
            <a:extLst>
              <a:ext uri="{FF2B5EF4-FFF2-40B4-BE49-F238E27FC236}">
                <a16:creationId xmlns:a16="http://schemas.microsoft.com/office/drawing/2014/main" id="{8AE818CC-983C-C47A-EA89-F633CDAAB4E4}"/>
              </a:ext>
            </a:extLst>
          </p:cNvPr>
          <p:cNvSpPr>
            <a:spLocks noGrp="1"/>
          </p:cNvSpPr>
          <p:nvPr>
            <p:ph type="dt" sz="half" idx="10"/>
          </p:nvPr>
        </p:nvSpPr>
        <p:spPr/>
        <p:txBody>
          <a:bodyPr/>
          <a:lstStyle/>
          <a:p>
            <a:pPr>
              <a:defRPr/>
            </a:pPr>
            <a:fld id="{A829C30E-B493-4281-AA2D-E8A9DBBBA670}" type="datetime1">
              <a:rPr lang="en-US" smtClean="0"/>
              <a:t>6/1/2025</a:t>
            </a:fld>
            <a:endParaRPr lang="en-US" dirty="0"/>
          </a:p>
        </p:txBody>
      </p:sp>
      <p:sp>
        <p:nvSpPr>
          <p:cNvPr id="5" name="Slide Number Placeholder 4">
            <a:extLst>
              <a:ext uri="{FF2B5EF4-FFF2-40B4-BE49-F238E27FC236}">
                <a16:creationId xmlns:a16="http://schemas.microsoft.com/office/drawing/2014/main" id="{31614E26-48DA-D83D-CBCD-CF7552008CDC}"/>
              </a:ext>
            </a:extLst>
          </p:cNvPr>
          <p:cNvSpPr>
            <a:spLocks noGrp="1"/>
          </p:cNvSpPr>
          <p:nvPr>
            <p:ph type="sldNum" sz="quarter" idx="12"/>
          </p:nvPr>
        </p:nvSpPr>
        <p:spPr/>
        <p:txBody>
          <a:bodyPr/>
          <a:lstStyle/>
          <a:p>
            <a:pPr>
              <a:defRPr/>
            </a:pPr>
            <a:fld id="{54F42247-52D0-4A9D-A764-BBF41A2BFA48}" type="slidenum">
              <a:rPr lang="en-US" altLang="zh-CN" smtClean="0"/>
              <a:pPr>
                <a:defRPr/>
              </a:pPr>
              <a:t>6</a:t>
            </a:fld>
            <a:endParaRPr lang="en-US" altLang="zh-CN"/>
          </a:p>
        </p:txBody>
      </p:sp>
    </p:spTree>
    <p:extLst>
      <p:ext uri="{BB962C8B-B14F-4D97-AF65-F5344CB8AC3E}">
        <p14:creationId xmlns:p14="http://schemas.microsoft.com/office/powerpoint/2010/main" val="2841635"/>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109F-4EEF-60E6-8C3A-219903A34B0E}"/>
              </a:ext>
            </a:extLst>
          </p:cNvPr>
          <p:cNvSpPr>
            <a:spLocks noGrp="1"/>
          </p:cNvSpPr>
          <p:nvPr>
            <p:ph type="title"/>
          </p:nvPr>
        </p:nvSpPr>
        <p:spPr>
          <a:xfrm>
            <a:off x="1276738" y="-6679405"/>
            <a:ext cx="9638522" cy="7560468"/>
          </a:xfrm>
        </p:spPr>
        <p:txBody>
          <a:bodyPr anchor="b"/>
          <a:lstStyle/>
          <a:p>
            <a:pPr algn="ctr"/>
            <a:r>
              <a:rPr lang="en-US" sz="3600" b="1" dirty="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583A7964-76C2-E37E-9460-AC915C810283}"/>
              </a:ext>
            </a:extLst>
          </p:cNvPr>
          <p:cNvGraphicFramePr>
            <a:graphicFrameLocks noGrp="1"/>
          </p:cNvGraphicFramePr>
          <p:nvPr>
            <p:ph sz="quarter" idx="1"/>
            <p:extLst>
              <p:ext uri="{D42A27DB-BD31-4B8C-83A1-F6EECF244321}">
                <p14:modId xmlns:p14="http://schemas.microsoft.com/office/powerpoint/2010/main" val="3122133956"/>
              </p:ext>
            </p:extLst>
          </p:nvPr>
        </p:nvGraphicFramePr>
        <p:xfrm>
          <a:off x="660399" y="881063"/>
          <a:ext cx="11007725" cy="5330377"/>
        </p:xfrm>
        <a:graphic>
          <a:graphicData uri="http://schemas.openxmlformats.org/drawingml/2006/table">
            <a:tbl>
              <a:tblPr firstRow="1">
                <a:tableStyleId>{3C2FFA5D-87B4-456A-9821-1D502468CF0F}</a:tableStyleId>
              </a:tblPr>
              <a:tblGrid>
                <a:gridCol w="504302">
                  <a:extLst>
                    <a:ext uri="{9D8B030D-6E8A-4147-A177-3AD203B41FA5}">
                      <a16:colId xmlns:a16="http://schemas.microsoft.com/office/drawing/2014/main" val="2729780852"/>
                    </a:ext>
                  </a:extLst>
                </a:gridCol>
                <a:gridCol w="2660635">
                  <a:extLst>
                    <a:ext uri="{9D8B030D-6E8A-4147-A177-3AD203B41FA5}">
                      <a16:colId xmlns:a16="http://schemas.microsoft.com/office/drawing/2014/main" val="1675812724"/>
                    </a:ext>
                  </a:extLst>
                </a:gridCol>
                <a:gridCol w="3439696">
                  <a:extLst>
                    <a:ext uri="{9D8B030D-6E8A-4147-A177-3AD203B41FA5}">
                      <a16:colId xmlns:a16="http://schemas.microsoft.com/office/drawing/2014/main" val="3397424208"/>
                    </a:ext>
                  </a:extLst>
                </a:gridCol>
                <a:gridCol w="2201546">
                  <a:extLst>
                    <a:ext uri="{9D8B030D-6E8A-4147-A177-3AD203B41FA5}">
                      <a16:colId xmlns:a16="http://schemas.microsoft.com/office/drawing/2014/main" val="3951607234"/>
                    </a:ext>
                  </a:extLst>
                </a:gridCol>
                <a:gridCol w="2201546">
                  <a:extLst>
                    <a:ext uri="{9D8B030D-6E8A-4147-A177-3AD203B41FA5}">
                      <a16:colId xmlns:a16="http://schemas.microsoft.com/office/drawing/2014/main" val="1887963206"/>
                    </a:ext>
                  </a:extLst>
                </a:gridCol>
              </a:tblGrid>
              <a:tr h="450819">
                <a:tc>
                  <a:txBody>
                    <a:bodyPr/>
                    <a:lstStyle/>
                    <a:p>
                      <a:pPr algn="ctr" fontAlgn="b"/>
                      <a:r>
                        <a:rPr lang="en-US" sz="1400" dirty="0">
                          <a:effectLst/>
                          <a:latin typeface="Times New Roman" panose="02020603050405020304" pitchFamily="18" charset="0"/>
                          <a:cs typeface="Times New Roman" panose="02020603050405020304" pitchFamily="18" charset="0"/>
                        </a:rPr>
                        <a:t>REF. NO.</a:t>
                      </a:r>
                      <a:endParaRPr lang="en-IN" sz="1400" b="1" dirty="0">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ctr" fontAlgn="b"/>
                      <a:r>
                        <a:rPr lang="en-US" sz="1400" dirty="0">
                          <a:effectLst/>
                          <a:latin typeface="Times New Roman" panose="02020603050405020304" pitchFamily="18" charset="0"/>
                          <a:cs typeface="Times New Roman" panose="02020603050405020304" pitchFamily="18" charset="0"/>
                        </a:rPr>
                        <a:t>TITLE &amp; AUTHOR</a:t>
                      </a:r>
                      <a:endParaRPr lang="en-IN" sz="1400" b="1" dirty="0">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ctr" fontAlgn="b"/>
                      <a:r>
                        <a:rPr lang="en-US" sz="1400" dirty="0">
                          <a:effectLst/>
                          <a:latin typeface="Times New Roman" panose="02020603050405020304" pitchFamily="18" charset="0"/>
                          <a:cs typeface="Times New Roman" panose="02020603050405020304" pitchFamily="18" charset="0"/>
                        </a:rPr>
                        <a:t>METHODOLOGY &amp; COMPONENTS USED</a:t>
                      </a:r>
                      <a:endParaRPr lang="en-IN" sz="1400" b="1" dirty="0">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ctr" fontAlgn="b"/>
                      <a:r>
                        <a:rPr lang="en-US" sz="1400" dirty="0">
                          <a:effectLst/>
                          <a:latin typeface="Times New Roman" panose="02020603050405020304" pitchFamily="18" charset="0"/>
                          <a:cs typeface="Times New Roman" panose="02020603050405020304" pitchFamily="18" charset="0"/>
                        </a:rPr>
                        <a:t>PROS</a:t>
                      </a:r>
                      <a:endParaRPr lang="en-IN" sz="1400" b="1" dirty="0">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ctr" fontAlgn="b"/>
                      <a:r>
                        <a:rPr lang="en-US" sz="1400" dirty="0">
                          <a:effectLst/>
                          <a:latin typeface="Times New Roman" panose="02020603050405020304" pitchFamily="18" charset="0"/>
                          <a:cs typeface="Times New Roman" panose="02020603050405020304" pitchFamily="18" charset="0"/>
                        </a:rPr>
                        <a:t>CONS</a:t>
                      </a:r>
                      <a:endParaRPr lang="en-IN" sz="1400" b="1" dirty="0">
                        <a:effectLst/>
                        <a:latin typeface="Times New Roman" panose="02020603050405020304" pitchFamily="18" charset="0"/>
                        <a:cs typeface="Times New Roman" panose="02020603050405020304" pitchFamily="18" charset="0"/>
                      </a:endParaRPr>
                    </a:p>
                  </a:txBody>
                  <a:tcPr marL="14990" marR="14990" marT="7495" marB="7495" anchor="ctr"/>
                </a:tc>
                <a:extLst>
                  <a:ext uri="{0D108BD9-81ED-4DB2-BD59-A6C34878D82A}">
                    <a16:rowId xmlns:a16="http://schemas.microsoft.com/office/drawing/2014/main" val="2554738489"/>
                  </a:ext>
                </a:extLst>
              </a:tr>
              <a:tr h="883388">
                <a:tc>
                  <a:txBody>
                    <a:bodyPr/>
                    <a:lstStyle/>
                    <a:p>
                      <a:pPr algn="ctr" fontAlgn="base"/>
                      <a:r>
                        <a:rPr lang="en-US" sz="1400" dirty="0">
                          <a:effectLst/>
                          <a:latin typeface="Times New Roman" panose="02020603050405020304" pitchFamily="18" charset="0"/>
                          <a:cs typeface="Times New Roman" panose="02020603050405020304" pitchFamily="18" charset="0"/>
                        </a:rPr>
                        <a:t>1</a:t>
                      </a:r>
                      <a:endParaRPr lang="en-IN" sz="1400" dirty="0">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Crack Detection System using Image Processing Techniques Author: S. S. Rao et al.</a:t>
                      </a:r>
                    </a:p>
                  </a:txBody>
                  <a:tcPr marL="14990" marR="14990" marT="7495" marB="7495" anchor="ctr"/>
                </a:tc>
                <a:tc>
                  <a:txBody>
                    <a:bodyPr/>
                    <a:lstStyle/>
                    <a:p>
                      <a:pPr algn="l" fontAlgn="base"/>
                      <a:r>
                        <a:rPr lang="en-IN" sz="1400" dirty="0">
                          <a:effectLst/>
                          <a:latin typeface="Times New Roman" panose="02020603050405020304" pitchFamily="18" charset="0"/>
                          <a:cs typeface="Times New Roman" panose="02020603050405020304" pitchFamily="18" charset="0"/>
                        </a:rPr>
                        <a:t> Image acquisition using </a:t>
                      </a:r>
                      <a:r>
                        <a:rPr lang="en-IN" sz="1400" dirty="0" err="1">
                          <a:effectLst/>
                          <a:latin typeface="Times New Roman" panose="02020603050405020304" pitchFamily="18" charset="0"/>
                          <a:cs typeface="Times New Roman" panose="02020603050405020304" pitchFamily="18" charset="0"/>
                        </a:rPr>
                        <a:t>camer</a:t>
                      </a:r>
                      <a:r>
                        <a:rPr lang="en-US" sz="1400" dirty="0">
                          <a:effectLst/>
                          <a:latin typeface="Times New Roman" panose="02020603050405020304" pitchFamily="18" charset="0"/>
                          <a:cs typeface="Times New Roman" panose="02020603050405020304" pitchFamily="18" charset="0"/>
                        </a:rPr>
                        <a:t>a</a:t>
                      </a:r>
                      <a:r>
                        <a:rPr lang="en-IN" sz="1400" dirty="0">
                          <a:effectLst/>
                          <a:latin typeface="Times New Roman" panose="02020603050405020304" pitchFamily="18" charset="0"/>
                          <a:cs typeface="Times New Roman" panose="02020603050405020304" pitchFamily="18" charset="0"/>
                        </a:rPr>
                        <a:t> Image processing using </a:t>
                      </a:r>
                      <a:r>
                        <a:rPr lang="en-IN" sz="1400" dirty="0" err="1">
                          <a:effectLst/>
                          <a:latin typeface="Times New Roman" panose="02020603050405020304" pitchFamily="18" charset="0"/>
                          <a:cs typeface="Times New Roman" panose="02020603050405020304" pitchFamily="18" charset="0"/>
                        </a:rPr>
                        <a:t>OpenCV</a:t>
                      </a:r>
                      <a:r>
                        <a:rPr lang="en-IN" sz="1400" dirty="0">
                          <a:effectLst/>
                          <a:latin typeface="Times New Roman" panose="02020603050405020304" pitchFamily="18" charset="0"/>
                          <a:cs typeface="Times New Roman" panose="02020603050405020304" pitchFamily="18" charset="0"/>
                        </a:rPr>
                        <a:t> library Crack detection using </a:t>
                      </a:r>
                      <a:r>
                        <a:rPr lang="en-IN" sz="1400" dirty="0" err="1">
                          <a:effectLst/>
                          <a:latin typeface="Times New Roman" panose="02020603050405020304" pitchFamily="18" charset="0"/>
                          <a:cs typeface="Times New Roman" panose="02020603050405020304" pitchFamily="18" charset="0"/>
                        </a:rPr>
                        <a:t>thresholding</a:t>
                      </a:r>
                      <a:r>
                        <a:rPr lang="en-IN" sz="1400" dirty="0">
                          <a:effectLst/>
                          <a:latin typeface="Times New Roman" panose="02020603050405020304" pitchFamily="18" charset="0"/>
                          <a:cs typeface="Times New Roman" panose="02020603050405020304" pitchFamily="18" charset="0"/>
                        </a:rPr>
                        <a:t> and edge detection algorithms</a:t>
                      </a:r>
                      <a:r>
                        <a:rPr lang="en-US" sz="1400" dirty="0">
                          <a:effectLst/>
                          <a:latin typeface="Times New Roman" panose="02020603050405020304" pitchFamily="18" charset="0"/>
                          <a:cs typeface="Times New Roman" panose="02020603050405020304" pitchFamily="18" charset="0"/>
                        </a:rPr>
                        <a:t>.</a:t>
                      </a:r>
                      <a:endParaRPr lang="en-IN" sz="1400" dirty="0">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High accuracy in crack detection Real-time monitoring possible</a:t>
                      </a: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Limited to surface cracks only Requires high-quality images</a:t>
                      </a:r>
                    </a:p>
                  </a:txBody>
                  <a:tcPr marL="14990" marR="14990" marT="7495" marB="7495" anchor="ctr"/>
                </a:tc>
                <a:extLst>
                  <a:ext uri="{0D108BD9-81ED-4DB2-BD59-A6C34878D82A}">
                    <a16:rowId xmlns:a16="http://schemas.microsoft.com/office/drawing/2014/main" val="1401000194"/>
                  </a:ext>
                </a:extLst>
              </a:tr>
              <a:tr h="1013659">
                <a:tc>
                  <a:txBody>
                    <a:bodyPr/>
                    <a:lstStyle/>
                    <a:p>
                      <a:pPr algn="ctr" fontAlgn="base"/>
                      <a:r>
                        <a:rPr lang="en-US" sz="1400" dirty="0">
                          <a:effectLst/>
                          <a:latin typeface="Times New Roman" panose="02020603050405020304" pitchFamily="18" charset="0"/>
                          <a:cs typeface="Times New Roman" panose="02020603050405020304" pitchFamily="18" charset="0"/>
                        </a:rPr>
                        <a:t>2</a:t>
                      </a:r>
                      <a:endParaRPr lang="en-IN" sz="1400" dirty="0">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Design of Classroom Wireless Fire Monitoring and Alarm System Based on Author: Y. Zhang et al.</a:t>
                      </a:r>
                    </a:p>
                  </a:txBody>
                  <a:tcPr marL="14990" marR="14990" marT="7495" marB="7495" anchor="ctr"/>
                </a:tc>
                <a:tc>
                  <a:txBody>
                    <a:bodyPr/>
                    <a:lstStyle/>
                    <a:p>
                      <a:pPr algn="l" fontAlgn="base"/>
                      <a:r>
                        <a:rPr lang="en-IN" sz="1400" dirty="0">
                          <a:effectLst/>
                          <a:latin typeface="Times New Roman" panose="02020603050405020304" pitchFamily="18" charset="0"/>
                          <a:cs typeface="Times New Roman" panose="02020603050405020304" pitchFamily="18" charset="0"/>
                        </a:rPr>
                        <a:t>CC2530 wireless module for communication</a:t>
                      </a:r>
                      <a:r>
                        <a:rPr lang="en-US" sz="1400" dirty="0">
                          <a:effectLst/>
                          <a:latin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cs typeface="Times New Roman" panose="02020603050405020304" pitchFamily="18" charset="0"/>
                        </a:rPr>
                        <a:t>Temperature and smoke sensors for fire detection Microcontroller: MSP430F2274</a:t>
                      </a:r>
                      <a:r>
                        <a:rPr lang="en-US" sz="1400" dirty="0">
                          <a:effectLst/>
                          <a:latin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cs typeface="Times New Roman" panose="02020603050405020304" pitchFamily="18" charset="0"/>
                        </a:rPr>
                        <a:t>Wireless communication protocol: Zigbee</a:t>
                      </a: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Real-time monitoring and alert system Low power consumption</a:t>
                      </a: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Limited range of wireless communication Interference from other wireless devices possible</a:t>
                      </a:r>
                    </a:p>
                  </a:txBody>
                  <a:tcPr marL="14990" marR="14990" marT="7495" marB="7495" anchor="ctr"/>
                </a:tc>
                <a:extLst>
                  <a:ext uri="{0D108BD9-81ED-4DB2-BD59-A6C34878D82A}">
                    <a16:rowId xmlns:a16="http://schemas.microsoft.com/office/drawing/2014/main" val="1553494985"/>
                  </a:ext>
                </a:extLst>
              </a:tr>
              <a:tr h="1100422">
                <a:tc>
                  <a:txBody>
                    <a:bodyPr/>
                    <a:lstStyle/>
                    <a:p>
                      <a:pPr algn="ctr" fontAlgn="base"/>
                      <a:r>
                        <a:rPr lang="en-US" sz="1400" dirty="0">
                          <a:effectLst/>
                          <a:latin typeface="Times New Roman" panose="02020603050405020304" pitchFamily="18" charset="0"/>
                          <a:cs typeface="Times New Roman" panose="02020603050405020304" pitchFamily="18" charset="0"/>
                        </a:rPr>
                        <a:t>3</a:t>
                      </a:r>
                      <a:endParaRPr lang="en-IN" sz="1400" dirty="0">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Online Monitoring System of Cable Based on Microchip Author: L. Wang et al.</a:t>
                      </a:r>
                    </a:p>
                  </a:txBody>
                  <a:tcPr marL="14990" marR="14990" marT="7495" marB="7495" anchor="ctr"/>
                </a:tc>
                <a:tc>
                  <a:txBody>
                    <a:bodyPr/>
                    <a:lstStyle/>
                    <a:p>
                      <a:pPr algn="l" fontAlgn="base"/>
                      <a:r>
                        <a:rPr lang="en-IN" sz="1400" dirty="0">
                          <a:effectLst/>
                          <a:latin typeface="Times New Roman" panose="02020603050405020304" pitchFamily="18" charset="0"/>
                          <a:cs typeface="Times New Roman" panose="02020603050405020304" pitchFamily="18" charset="0"/>
                        </a:rPr>
                        <a:t> Microchip 51 microcontroller for data acquisition and processing</a:t>
                      </a:r>
                      <a:r>
                        <a:rPr lang="en-US" sz="1400" dirty="0">
                          <a:effectLst/>
                          <a:latin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cs typeface="Times New Roman" panose="02020603050405020304" pitchFamily="18" charset="0"/>
                        </a:rPr>
                        <a:t>Sensors for temperature, humidity, and vibration monitoring</a:t>
                      </a:r>
                      <a:r>
                        <a:rPr lang="en-US" sz="1400" dirty="0">
                          <a:effectLst/>
                          <a:latin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cs typeface="Times New Roman" panose="02020603050405020304" pitchFamily="18" charset="0"/>
                        </a:rPr>
                        <a:t>GPRS module for online data transmission</a:t>
                      </a: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Real-time online monitoring possible Remote monitoring and alert system</a:t>
                      </a: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High cost of implementation Dependence on internet connectivity</a:t>
                      </a:r>
                    </a:p>
                  </a:txBody>
                  <a:tcPr marL="14990" marR="14990" marT="7495" marB="7495" anchor="ctr"/>
                </a:tc>
                <a:extLst>
                  <a:ext uri="{0D108BD9-81ED-4DB2-BD59-A6C34878D82A}">
                    <a16:rowId xmlns:a16="http://schemas.microsoft.com/office/drawing/2014/main" val="398128217"/>
                  </a:ext>
                </a:extLst>
              </a:tr>
              <a:tr h="1013659">
                <a:tc>
                  <a:txBody>
                    <a:bodyPr/>
                    <a:lstStyle/>
                    <a:p>
                      <a:pPr algn="ctr" fontAlgn="base"/>
                      <a:r>
                        <a:rPr lang="en-US" sz="1400" dirty="0">
                          <a:effectLst/>
                          <a:latin typeface="Times New Roman" panose="02020603050405020304" pitchFamily="18" charset="0"/>
                          <a:cs typeface="Times New Roman" panose="02020603050405020304" pitchFamily="18" charset="0"/>
                        </a:rPr>
                        <a:t>4</a:t>
                      </a:r>
                      <a:endParaRPr lang="en-IN" sz="1400" dirty="0">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Controller Design of Smart Light Pole Equipment Box Author: J. Li et al.</a:t>
                      </a: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 STM32 microcontroller for control and monitoring Sensors for temperature, humidity, and light monitoring Wi-Fi module for remote monitoring and control</a:t>
                      </a: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Real-time monitoring and control possible Energy-efficient lighting system</a:t>
                      </a: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 High complexity in implementation Cybersecurity risks associated with Wi-Fi connectivity</a:t>
                      </a:r>
                    </a:p>
                  </a:txBody>
                  <a:tcPr marL="14990" marR="14990" marT="7495" marB="7495" anchor="ctr"/>
                </a:tc>
                <a:extLst>
                  <a:ext uri="{0D108BD9-81ED-4DB2-BD59-A6C34878D82A}">
                    <a16:rowId xmlns:a16="http://schemas.microsoft.com/office/drawing/2014/main" val="3313511565"/>
                  </a:ext>
                </a:extLst>
              </a:tr>
              <a:tr h="848242">
                <a:tc>
                  <a:txBody>
                    <a:bodyPr/>
                    <a:lstStyle/>
                    <a:p>
                      <a:pPr algn="ctr" fontAlgn="base"/>
                      <a:r>
                        <a:rPr lang="en-US" sz="1400" dirty="0">
                          <a:effectLst/>
                          <a:latin typeface="Times New Roman" panose="02020603050405020304" pitchFamily="18" charset="0"/>
                          <a:cs typeface="Times New Roman" panose="02020603050405020304" pitchFamily="18" charset="0"/>
                        </a:rPr>
                        <a:t>5</a:t>
                      </a:r>
                      <a:endParaRPr lang="en-IN" sz="1400" dirty="0">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The design and performance of an in-car misfire warning light system</a:t>
                      </a:r>
                    </a:p>
                    <a:p>
                      <a:pPr algn="l" fontAlgn="base"/>
                      <a:r>
                        <a:rPr lang="en-US" sz="1400" dirty="0">
                          <a:effectLst/>
                          <a:latin typeface="Times New Roman" panose="02020603050405020304" pitchFamily="18" charset="0"/>
                          <a:cs typeface="Times New Roman" panose="02020603050405020304" pitchFamily="18" charset="0"/>
                        </a:rPr>
                        <a:t>Authors: </a:t>
                      </a:r>
                      <a:r>
                        <a:rPr lang="en-US" sz="1400" dirty="0" err="1">
                          <a:effectLst/>
                          <a:latin typeface="Times New Roman" panose="02020603050405020304" pitchFamily="18" charset="0"/>
                          <a:cs typeface="Times New Roman" panose="02020603050405020304" pitchFamily="18" charset="0"/>
                        </a:rPr>
                        <a:t>W.J.Jhonson</a:t>
                      </a:r>
                      <a:endParaRPr lang="en-US" sz="1400" dirty="0">
                        <a:effectLst/>
                        <a:latin typeface="Times New Roman" panose="02020603050405020304" pitchFamily="18" charset="0"/>
                        <a:cs typeface="Times New Roman" panose="02020603050405020304" pitchFamily="18" charset="0"/>
                      </a:endParaRP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To detect misfires, a microcontroller for processing, and an LED or dashboard indicator as the warning light. The engine’s operational data is analyzed in real-time.</a:t>
                      </a: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Early detection of misfires prevents engine damage.
Improves safety by alerting drivers promptly.</a:t>
                      </a:r>
                    </a:p>
                  </a:txBody>
                  <a:tcPr marL="14990" marR="14990" marT="7495" marB="7495" anchor="ctr"/>
                </a:tc>
                <a:tc>
                  <a:txBody>
                    <a:bodyPr/>
                    <a:lstStyle/>
                    <a:p>
                      <a:pPr algn="l" fontAlgn="base"/>
                      <a:r>
                        <a:rPr lang="en-US" sz="1400" dirty="0">
                          <a:effectLst/>
                          <a:latin typeface="Times New Roman" panose="02020603050405020304" pitchFamily="18" charset="0"/>
                          <a:cs typeface="Times New Roman" panose="02020603050405020304" pitchFamily="18" charset="0"/>
                        </a:rPr>
                        <a:t>Can produce false positives due to sensor errors increasing cost and complexity.</a:t>
                      </a:r>
                    </a:p>
                  </a:txBody>
                  <a:tcPr marL="14990" marR="14990" marT="7495" marB="7495" anchor="ctr"/>
                </a:tc>
                <a:extLst>
                  <a:ext uri="{0D108BD9-81ED-4DB2-BD59-A6C34878D82A}">
                    <a16:rowId xmlns:a16="http://schemas.microsoft.com/office/drawing/2014/main" val="2992648106"/>
                  </a:ext>
                </a:extLst>
              </a:tr>
            </a:tbl>
          </a:graphicData>
        </a:graphic>
      </p:graphicFrame>
      <p:sp>
        <p:nvSpPr>
          <p:cNvPr id="4" name="Date Placeholder 3">
            <a:extLst>
              <a:ext uri="{FF2B5EF4-FFF2-40B4-BE49-F238E27FC236}">
                <a16:creationId xmlns:a16="http://schemas.microsoft.com/office/drawing/2014/main" id="{E446CA71-E3B7-F942-6358-E6F40BD39AA9}"/>
              </a:ext>
            </a:extLst>
          </p:cNvPr>
          <p:cNvSpPr>
            <a:spLocks noGrp="1"/>
          </p:cNvSpPr>
          <p:nvPr>
            <p:ph type="dt" sz="half" idx="10"/>
          </p:nvPr>
        </p:nvSpPr>
        <p:spPr/>
        <p:txBody>
          <a:bodyPr/>
          <a:lstStyle/>
          <a:p>
            <a:pPr>
              <a:defRPr/>
            </a:pPr>
            <a:fld id="{7BEB9F5C-64DF-4255-908E-DCC13529C138}" type="datetime1">
              <a:rPr lang="en-US" smtClean="0"/>
              <a:t>6/1/2025</a:t>
            </a:fld>
            <a:endParaRPr lang="en-US" dirty="0"/>
          </a:p>
        </p:txBody>
      </p:sp>
      <p:sp>
        <p:nvSpPr>
          <p:cNvPr id="3" name="Slide Number Placeholder 2">
            <a:extLst>
              <a:ext uri="{FF2B5EF4-FFF2-40B4-BE49-F238E27FC236}">
                <a16:creationId xmlns:a16="http://schemas.microsoft.com/office/drawing/2014/main" id="{2E55E330-D0B1-6BF3-BDC2-3E4CF7ACF41B}"/>
              </a:ext>
            </a:extLst>
          </p:cNvPr>
          <p:cNvSpPr>
            <a:spLocks noGrp="1"/>
          </p:cNvSpPr>
          <p:nvPr>
            <p:ph type="sldNum" sz="quarter" idx="12"/>
          </p:nvPr>
        </p:nvSpPr>
        <p:spPr/>
        <p:txBody>
          <a:bodyPr/>
          <a:lstStyle/>
          <a:p>
            <a:pPr>
              <a:defRPr/>
            </a:pPr>
            <a:fld id="{54F42247-52D0-4A9D-A764-BBF41A2BFA48}" type="slidenum">
              <a:rPr lang="en-US" altLang="zh-CN" smtClean="0"/>
              <a:pPr>
                <a:defRPr/>
              </a:pPr>
              <a:t>7</a:t>
            </a:fld>
            <a:endParaRPr lang="en-US" altLang="zh-CN"/>
          </a:p>
        </p:txBody>
      </p:sp>
    </p:spTree>
    <p:extLst>
      <p:ext uri="{BB962C8B-B14F-4D97-AF65-F5344CB8AC3E}">
        <p14:creationId xmlns:p14="http://schemas.microsoft.com/office/powerpoint/2010/main" val="3358208024"/>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2F2E853-9E4E-BD62-D87B-C56C4914B269}"/>
              </a:ext>
            </a:extLst>
          </p:cNvPr>
          <p:cNvSpPr>
            <a:spLocks noGrp="1" noChangeArrowheads="1"/>
          </p:cNvSpPr>
          <p:nvPr>
            <p:ph type="title"/>
          </p:nvPr>
        </p:nvSpPr>
        <p:spPr>
          <a:xfrm>
            <a:off x="612710" y="0"/>
            <a:ext cx="10363200" cy="1143000"/>
          </a:xfrm>
        </p:spPr>
        <p:txBody>
          <a:bodyPr/>
          <a:lstStyle/>
          <a:p>
            <a:pPr eaLnBrk="1" hangingPunct="1"/>
            <a:r>
              <a:rPr lang="en-US" altLang="en-US" b="1">
                <a:latin typeface="Times New Roman" panose="02020603050405020304" pitchFamily="18" charset="0"/>
                <a:ea typeface="Microsoft Sans Serif" panose="020B0604020202020204" pitchFamily="34" charset="0"/>
                <a:cs typeface="Times New Roman" panose="02020603050405020304" pitchFamily="18" charset="0"/>
              </a:rPr>
              <a:t>BLOCK DIAGRAM</a:t>
            </a:r>
            <a:endParaRPr lang="en-IN" altLang="en-US">
              <a:ea typeface="Microsoft Sans Serif" panose="020B0604020202020204" pitchFamily="34" charset="0"/>
              <a:cs typeface="Times New Roman" panose="02020603050405020304" pitchFamily="18" charset="0"/>
            </a:endParaRPr>
          </a:p>
        </p:txBody>
      </p:sp>
      <p:sp>
        <p:nvSpPr>
          <p:cNvPr id="15363" name="Date Placeholder 2">
            <a:extLst>
              <a:ext uri="{FF2B5EF4-FFF2-40B4-BE49-F238E27FC236}">
                <a16:creationId xmlns:a16="http://schemas.microsoft.com/office/drawing/2014/main" id="{D33FA231-8D75-D32C-CB85-C1984FA5039D}"/>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compatLnSpc="1">
            <a:prstTxWarp prst="textNoShape">
              <a:avLst/>
            </a:prstTxWarp>
          </a:bodyPr>
          <a:lstStyle>
            <a:lvl1pPr>
              <a:defRPr>
                <a:solidFill>
                  <a:schemeClr val="tx1"/>
                </a:solidFill>
                <a:latin typeface="Palatino Linotype" panose="02040502050505030304" pitchFamily="18" charset="0"/>
              </a:defRPr>
            </a:lvl1pPr>
            <a:lvl2pPr marL="742950" indent="-285750">
              <a:defRPr>
                <a:solidFill>
                  <a:schemeClr val="tx1"/>
                </a:solidFill>
                <a:latin typeface="Palatino Linotype" panose="02040502050505030304" pitchFamily="18" charset="0"/>
              </a:defRPr>
            </a:lvl2pPr>
            <a:lvl3pPr marL="1143000" indent="-228600">
              <a:defRPr>
                <a:solidFill>
                  <a:schemeClr val="tx1"/>
                </a:solidFill>
                <a:latin typeface="Palatino Linotype" panose="02040502050505030304" pitchFamily="18" charset="0"/>
              </a:defRPr>
            </a:lvl3pPr>
            <a:lvl4pPr marL="1600200" indent="-228600">
              <a:defRPr>
                <a:solidFill>
                  <a:schemeClr val="tx1"/>
                </a:solidFill>
                <a:latin typeface="Palatino Linotype" panose="02040502050505030304" pitchFamily="18" charset="0"/>
              </a:defRPr>
            </a:lvl4pPr>
            <a:lvl5pPr marL="2057400" indent="-228600">
              <a:defRPr>
                <a:solidFill>
                  <a:schemeClr val="tx1"/>
                </a:solidFill>
                <a:latin typeface="Palatino Linotype" panose="02040502050505030304" pitchFamily="18" charset="0"/>
              </a:defRPr>
            </a:lvl5pPr>
            <a:lvl6pPr marL="2514600" indent="-228600" eaLnBrk="0" fontAlgn="base" hangingPunct="0">
              <a:spcBef>
                <a:spcPct val="0"/>
              </a:spcBef>
              <a:spcAft>
                <a:spcPct val="0"/>
              </a:spcAft>
              <a:defRPr>
                <a:solidFill>
                  <a:schemeClr val="tx1"/>
                </a:solidFill>
                <a:latin typeface="Palatino Linotype" panose="02040502050505030304" pitchFamily="18" charset="0"/>
              </a:defRPr>
            </a:lvl6pPr>
            <a:lvl7pPr marL="2971800" indent="-228600" eaLnBrk="0" fontAlgn="base" hangingPunct="0">
              <a:spcBef>
                <a:spcPct val="0"/>
              </a:spcBef>
              <a:spcAft>
                <a:spcPct val="0"/>
              </a:spcAft>
              <a:defRPr>
                <a:solidFill>
                  <a:schemeClr val="tx1"/>
                </a:solidFill>
                <a:latin typeface="Palatino Linotype" panose="02040502050505030304" pitchFamily="18" charset="0"/>
              </a:defRPr>
            </a:lvl7pPr>
            <a:lvl8pPr marL="3429000" indent="-228600" eaLnBrk="0" fontAlgn="base" hangingPunct="0">
              <a:spcBef>
                <a:spcPct val="0"/>
              </a:spcBef>
              <a:spcAft>
                <a:spcPct val="0"/>
              </a:spcAft>
              <a:defRPr>
                <a:solidFill>
                  <a:schemeClr val="tx1"/>
                </a:solidFill>
                <a:latin typeface="Palatino Linotype" panose="02040502050505030304" pitchFamily="18" charset="0"/>
              </a:defRPr>
            </a:lvl8pPr>
            <a:lvl9pPr marL="3886200" indent="-228600" eaLnBrk="0" fontAlgn="base" hangingPunct="0">
              <a:spcBef>
                <a:spcPct val="0"/>
              </a:spcBef>
              <a:spcAft>
                <a:spcPct val="0"/>
              </a:spcAft>
              <a:defRPr>
                <a:solidFill>
                  <a:schemeClr val="tx1"/>
                </a:solidFill>
                <a:latin typeface="Palatino Linotype" panose="02040502050505030304" pitchFamily="18" charset="0"/>
              </a:defRPr>
            </a:lvl9pPr>
          </a:lstStyle>
          <a:p>
            <a:fld id="{2E65E52C-5406-4A03-9340-4973868007EE}" type="datetime1">
              <a:rPr lang="en-US" altLang="en-US" smtClean="0">
                <a:solidFill>
                  <a:schemeClr val="tx2"/>
                </a:solidFill>
              </a:rPr>
              <a:t>6/1/2025</a:t>
            </a:fld>
            <a:endParaRPr lang="en-US" altLang="en-US" dirty="0">
              <a:solidFill>
                <a:schemeClr val="tx2"/>
              </a:solidFill>
            </a:endParaRPr>
          </a:p>
        </p:txBody>
      </p:sp>
      <p:sp>
        <p:nvSpPr>
          <p:cNvPr id="15" name="Rectangle 12">
            <a:extLst>
              <a:ext uri="{FF2B5EF4-FFF2-40B4-BE49-F238E27FC236}">
                <a16:creationId xmlns:a16="http://schemas.microsoft.com/office/drawing/2014/main" id="{373AB2D0-1E5F-30CE-7861-9017D1F05CD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19">
            <a:extLst>
              <a:ext uri="{FF2B5EF4-FFF2-40B4-BE49-F238E27FC236}">
                <a16:creationId xmlns:a16="http://schemas.microsoft.com/office/drawing/2014/main" id="{9094573A-CAF6-04A7-DE45-61A5F79A1F98}"/>
              </a:ext>
            </a:extLst>
          </p:cNvPr>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4">
            <a:extLst>
              <a:ext uri="{FF2B5EF4-FFF2-40B4-BE49-F238E27FC236}">
                <a16:creationId xmlns:a16="http://schemas.microsoft.com/office/drawing/2014/main" id="{183F9A9F-E06D-6BDF-5E80-E54077F95C79}"/>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300818" y="1388269"/>
            <a:ext cx="6581245" cy="4905375"/>
          </a:xfrm>
        </p:spPr>
      </p:pic>
      <p:sp>
        <p:nvSpPr>
          <p:cNvPr id="2" name="Slide Number Placeholder 1">
            <a:extLst>
              <a:ext uri="{FF2B5EF4-FFF2-40B4-BE49-F238E27FC236}">
                <a16:creationId xmlns:a16="http://schemas.microsoft.com/office/drawing/2014/main" id="{6A41492A-CEF7-F627-AB72-563A52F3BA8C}"/>
              </a:ext>
            </a:extLst>
          </p:cNvPr>
          <p:cNvSpPr>
            <a:spLocks noGrp="1"/>
          </p:cNvSpPr>
          <p:nvPr>
            <p:ph type="sldNum" sz="quarter" idx="12"/>
          </p:nvPr>
        </p:nvSpPr>
        <p:spPr/>
        <p:txBody>
          <a:bodyPr/>
          <a:lstStyle/>
          <a:p>
            <a:pPr>
              <a:defRPr/>
            </a:pPr>
            <a:fld id="{54F42247-52D0-4A9D-A764-BBF41A2BFA48}" type="slidenum">
              <a:rPr lang="en-US" altLang="zh-CN" smtClean="0"/>
              <a:pPr>
                <a:defRPr/>
              </a:pPr>
              <a:t>8</a:t>
            </a:fld>
            <a:endParaRPr lang="en-US" altLang="zh-CN"/>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2EBDA-65DF-8158-5D30-49BF4F94BBBA}"/>
              </a:ext>
            </a:extLst>
          </p:cNvPr>
          <p:cNvSpPr>
            <a:spLocks noGrp="1"/>
          </p:cNvSpPr>
          <p:nvPr>
            <p:ph type="title"/>
          </p:nvPr>
        </p:nvSpPr>
        <p:spPr>
          <a:xfrm>
            <a:off x="783432" y="190500"/>
            <a:ext cx="10363200" cy="1143000"/>
          </a:xfrm>
        </p:spPr>
        <p:txBody>
          <a:bodyPr/>
          <a:lstStyle/>
          <a:p>
            <a:r>
              <a:rPr lang="en-US" b="1" dirty="0">
                <a:latin typeface="Times New Roman" panose="02020603050405020304" pitchFamily="18" charset="0"/>
                <a:cs typeface="Times New Roman" panose="02020603050405020304" pitchFamily="18" charset="0"/>
              </a:rPr>
              <a:t>CIRCUIT DIAGRAM </a:t>
            </a:r>
            <a:endParaRPr lang="en-IN"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2491AF6-134C-48A9-6988-4237E2E675ED}"/>
              </a:ext>
            </a:extLst>
          </p:cNvPr>
          <p:cNvSpPr>
            <a:spLocks noGrp="1"/>
          </p:cNvSpPr>
          <p:nvPr>
            <p:ph type="dt" sz="half" idx="10"/>
          </p:nvPr>
        </p:nvSpPr>
        <p:spPr/>
        <p:txBody>
          <a:bodyPr/>
          <a:lstStyle/>
          <a:p>
            <a:pPr>
              <a:defRPr/>
            </a:pPr>
            <a:endParaRPr lang="en-US" dirty="0"/>
          </a:p>
        </p:txBody>
      </p:sp>
      <p:pic>
        <p:nvPicPr>
          <p:cNvPr id="6" name="Picture 6">
            <a:extLst>
              <a:ext uri="{FF2B5EF4-FFF2-40B4-BE49-F238E27FC236}">
                <a16:creationId xmlns:a16="http://schemas.microsoft.com/office/drawing/2014/main" id="{FC47B902-69D9-04EA-3CCC-85B6DF7221C0}"/>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2809065" y="1250156"/>
            <a:ext cx="6311934" cy="5179219"/>
          </a:xfrm>
        </p:spPr>
      </p:pic>
      <p:sp>
        <p:nvSpPr>
          <p:cNvPr id="3" name="Slide Number Placeholder 2">
            <a:extLst>
              <a:ext uri="{FF2B5EF4-FFF2-40B4-BE49-F238E27FC236}">
                <a16:creationId xmlns:a16="http://schemas.microsoft.com/office/drawing/2014/main" id="{CAE1A457-A1BB-1B91-2922-BB35EF6C4795}"/>
              </a:ext>
            </a:extLst>
          </p:cNvPr>
          <p:cNvSpPr>
            <a:spLocks noGrp="1"/>
          </p:cNvSpPr>
          <p:nvPr>
            <p:ph type="sldNum" sz="quarter" idx="12"/>
          </p:nvPr>
        </p:nvSpPr>
        <p:spPr/>
        <p:txBody>
          <a:bodyPr/>
          <a:lstStyle/>
          <a:p>
            <a:pPr>
              <a:defRPr/>
            </a:pPr>
            <a:fld id="{54F42247-52D0-4A9D-A764-BBF41A2BFA48}" type="slidenum">
              <a:rPr lang="en-US" altLang="zh-CN" smtClean="0"/>
              <a:pPr>
                <a:defRPr/>
              </a:pPr>
              <a:t>9</a:t>
            </a:fld>
            <a:endParaRPr lang="en-US" altLang="zh-CN"/>
          </a:p>
        </p:txBody>
      </p:sp>
    </p:spTree>
    <p:extLst>
      <p:ext uri="{BB962C8B-B14F-4D97-AF65-F5344CB8AC3E}">
        <p14:creationId xmlns:p14="http://schemas.microsoft.com/office/powerpoint/2010/main" val="2179584835"/>
      </p:ext>
    </p:extLst>
  </p:cSld>
  <p:clrMapOvr>
    <a:masterClrMapping/>
  </p:clrMapOvr>
  <p:transition spd="med">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entury Gothic">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537</TotalTime>
  <Words>2060</Words>
  <Application>Microsoft Office PowerPoint</Application>
  <PresentationFormat>Widescreen</PresentationFormat>
  <Paragraphs>220</Paragraphs>
  <Slides>26</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Calibri</vt:lpstr>
      <vt:lpstr>Century Gothic</vt:lpstr>
      <vt:lpstr>Franklin Gothic Book</vt:lpstr>
      <vt:lpstr>Microsoft Sans Serif</vt:lpstr>
      <vt:lpstr>Palatino Linotype</vt:lpstr>
      <vt:lpstr>Perpetua</vt:lpstr>
      <vt:lpstr>Times New Roman</vt:lpstr>
      <vt:lpstr>Wingdings 2</vt:lpstr>
      <vt:lpstr>Equity</vt:lpstr>
      <vt:lpstr>20EC5203  ELECTRONIC DESIGN PROJECT- I</vt:lpstr>
      <vt:lpstr>OUTLINE</vt:lpstr>
      <vt:lpstr>MODULE 1 – WIRE BREAK ALARM SYSTEM </vt:lpstr>
      <vt:lpstr>ABSTRACT  - MODULE 1</vt:lpstr>
      <vt:lpstr>INTRODUCTION – MODULE 1</vt:lpstr>
      <vt:lpstr>OBJECTIVE </vt:lpstr>
      <vt:lpstr>LITERATURE SURVEY</vt:lpstr>
      <vt:lpstr>BLOCK DIAGRAM</vt:lpstr>
      <vt:lpstr>CIRCUIT DIAGRAM </vt:lpstr>
      <vt:lpstr>HARDWARE MODULE</vt:lpstr>
      <vt:lpstr>WORKING MODULE </vt:lpstr>
      <vt:lpstr>ADVANTAGES AND APPLICATIONS</vt:lpstr>
      <vt:lpstr>MODULE 2 – CAR REVERSE PARKING SYSTEM </vt:lpstr>
      <vt:lpstr>ABSTRACT  - MODULE 2</vt:lpstr>
      <vt:lpstr>INTRODUCTION – MODULE 2</vt:lpstr>
      <vt:lpstr>OBJECTIVE </vt:lpstr>
      <vt:lpstr>LITERATURE SURVEY</vt:lpstr>
      <vt:lpstr>BLOCK DIAGRAM</vt:lpstr>
      <vt:lpstr>CIRCUIT DIAGRAM </vt:lpstr>
      <vt:lpstr>HARDWARE MODULE</vt:lpstr>
      <vt:lpstr>WORKING MODULE </vt:lpstr>
      <vt:lpstr>ADVANTAGES AND APPLICATIONS</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Slide</dc:title>
  <dc:creator>EMBEDDED</dc:creator>
  <cp:lastModifiedBy>Sanjay Kavitha</cp:lastModifiedBy>
  <cp:revision>71</cp:revision>
  <dcterms:created xsi:type="dcterms:W3CDTF">2017-04-13T11:52:33Z</dcterms:created>
  <dcterms:modified xsi:type="dcterms:W3CDTF">2025-06-01T12:44:14Z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TC034605459991</vt:lpwstr>
  </property>
  <property fmtid="{D5CDD505-2E9C-101B-9397-08002B2CF9AE}" pid="3" name="ICV">
    <vt:lpwstr>D0526F5F9A91471BBD1C8DE6EACAB835</vt:lpwstr>
  </property>
  <property fmtid="{D5CDD505-2E9C-101B-9397-08002B2CF9AE}" pid="4" name="KSOProductBuildVer">
    <vt:lpwstr>1033-11.2.0.11388</vt:lpwstr>
  </property>
</Properties>
</file>