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2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4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5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0054-D48D-44AF-B324-4CA92C3B03BE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E52D-9541-4C68-B212-D8DED5534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3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Windows User</dc:creator>
  <cp:lastModifiedBy>Windows User</cp:lastModifiedBy>
  <cp:revision>1</cp:revision>
  <dcterms:created xsi:type="dcterms:W3CDTF">2018-02-08T19:30:38Z</dcterms:created>
  <dcterms:modified xsi:type="dcterms:W3CDTF">2018-02-08T19:30:52Z</dcterms:modified>
</cp:coreProperties>
</file>