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76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9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2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0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0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88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0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C688-1AFC-4989-93A6-886E4BF0AA2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E969-736E-4219-BCF4-AD12D0C5C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Test </a:t>
            </a:r>
            <a:r>
              <a:rPr lang="en-GB" smtClean="0"/>
              <a:t>ppt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17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2018-08-06T20:12:43Z</dcterms:created>
  <dcterms:modified xsi:type="dcterms:W3CDTF">2018-08-06T20:12:57Z</dcterms:modified>
</cp:coreProperties>
</file>