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securitty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Sanjay A</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4676</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cp:lastModifiedBy>
  <cp:revision>24</cp:revision>
  <dcterms:created xsi:type="dcterms:W3CDTF">2021-05-26T16:50:00Z</dcterms:created>
  <dcterms:modified xsi:type="dcterms:W3CDTF">2024-04-04T10:12:36Z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2CF171B4551C4FABB436AEE9C55563F5_13</vt:lpwstr>
  </property>
  <property fmtid="{D5CDD505-2E9C-101B-9397-08002B2CF9AE}" pid="4" name="KSOProductBuildVer">
    <vt:lpwstr>1033-12.2.0.13489</vt:lpwstr>
  </property>
</Properties>
</file>