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0" r:id="rId4"/>
    <p:sldId id="262" r:id="rId5"/>
    <p:sldId id="278" r:id="rId6"/>
    <p:sldId id="265" r:id="rId7"/>
    <p:sldId id="279" r:id="rId8"/>
    <p:sldId id="281" r:id="rId9"/>
    <p:sldId id="280" r:id="rId10"/>
    <p:sldId id="282" r:id="rId11"/>
    <p:sldId id="284" r:id="rId12"/>
    <p:sldId id="287" r:id="rId13"/>
    <p:sldId id="283" r:id="rId14"/>
    <p:sldId id="285" r:id="rId15"/>
    <p:sldId id="288" r:id="rId16"/>
    <p:sldId id="289" r:id="rId17"/>
    <p:sldId id="286" r:id="rId18"/>
    <p:sldId id="290" r:id="rId19"/>
    <p:sldId id="291" r:id="rId20"/>
    <p:sldId id="276" r:id="rId21"/>
    <p:sldId id="267" r:id="rId22"/>
    <p:sldId id="292"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96"/>
    <a:srgbClr val="6AFFFF"/>
    <a:srgbClr val="CC0099"/>
    <a:srgbClr val="CC0066"/>
    <a:srgbClr val="FFFF00"/>
    <a:srgbClr val="A8007C"/>
    <a:srgbClr val="D09E00"/>
    <a:srgbClr val="F5AD7A"/>
    <a:srgbClr val="00CC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76C19B-341E-4824-94F9-5AC2A15AA0A9}" v="294" dt="2022-05-15T19:14:51.971"/>
    <p1510:client id="{BFE16DC7-5FCC-4E31-9F98-83847F633727}" v="1" dt="2022-05-15T19:19:49.8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18" autoAdjust="0"/>
  </p:normalViewPr>
  <p:slideViewPr>
    <p:cSldViewPr snapToGrid="0">
      <p:cViewPr varScale="1">
        <p:scale>
          <a:sx n="62" d="100"/>
          <a:sy n="62" d="100"/>
        </p:scale>
        <p:origin x="804" y="5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 Sanjay" userId="eae86dec-78bc-4173-be23-86f52bcf5d1e" providerId="ADAL" clId="{8576C19B-341E-4824-94F9-5AC2A15AA0A9}"/>
    <pc:docChg chg="undo custSel addSld delSld modSld sldOrd">
      <pc:chgData name="B, Sanjay" userId="eae86dec-78bc-4173-be23-86f52bcf5d1e" providerId="ADAL" clId="{8576C19B-341E-4824-94F9-5AC2A15AA0A9}" dt="2022-05-15T19:15:41.652" v="2006" actId="1076"/>
      <pc:docMkLst>
        <pc:docMk/>
      </pc:docMkLst>
      <pc:sldChg chg="addSp delSp modSp mod addAnim delAnim modAnim">
        <pc:chgData name="B, Sanjay" userId="eae86dec-78bc-4173-be23-86f52bcf5d1e" providerId="ADAL" clId="{8576C19B-341E-4824-94F9-5AC2A15AA0A9}" dt="2022-05-15T16:33:19.481" v="715" actId="1076"/>
        <pc:sldMkLst>
          <pc:docMk/>
          <pc:sldMk cId="2182511757" sldId="265"/>
        </pc:sldMkLst>
        <pc:spChg chg="mod">
          <ac:chgData name="B, Sanjay" userId="eae86dec-78bc-4173-be23-86f52bcf5d1e" providerId="ADAL" clId="{8576C19B-341E-4824-94F9-5AC2A15AA0A9}" dt="2022-05-15T06:25:01.670" v="117"/>
          <ac:spMkLst>
            <pc:docMk/>
            <pc:sldMk cId="2182511757" sldId="265"/>
            <ac:spMk id="65" creationId="{C2C2E827-8F0B-43BF-AD80-F0690960F347}"/>
          </ac:spMkLst>
        </pc:spChg>
        <pc:spChg chg="mod">
          <ac:chgData name="B, Sanjay" userId="eae86dec-78bc-4173-be23-86f52bcf5d1e" providerId="ADAL" clId="{8576C19B-341E-4824-94F9-5AC2A15AA0A9}" dt="2022-05-15T06:25:01.670" v="117"/>
          <ac:spMkLst>
            <pc:docMk/>
            <pc:sldMk cId="2182511757" sldId="265"/>
            <ac:spMk id="66" creationId="{45C44203-5147-45CF-9659-0FAE80D7E42E}"/>
          </ac:spMkLst>
        </pc:spChg>
        <pc:spChg chg="mod">
          <ac:chgData name="B, Sanjay" userId="eae86dec-78bc-4173-be23-86f52bcf5d1e" providerId="ADAL" clId="{8576C19B-341E-4824-94F9-5AC2A15AA0A9}" dt="2022-05-15T06:44:14.973" v="251" actId="1076"/>
          <ac:spMkLst>
            <pc:docMk/>
            <pc:sldMk cId="2182511757" sldId="265"/>
            <ac:spMk id="70" creationId="{2152D1AC-0169-47F2-B109-BFBE16D57483}"/>
          </ac:spMkLst>
        </pc:spChg>
        <pc:spChg chg="mod">
          <ac:chgData name="B, Sanjay" userId="eae86dec-78bc-4173-be23-86f52bcf5d1e" providerId="ADAL" clId="{8576C19B-341E-4824-94F9-5AC2A15AA0A9}" dt="2022-05-15T06:24:26.511" v="107" actId="14100"/>
          <ac:spMkLst>
            <pc:docMk/>
            <pc:sldMk cId="2182511757" sldId="265"/>
            <ac:spMk id="76" creationId="{C8331A45-A48C-4696-A370-3ABA58BA7D0C}"/>
          </ac:spMkLst>
        </pc:spChg>
        <pc:spChg chg="mod">
          <ac:chgData name="B, Sanjay" userId="eae86dec-78bc-4173-be23-86f52bcf5d1e" providerId="ADAL" clId="{8576C19B-341E-4824-94F9-5AC2A15AA0A9}" dt="2022-05-15T06:25:14.613" v="119"/>
          <ac:spMkLst>
            <pc:docMk/>
            <pc:sldMk cId="2182511757" sldId="265"/>
            <ac:spMk id="77" creationId="{250899E8-A071-485A-BD6A-4F5BF99D255F}"/>
          </ac:spMkLst>
        </pc:spChg>
        <pc:spChg chg="mod">
          <ac:chgData name="B, Sanjay" userId="eae86dec-78bc-4173-be23-86f52bcf5d1e" providerId="ADAL" clId="{8576C19B-341E-4824-94F9-5AC2A15AA0A9}" dt="2022-05-15T06:25:14.613" v="119"/>
          <ac:spMkLst>
            <pc:docMk/>
            <pc:sldMk cId="2182511757" sldId="265"/>
            <ac:spMk id="78" creationId="{3831B394-6AD4-419D-90E1-98488B5CA728}"/>
          </ac:spMkLst>
        </pc:spChg>
        <pc:spChg chg="mod">
          <ac:chgData name="B, Sanjay" userId="eae86dec-78bc-4173-be23-86f52bcf5d1e" providerId="ADAL" clId="{8576C19B-341E-4824-94F9-5AC2A15AA0A9}" dt="2022-05-15T06:44:24.039" v="252" actId="1076"/>
          <ac:spMkLst>
            <pc:docMk/>
            <pc:sldMk cId="2182511757" sldId="265"/>
            <ac:spMk id="82" creationId="{718393A1-C372-4C12-A7BA-7249D17AA2EA}"/>
          </ac:spMkLst>
        </pc:spChg>
        <pc:spChg chg="mod">
          <ac:chgData name="B, Sanjay" userId="eae86dec-78bc-4173-be23-86f52bcf5d1e" providerId="ADAL" clId="{8576C19B-341E-4824-94F9-5AC2A15AA0A9}" dt="2022-05-15T06:24:26.799" v="108" actId="14100"/>
          <ac:spMkLst>
            <pc:docMk/>
            <pc:sldMk cId="2182511757" sldId="265"/>
            <ac:spMk id="84" creationId="{0289C346-C7AF-4F13-B0D6-F150A11E7DE4}"/>
          </ac:spMkLst>
        </pc:spChg>
        <pc:spChg chg="mod">
          <ac:chgData name="B, Sanjay" userId="eae86dec-78bc-4173-be23-86f52bcf5d1e" providerId="ADAL" clId="{8576C19B-341E-4824-94F9-5AC2A15AA0A9}" dt="2022-05-15T06:24:27.091" v="109" actId="14100"/>
          <ac:spMkLst>
            <pc:docMk/>
            <pc:sldMk cId="2182511757" sldId="265"/>
            <ac:spMk id="88" creationId="{995CA144-DEEA-4AB8-A0AF-AEE059E14678}"/>
          </ac:spMkLst>
        </pc:spChg>
        <pc:spChg chg="mod">
          <ac:chgData name="B, Sanjay" userId="eae86dec-78bc-4173-be23-86f52bcf5d1e" providerId="ADAL" clId="{8576C19B-341E-4824-94F9-5AC2A15AA0A9}" dt="2022-05-15T06:25:21.740" v="121"/>
          <ac:spMkLst>
            <pc:docMk/>
            <pc:sldMk cId="2182511757" sldId="265"/>
            <ac:spMk id="90" creationId="{17A23452-E9B4-4081-BCFC-1ED90DE8AB20}"/>
          </ac:spMkLst>
        </pc:spChg>
        <pc:spChg chg="mod">
          <ac:chgData name="B, Sanjay" userId="eae86dec-78bc-4173-be23-86f52bcf5d1e" providerId="ADAL" clId="{8576C19B-341E-4824-94F9-5AC2A15AA0A9}" dt="2022-05-15T06:25:21.740" v="121"/>
          <ac:spMkLst>
            <pc:docMk/>
            <pc:sldMk cId="2182511757" sldId="265"/>
            <ac:spMk id="93" creationId="{7EE3026A-61CB-4E97-B439-F6B8ABFC9E8B}"/>
          </ac:spMkLst>
        </pc:spChg>
        <pc:spChg chg="mod">
          <ac:chgData name="B, Sanjay" userId="eae86dec-78bc-4173-be23-86f52bcf5d1e" providerId="ADAL" clId="{8576C19B-341E-4824-94F9-5AC2A15AA0A9}" dt="2022-05-15T06:26:44.079" v="133" actId="1076"/>
          <ac:spMkLst>
            <pc:docMk/>
            <pc:sldMk cId="2182511757" sldId="265"/>
            <ac:spMk id="97" creationId="{D01128B7-CA66-47CF-B13E-343F8759C568}"/>
          </ac:spMkLst>
        </pc:spChg>
        <pc:spChg chg="del">
          <ac:chgData name="B, Sanjay" userId="eae86dec-78bc-4173-be23-86f52bcf5d1e" providerId="ADAL" clId="{8576C19B-341E-4824-94F9-5AC2A15AA0A9}" dt="2022-05-15T06:18:47.155" v="61" actId="478"/>
          <ac:spMkLst>
            <pc:docMk/>
            <pc:sldMk cId="2182511757" sldId="265"/>
            <ac:spMk id="100" creationId="{AE1E78C0-D970-41B6-A60B-0D028D5D2AF2}"/>
          </ac:spMkLst>
        </pc:spChg>
        <pc:spChg chg="mod">
          <ac:chgData name="B, Sanjay" userId="eae86dec-78bc-4173-be23-86f52bcf5d1e" providerId="ADAL" clId="{8576C19B-341E-4824-94F9-5AC2A15AA0A9}" dt="2022-05-15T06:47:30.336" v="273" actId="1076"/>
          <ac:spMkLst>
            <pc:docMk/>
            <pc:sldMk cId="2182511757" sldId="265"/>
            <ac:spMk id="112" creationId="{BACD66DB-14B9-485B-ADF6-4D7BD2F1E22E}"/>
          </ac:spMkLst>
        </pc:spChg>
        <pc:spChg chg="mod">
          <ac:chgData name="B, Sanjay" userId="eae86dec-78bc-4173-be23-86f52bcf5d1e" providerId="ADAL" clId="{8576C19B-341E-4824-94F9-5AC2A15AA0A9}" dt="2022-05-15T06:50:50.491" v="286" actId="1076"/>
          <ac:spMkLst>
            <pc:docMk/>
            <pc:sldMk cId="2182511757" sldId="265"/>
            <ac:spMk id="113" creationId="{5A99049A-1DA1-45E9-B4EE-A078D1218B7F}"/>
          </ac:spMkLst>
        </pc:spChg>
        <pc:spChg chg="mod">
          <ac:chgData name="B, Sanjay" userId="eae86dec-78bc-4173-be23-86f52bcf5d1e" providerId="ADAL" clId="{8576C19B-341E-4824-94F9-5AC2A15AA0A9}" dt="2022-05-15T06:28:53.354" v="148" actId="1076"/>
          <ac:spMkLst>
            <pc:docMk/>
            <pc:sldMk cId="2182511757" sldId="265"/>
            <ac:spMk id="114" creationId="{F7E5BB09-2342-4C4E-BC2F-AB10BD513992}"/>
          </ac:spMkLst>
        </pc:spChg>
        <pc:spChg chg="mod">
          <ac:chgData name="B, Sanjay" userId="eae86dec-78bc-4173-be23-86f52bcf5d1e" providerId="ADAL" clId="{8576C19B-341E-4824-94F9-5AC2A15AA0A9}" dt="2022-05-15T06:47:35.830" v="274" actId="1076"/>
          <ac:spMkLst>
            <pc:docMk/>
            <pc:sldMk cId="2182511757" sldId="265"/>
            <ac:spMk id="116" creationId="{113FF6C4-806A-4EB5-BD40-B7D9D581B3C9}"/>
          </ac:spMkLst>
        </pc:spChg>
        <pc:spChg chg="mod">
          <ac:chgData name="B, Sanjay" userId="eae86dec-78bc-4173-be23-86f52bcf5d1e" providerId="ADAL" clId="{8576C19B-341E-4824-94F9-5AC2A15AA0A9}" dt="2022-05-15T10:29:57.714" v="420" actId="1076"/>
          <ac:spMkLst>
            <pc:docMk/>
            <pc:sldMk cId="2182511757" sldId="265"/>
            <ac:spMk id="118" creationId="{48C9482A-87AC-4CD3-AE57-A9291D91C3E0}"/>
          </ac:spMkLst>
        </pc:spChg>
        <pc:spChg chg="add mod">
          <ac:chgData name="B, Sanjay" userId="eae86dec-78bc-4173-be23-86f52bcf5d1e" providerId="ADAL" clId="{8576C19B-341E-4824-94F9-5AC2A15AA0A9}" dt="2022-05-15T10:35:45.437" v="461" actId="20577"/>
          <ac:spMkLst>
            <pc:docMk/>
            <pc:sldMk cId="2182511757" sldId="265"/>
            <ac:spMk id="119" creationId="{5F9FF37B-150A-4CA0-B95C-11C7457E0A6F}"/>
          </ac:spMkLst>
        </pc:spChg>
        <pc:spChg chg="mod">
          <ac:chgData name="B, Sanjay" userId="eae86dec-78bc-4173-be23-86f52bcf5d1e" providerId="ADAL" clId="{8576C19B-341E-4824-94F9-5AC2A15AA0A9}" dt="2022-05-15T06:18:44.325" v="60" actId="6549"/>
          <ac:spMkLst>
            <pc:docMk/>
            <pc:sldMk cId="2182511757" sldId="265"/>
            <ac:spMk id="120" creationId="{752ABFC0-2296-41A8-9600-56B0FFBE51D4}"/>
          </ac:spMkLst>
        </pc:spChg>
        <pc:spChg chg="add mod">
          <ac:chgData name="B, Sanjay" userId="eae86dec-78bc-4173-be23-86f52bcf5d1e" providerId="ADAL" clId="{8576C19B-341E-4824-94F9-5AC2A15AA0A9}" dt="2022-05-15T16:33:19.481" v="715" actId="1076"/>
          <ac:spMkLst>
            <pc:docMk/>
            <pc:sldMk cId="2182511757" sldId="265"/>
            <ac:spMk id="121" creationId="{B71EA5C5-4577-497A-A63F-526441EB8857}"/>
          </ac:spMkLst>
        </pc:spChg>
        <pc:spChg chg="mod">
          <ac:chgData name="B, Sanjay" userId="eae86dec-78bc-4173-be23-86f52bcf5d1e" providerId="ADAL" clId="{8576C19B-341E-4824-94F9-5AC2A15AA0A9}" dt="2022-05-15T06:47:00.286" v="269" actId="1076"/>
          <ac:spMkLst>
            <pc:docMk/>
            <pc:sldMk cId="2182511757" sldId="265"/>
            <ac:spMk id="160" creationId="{E1CBA575-F3A1-47D7-AA26-673A1D684779}"/>
          </ac:spMkLst>
        </pc:spChg>
        <pc:grpChg chg="add del mod">
          <ac:chgData name="B, Sanjay" userId="eae86dec-78bc-4173-be23-86f52bcf5d1e" providerId="ADAL" clId="{8576C19B-341E-4824-94F9-5AC2A15AA0A9}" dt="2022-05-15T06:51:51.934" v="288" actId="478"/>
          <ac:grpSpMkLst>
            <pc:docMk/>
            <pc:sldMk cId="2182511757" sldId="265"/>
            <ac:grpSpMk id="62" creationId="{DEAF2828-CD30-4F34-8FF7-1C58BD0A85A0}"/>
          </ac:grpSpMkLst>
        </pc:grpChg>
        <pc:grpChg chg="del mod topLvl">
          <ac:chgData name="B, Sanjay" userId="eae86dec-78bc-4173-be23-86f52bcf5d1e" providerId="ADAL" clId="{8576C19B-341E-4824-94F9-5AC2A15AA0A9}" dt="2022-05-15T10:14:40.837" v="354" actId="21"/>
          <ac:grpSpMkLst>
            <pc:docMk/>
            <pc:sldMk cId="2182511757" sldId="265"/>
            <ac:grpSpMk id="63" creationId="{061401BB-1A07-41B5-B4C9-A8570656A8B2}"/>
          </ac:grpSpMkLst>
        </pc:grpChg>
        <pc:grpChg chg="add del mod">
          <ac:chgData name="B, Sanjay" userId="eae86dec-78bc-4173-be23-86f52bcf5d1e" providerId="ADAL" clId="{8576C19B-341E-4824-94F9-5AC2A15AA0A9}" dt="2022-05-15T06:52:50.936" v="295" actId="478"/>
          <ac:grpSpMkLst>
            <pc:docMk/>
            <pc:sldMk cId="2182511757" sldId="265"/>
            <ac:grpSpMk id="72" creationId="{CB665FE1-0F22-4B34-8282-971359D9B847}"/>
          </ac:grpSpMkLst>
        </pc:grpChg>
        <pc:grpChg chg="del mod topLvl">
          <ac:chgData name="B, Sanjay" userId="eae86dec-78bc-4173-be23-86f52bcf5d1e" providerId="ADAL" clId="{8576C19B-341E-4824-94F9-5AC2A15AA0A9}" dt="2022-05-15T10:15:15.653" v="360" actId="21"/>
          <ac:grpSpMkLst>
            <pc:docMk/>
            <pc:sldMk cId="2182511757" sldId="265"/>
            <ac:grpSpMk id="73" creationId="{6F897885-52C5-4F43-844D-15A55B58E53A}"/>
          </ac:grpSpMkLst>
        </pc:grpChg>
        <pc:grpChg chg="add del mod">
          <ac:chgData name="B, Sanjay" userId="eae86dec-78bc-4173-be23-86f52bcf5d1e" providerId="ADAL" clId="{8576C19B-341E-4824-94F9-5AC2A15AA0A9}" dt="2022-05-15T06:39:16.550" v="214" actId="478"/>
          <ac:grpSpMkLst>
            <pc:docMk/>
            <pc:sldMk cId="2182511757" sldId="265"/>
            <ac:grpSpMk id="85" creationId="{70BDDF54-AFEE-49F7-9289-251A1696ADDD}"/>
          </ac:grpSpMkLst>
        </pc:grpChg>
        <pc:grpChg chg="mod">
          <ac:chgData name="B, Sanjay" userId="eae86dec-78bc-4173-be23-86f52bcf5d1e" providerId="ADAL" clId="{8576C19B-341E-4824-94F9-5AC2A15AA0A9}" dt="2022-05-15T06:25:21.740" v="121"/>
          <ac:grpSpMkLst>
            <pc:docMk/>
            <pc:sldMk cId="2182511757" sldId="265"/>
            <ac:grpSpMk id="86" creationId="{86C57719-999B-4532-A2F6-88742B9E91B6}"/>
          </ac:grpSpMkLst>
        </pc:grpChg>
        <pc:grpChg chg="mod topLvl">
          <ac:chgData name="B, Sanjay" userId="eae86dec-78bc-4173-be23-86f52bcf5d1e" providerId="ADAL" clId="{8576C19B-341E-4824-94F9-5AC2A15AA0A9}" dt="2022-05-15T10:29:46.069" v="415" actId="14100"/>
          <ac:grpSpMkLst>
            <pc:docMk/>
            <pc:sldMk cId="2182511757" sldId="265"/>
            <ac:grpSpMk id="127" creationId="{A6F28316-AB96-4086-B457-227CAEFA18E9}"/>
          </ac:grpSpMkLst>
        </pc:grpChg>
        <pc:grpChg chg="del topLvl">
          <ac:chgData name="B, Sanjay" userId="eae86dec-78bc-4173-be23-86f52bcf5d1e" providerId="ADAL" clId="{8576C19B-341E-4824-94F9-5AC2A15AA0A9}" dt="2022-05-15T10:09:12.943" v="317" actId="21"/>
          <ac:grpSpMkLst>
            <pc:docMk/>
            <pc:sldMk cId="2182511757" sldId="265"/>
            <ac:grpSpMk id="128" creationId="{C7EA2CF9-272D-4DFD-9259-D9CE8F1653AB}"/>
          </ac:grpSpMkLst>
        </pc:grpChg>
        <pc:grpChg chg="del topLvl">
          <ac:chgData name="B, Sanjay" userId="eae86dec-78bc-4173-be23-86f52bcf5d1e" providerId="ADAL" clId="{8576C19B-341E-4824-94F9-5AC2A15AA0A9}" dt="2022-05-15T10:13:44.069" v="342" actId="21"/>
          <ac:grpSpMkLst>
            <pc:docMk/>
            <pc:sldMk cId="2182511757" sldId="265"/>
            <ac:grpSpMk id="129" creationId="{D5E47F4E-4110-410A-B1E2-617B09549B5E}"/>
          </ac:grpSpMkLst>
        </pc:grpChg>
        <pc:grpChg chg="del topLvl">
          <ac:chgData name="B, Sanjay" userId="eae86dec-78bc-4173-be23-86f52bcf5d1e" providerId="ADAL" clId="{8576C19B-341E-4824-94F9-5AC2A15AA0A9}" dt="2022-05-15T10:14:01.394" v="346" actId="21"/>
          <ac:grpSpMkLst>
            <pc:docMk/>
            <pc:sldMk cId="2182511757" sldId="265"/>
            <ac:grpSpMk id="130" creationId="{86FF1E3C-9E09-4B1E-94E5-822D4E254DA3}"/>
          </ac:grpSpMkLst>
        </pc:grpChg>
        <pc:grpChg chg="del topLvl">
          <ac:chgData name="B, Sanjay" userId="eae86dec-78bc-4173-be23-86f52bcf5d1e" providerId="ADAL" clId="{8576C19B-341E-4824-94F9-5AC2A15AA0A9}" dt="2022-05-15T10:14:22.651" v="350" actId="21"/>
          <ac:grpSpMkLst>
            <pc:docMk/>
            <pc:sldMk cId="2182511757" sldId="265"/>
            <ac:grpSpMk id="131" creationId="{17AF204E-CA76-46AE-BBAD-A44F503106F6}"/>
          </ac:grpSpMkLst>
        </pc:grpChg>
        <pc:grpChg chg="del">
          <ac:chgData name="B, Sanjay" userId="eae86dec-78bc-4173-be23-86f52bcf5d1e" providerId="ADAL" clId="{8576C19B-341E-4824-94F9-5AC2A15AA0A9}" dt="2022-05-15T05:50:47.485" v="3" actId="478"/>
          <ac:grpSpMkLst>
            <pc:docMk/>
            <pc:sldMk cId="2182511757" sldId="265"/>
            <ac:grpSpMk id="137" creationId="{C12DCE08-CB6E-4817-97CB-3CF6BA3650CA}"/>
          </ac:grpSpMkLst>
        </pc:grpChg>
        <pc:grpChg chg="del mod">
          <ac:chgData name="B, Sanjay" userId="eae86dec-78bc-4173-be23-86f52bcf5d1e" providerId="ADAL" clId="{8576C19B-341E-4824-94F9-5AC2A15AA0A9}" dt="2022-05-15T06:45:07.869" v="254" actId="478"/>
          <ac:grpSpMkLst>
            <pc:docMk/>
            <pc:sldMk cId="2182511757" sldId="265"/>
            <ac:grpSpMk id="140" creationId="{C30175AC-D460-4E65-8194-D4C578737575}"/>
          </ac:grpSpMkLst>
        </pc:grpChg>
        <pc:grpChg chg="del mod">
          <ac:chgData name="B, Sanjay" userId="eae86dec-78bc-4173-be23-86f52bcf5d1e" providerId="ADAL" clId="{8576C19B-341E-4824-94F9-5AC2A15AA0A9}" dt="2022-05-15T06:46:15.868" v="260" actId="478"/>
          <ac:grpSpMkLst>
            <pc:docMk/>
            <pc:sldMk cId="2182511757" sldId="265"/>
            <ac:grpSpMk id="143" creationId="{8E2D8438-C392-440B-8DEE-4FFFF574C0BB}"/>
          </ac:grpSpMkLst>
        </pc:grpChg>
        <pc:grpChg chg="del mod">
          <ac:chgData name="B, Sanjay" userId="eae86dec-78bc-4173-be23-86f52bcf5d1e" providerId="ADAL" clId="{8576C19B-341E-4824-94F9-5AC2A15AA0A9}" dt="2022-05-15T06:48:42.465" v="276" actId="478"/>
          <ac:grpSpMkLst>
            <pc:docMk/>
            <pc:sldMk cId="2182511757" sldId="265"/>
            <ac:grpSpMk id="146" creationId="{0302B25A-7347-4164-BCB6-9E8D75C99E83}"/>
          </ac:grpSpMkLst>
        </pc:grpChg>
        <pc:grpChg chg="add del mod">
          <ac:chgData name="B, Sanjay" userId="eae86dec-78bc-4173-be23-86f52bcf5d1e" providerId="ADAL" clId="{8576C19B-341E-4824-94F9-5AC2A15AA0A9}" dt="2022-05-15T06:50:34.399" v="282" actId="478"/>
          <ac:grpSpMkLst>
            <pc:docMk/>
            <pc:sldMk cId="2182511757" sldId="265"/>
            <ac:grpSpMk id="149" creationId="{16CC9AE3-DF8D-4894-8587-EC2CC1E2B22E}"/>
          </ac:grpSpMkLst>
        </pc:grpChg>
        <pc:grpChg chg="del">
          <ac:chgData name="B, Sanjay" userId="eae86dec-78bc-4173-be23-86f52bcf5d1e" providerId="ADAL" clId="{8576C19B-341E-4824-94F9-5AC2A15AA0A9}" dt="2022-05-15T06:18:49.327" v="62" actId="478"/>
          <ac:grpSpMkLst>
            <pc:docMk/>
            <pc:sldMk cId="2182511757" sldId="265"/>
            <ac:grpSpMk id="152" creationId="{682EDF49-D2A4-4DE4-95C0-74C1A42470C4}"/>
          </ac:grpSpMkLst>
        </pc:grpChg>
        <pc:grpChg chg="add del">
          <ac:chgData name="B, Sanjay" userId="eae86dec-78bc-4173-be23-86f52bcf5d1e" providerId="ADAL" clId="{8576C19B-341E-4824-94F9-5AC2A15AA0A9}" dt="2022-05-15T06:24:46.449" v="115" actId="478"/>
          <ac:grpSpMkLst>
            <pc:docMk/>
            <pc:sldMk cId="2182511757" sldId="265"/>
            <ac:grpSpMk id="155" creationId="{24BEF4BC-D28A-42CB-B370-E5162B78D436}"/>
          </ac:grpSpMkLst>
        </pc:grpChg>
        <pc:grpChg chg="del">
          <ac:chgData name="B, Sanjay" userId="eae86dec-78bc-4173-be23-86f52bcf5d1e" providerId="ADAL" clId="{8576C19B-341E-4824-94F9-5AC2A15AA0A9}" dt="2022-05-15T06:18:41.767" v="59" actId="478"/>
          <ac:grpSpMkLst>
            <pc:docMk/>
            <pc:sldMk cId="2182511757" sldId="265"/>
            <ac:grpSpMk id="158" creationId="{1A762E76-A68B-413F-AC95-8B50E59EF9B3}"/>
          </ac:grpSpMkLst>
        </pc:grpChg>
        <pc:picChg chg="add mod">
          <ac:chgData name="B, Sanjay" userId="eae86dec-78bc-4173-be23-86f52bcf5d1e" providerId="ADAL" clId="{8576C19B-341E-4824-94F9-5AC2A15AA0A9}" dt="2022-05-15T10:30:13.458" v="422" actId="1076"/>
          <ac:picMkLst>
            <pc:docMk/>
            <pc:sldMk cId="2182511757" sldId="265"/>
            <ac:picMk id="3" creationId="{DE60AA52-AF00-488D-B1CB-1BD6AD4B1928}"/>
          </ac:picMkLst>
        </pc:picChg>
        <pc:picChg chg="add del mod">
          <ac:chgData name="B, Sanjay" userId="eae86dec-78bc-4173-be23-86f52bcf5d1e" providerId="ADAL" clId="{8576C19B-341E-4824-94F9-5AC2A15AA0A9}" dt="2022-05-15T10:10:20.335" v="325" actId="21"/>
          <ac:picMkLst>
            <pc:docMk/>
            <pc:sldMk cId="2182511757" sldId="265"/>
            <ac:picMk id="5" creationId="{C5DF9F9D-77B6-480B-B57D-FD7717B3323F}"/>
          </ac:picMkLst>
        </pc:picChg>
        <pc:picChg chg="add del mod">
          <ac:chgData name="B, Sanjay" userId="eae86dec-78bc-4173-be23-86f52bcf5d1e" providerId="ADAL" clId="{8576C19B-341E-4824-94F9-5AC2A15AA0A9}" dt="2022-05-15T10:13:51.645" v="344" actId="21"/>
          <ac:picMkLst>
            <pc:docMk/>
            <pc:sldMk cId="2182511757" sldId="265"/>
            <ac:picMk id="7" creationId="{930689BD-2CED-43D6-ADD4-C46C5713BFBD}"/>
          </ac:picMkLst>
        </pc:picChg>
        <pc:picChg chg="add del mod">
          <ac:chgData name="B, Sanjay" userId="eae86dec-78bc-4173-be23-86f52bcf5d1e" providerId="ADAL" clId="{8576C19B-341E-4824-94F9-5AC2A15AA0A9}" dt="2022-05-15T10:14:09.017" v="348" actId="21"/>
          <ac:picMkLst>
            <pc:docMk/>
            <pc:sldMk cId="2182511757" sldId="265"/>
            <ac:picMk id="9" creationId="{B291114C-78FA-424F-836F-28BBD84ABA75}"/>
          </ac:picMkLst>
        </pc:picChg>
        <pc:picChg chg="add del mod">
          <ac:chgData name="B, Sanjay" userId="eae86dec-78bc-4173-be23-86f52bcf5d1e" providerId="ADAL" clId="{8576C19B-341E-4824-94F9-5AC2A15AA0A9}" dt="2022-05-15T10:14:31.117" v="352" actId="21"/>
          <ac:picMkLst>
            <pc:docMk/>
            <pc:sldMk cId="2182511757" sldId="265"/>
            <ac:picMk id="11" creationId="{29DA5A3D-6EC3-4361-B948-CE2AA3E6E110}"/>
          </ac:picMkLst>
        </pc:picChg>
        <pc:picChg chg="add del mod">
          <ac:chgData name="B, Sanjay" userId="eae86dec-78bc-4173-be23-86f52bcf5d1e" providerId="ADAL" clId="{8576C19B-341E-4824-94F9-5AC2A15AA0A9}" dt="2022-05-15T06:52:35.557" v="291" actId="478"/>
          <ac:picMkLst>
            <pc:docMk/>
            <pc:sldMk cId="2182511757" sldId="265"/>
            <ac:picMk id="13" creationId="{836CCD58-8115-4286-B1E9-A1039E65C44D}"/>
          </ac:picMkLst>
        </pc:picChg>
        <pc:picChg chg="add del mod">
          <ac:chgData name="B, Sanjay" userId="eae86dec-78bc-4173-be23-86f52bcf5d1e" providerId="ADAL" clId="{8576C19B-341E-4824-94F9-5AC2A15AA0A9}" dt="2022-05-15T10:14:55.804" v="358" actId="21"/>
          <ac:picMkLst>
            <pc:docMk/>
            <pc:sldMk cId="2182511757" sldId="265"/>
            <ac:picMk id="15" creationId="{4E24C831-9F24-4C35-8D74-653FF2737CFD}"/>
          </ac:picMkLst>
        </pc:picChg>
        <pc:picChg chg="add del mod">
          <ac:chgData name="B, Sanjay" userId="eae86dec-78bc-4173-be23-86f52bcf5d1e" providerId="ADAL" clId="{8576C19B-341E-4824-94F9-5AC2A15AA0A9}" dt="2022-05-15T10:15:29.948" v="362" actId="21"/>
          <ac:picMkLst>
            <pc:docMk/>
            <pc:sldMk cId="2182511757" sldId="265"/>
            <ac:picMk id="17" creationId="{A5641CB9-E04D-4BA8-B8BF-005D3AED3C66}"/>
          </ac:picMkLst>
        </pc:picChg>
        <pc:picChg chg="add mod">
          <ac:chgData name="B, Sanjay" userId="eae86dec-78bc-4173-be23-86f52bcf5d1e" providerId="ADAL" clId="{8576C19B-341E-4824-94F9-5AC2A15AA0A9}" dt="2022-05-15T10:30:05.999" v="421" actId="1076"/>
          <ac:picMkLst>
            <pc:docMk/>
            <pc:sldMk cId="2182511757" sldId="265"/>
            <ac:picMk id="22" creationId="{6E386187-5FD6-4A16-AEE9-5B2249267768}"/>
          </ac:picMkLst>
        </pc:picChg>
        <pc:picChg chg="add del mod">
          <ac:chgData name="B, Sanjay" userId="eae86dec-78bc-4173-be23-86f52bcf5d1e" providerId="ADAL" clId="{8576C19B-341E-4824-94F9-5AC2A15AA0A9}" dt="2022-05-15T10:09:56.800" v="322" actId="21"/>
          <ac:picMkLst>
            <pc:docMk/>
            <pc:sldMk cId="2182511757" sldId="265"/>
            <ac:picMk id="24" creationId="{B5F9A9CB-AB8E-4D30-A58B-3BEE03BE9E7C}"/>
          </ac:picMkLst>
        </pc:picChg>
        <pc:picChg chg="add mod">
          <ac:chgData name="B, Sanjay" userId="eae86dec-78bc-4173-be23-86f52bcf5d1e" providerId="ADAL" clId="{8576C19B-341E-4824-94F9-5AC2A15AA0A9}" dt="2022-05-15T16:32:46.248" v="699" actId="1076"/>
          <ac:picMkLst>
            <pc:docMk/>
            <pc:sldMk cId="2182511757" sldId="265"/>
            <ac:picMk id="26" creationId="{BB22BE28-DB29-4811-902F-633720C1B537}"/>
          </ac:picMkLst>
        </pc:picChg>
        <pc:picChg chg="del mod topLvl">
          <ac:chgData name="B, Sanjay" userId="eae86dec-78bc-4173-be23-86f52bcf5d1e" providerId="ADAL" clId="{8576C19B-341E-4824-94F9-5AC2A15AA0A9}" dt="2022-05-15T06:51:51.934" v="288" actId="478"/>
          <ac:picMkLst>
            <pc:docMk/>
            <pc:sldMk cId="2182511757" sldId="265"/>
            <ac:picMk id="64" creationId="{B8BBF3E6-3822-4E41-9502-79B6DD940CB5}"/>
          </ac:picMkLst>
        </pc:picChg>
        <pc:picChg chg="del mod topLvl">
          <ac:chgData name="B, Sanjay" userId="eae86dec-78bc-4173-be23-86f52bcf5d1e" providerId="ADAL" clId="{8576C19B-341E-4824-94F9-5AC2A15AA0A9}" dt="2022-05-15T06:52:50.936" v="295" actId="478"/>
          <ac:picMkLst>
            <pc:docMk/>
            <pc:sldMk cId="2182511757" sldId="265"/>
            <ac:picMk id="74" creationId="{43B91B0E-0ED3-4143-A467-FC501A06519B}"/>
          </ac:picMkLst>
        </pc:picChg>
        <pc:picChg chg="mod">
          <ac:chgData name="B, Sanjay" userId="eae86dec-78bc-4173-be23-86f52bcf5d1e" providerId="ADAL" clId="{8576C19B-341E-4824-94F9-5AC2A15AA0A9}" dt="2022-05-15T06:25:21.740" v="121"/>
          <ac:picMkLst>
            <pc:docMk/>
            <pc:sldMk cId="2182511757" sldId="265"/>
            <ac:picMk id="89" creationId="{BC465BAA-F71A-435A-89BE-264EF9B5EB85}"/>
          </ac:picMkLst>
        </pc:picChg>
        <pc:picChg chg="del topLvl">
          <ac:chgData name="B, Sanjay" userId="eae86dec-78bc-4173-be23-86f52bcf5d1e" providerId="ADAL" clId="{8576C19B-341E-4824-94F9-5AC2A15AA0A9}" dt="2022-05-15T05:50:47.485" v="3" actId="478"/>
          <ac:picMkLst>
            <pc:docMk/>
            <pc:sldMk cId="2182511757" sldId="265"/>
            <ac:picMk id="136" creationId="{5AA83DCC-15B0-4F96-8DE1-E5F6B4144C8A}"/>
          </ac:picMkLst>
        </pc:picChg>
        <pc:picChg chg="del topLvl">
          <ac:chgData name="B, Sanjay" userId="eae86dec-78bc-4173-be23-86f52bcf5d1e" providerId="ADAL" clId="{8576C19B-341E-4824-94F9-5AC2A15AA0A9}" dt="2022-05-15T06:45:07.869" v="254" actId="478"/>
          <ac:picMkLst>
            <pc:docMk/>
            <pc:sldMk cId="2182511757" sldId="265"/>
            <ac:picMk id="139" creationId="{4473F0A5-FBAA-4DEC-BC5D-B804CC76CA07}"/>
          </ac:picMkLst>
        </pc:picChg>
        <pc:picChg chg="del topLvl">
          <ac:chgData name="B, Sanjay" userId="eae86dec-78bc-4173-be23-86f52bcf5d1e" providerId="ADAL" clId="{8576C19B-341E-4824-94F9-5AC2A15AA0A9}" dt="2022-05-15T06:46:15.868" v="260" actId="478"/>
          <ac:picMkLst>
            <pc:docMk/>
            <pc:sldMk cId="2182511757" sldId="265"/>
            <ac:picMk id="142" creationId="{13A10B53-9FAB-4357-8504-AA5EA6B7A6C2}"/>
          </ac:picMkLst>
        </pc:picChg>
        <pc:picChg chg="del mod topLvl">
          <ac:chgData name="B, Sanjay" userId="eae86dec-78bc-4173-be23-86f52bcf5d1e" providerId="ADAL" clId="{8576C19B-341E-4824-94F9-5AC2A15AA0A9}" dt="2022-05-15T06:48:42.465" v="276" actId="478"/>
          <ac:picMkLst>
            <pc:docMk/>
            <pc:sldMk cId="2182511757" sldId="265"/>
            <ac:picMk id="145" creationId="{5528A27F-0392-44CC-A56D-11F0A99DD96F}"/>
          </ac:picMkLst>
        </pc:picChg>
        <pc:picChg chg="del topLvl">
          <ac:chgData name="B, Sanjay" userId="eae86dec-78bc-4173-be23-86f52bcf5d1e" providerId="ADAL" clId="{8576C19B-341E-4824-94F9-5AC2A15AA0A9}" dt="2022-05-15T06:50:34.399" v="282" actId="478"/>
          <ac:picMkLst>
            <pc:docMk/>
            <pc:sldMk cId="2182511757" sldId="265"/>
            <ac:picMk id="148" creationId="{F1113599-47B5-4521-B8E5-5B6AC0092D99}"/>
          </ac:picMkLst>
        </pc:picChg>
        <pc:cxnChg chg="mod">
          <ac:chgData name="B, Sanjay" userId="eae86dec-78bc-4173-be23-86f52bcf5d1e" providerId="ADAL" clId="{8576C19B-341E-4824-94F9-5AC2A15AA0A9}" dt="2022-05-15T06:25:01.670" v="117"/>
          <ac:cxnSpMkLst>
            <pc:docMk/>
            <pc:sldMk cId="2182511757" sldId="265"/>
            <ac:cxnSpMk id="67" creationId="{F1557DF6-F73B-4A9F-B770-555C3D4F7DBD}"/>
          </ac:cxnSpMkLst>
        </pc:cxnChg>
        <pc:cxnChg chg="mod">
          <ac:chgData name="B, Sanjay" userId="eae86dec-78bc-4173-be23-86f52bcf5d1e" providerId="ADAL" clId="{8576C19B-341E-4824-94F9-5AC2A15AA0A9}" dt="2022-05-15T06:25:14.613" v="119"/>
          <ac:cxnSpMkLst>
            <pc:docMk/>
            <pc:sldMk cId="2182511757" sldId="265"/>
            <ac:cxnSpMk id="81" creationId="{1B78FE4A-39F4-4ABC-8EDC-AB283A9EC733}"/>
          </ac:cxnSpMkLst>
        </pc:cxnChg>
        <pc:cxnChg chg="mod">
          <ac:chgData name="B, Sanjay" userId="eae86dec-78bc-4173-be23-86f52bcf5d1e" providerId="ADAL" clId="{8576C19B-341E-4824-94F9-5AC2A15AA0A9}" dt="2022-05-15T06:25:21.740" v="121"/>
          <ac:cxnSpMkLst>
            <pc:docMk/>
            <pc:sldMk cId="2182511757" sldId="265"/>
            <ac:cxnSpMk id="94" creationId="{44E7A5F1-C499-4031-8226-6E4A220B32E5}"/>
          </ac:cxnSpMkLst>
        </pc:cxnChg>
        <pc:cxnChg chg="mod">
          <ac:chgData name="B, Sanjay" userId="eae86dec-78bc-4173-be23-86f52bcf5d1e" providerId="ADAL" clId="{8576C19B-341E-4824-94F9-5AC2A15AA0A9}" dt="2022-05-15T06:58:05.706" v="301" actId="14100"/>
          <ac:cxnSpMkLst>
            <pc:docMk/>
            <pc:sldMk cId="2182511757" sldId="265"/>
            <ac:cxnSpMk id="106" creationId="{E4D7397C-FC65-44C8-ABC8-E2155F6B7EA6}"/>
          </ac:cxnSpMkLst>
        </pc:cxnChg>
        <pc:cxnChg chg="mod">
          <ac:chgData name="B, Sanjay" userId="eae86dec-78bc-4173-be23-86f52bcf5d1e" providerId="ADAL" clId="{8576C19B-341E-4824-94F9-5AC2A15AA0A9}" dt="2022-05-15T06:58:20.412" v="302" actId="14100"/>
          <ac:cxnSpMkLst>
            <pc:docMk/>
            <pc:sldMk cId="2182511757" sldId="265"/>
            <ac:cxnSpMk id="107" creationId="{88609F10-F571-45BB-9A09-3744D80155F8}"/>
          </ac:cxnSpMkLst>
        </pc:cxnChg>
      </pc:sldChg>
      <pc:sldChg chg="addSp delSp modSp mod delAnim modAnim">
        <pc:chgData name="B, Sanjay" userId="eae86dec-78bc-4173-be23-86f52bcf5d1e" providerId="ADAL" clId="{8576C19B-341E-4824-94F9-5AC2A15AA0A9}" dt="2022-05-15T19:12:39.840" v="1979" actId="1076"/>
        <pc:sldMkLst>
          <pc:docMk/>
          <pc:sldMk cId="961642535" sldId="267"/>
        </pc:sldMkLst>
        <pc:spChg chg="mod">
          <ac:chgData name="B, Sanjay" userId="eae86dec-78bc-4173-be23-86f52bcf5d1e" providerId="ADAL" clId="{8576C19B-341E-4824-94F9-5AC2A15AA0A9}" dt="2022-05-15T19:12:39.840" v="1979" actId="1076"/>
          <ac:spMkLst>
            <pc:docMk/>
            <pc:sldMk cId="961642535" sldId="267"/>
            <ac:spMk id="2" creationId="{9B6C73F8-EB67-44D6-AFB6-C4EADE6AC855}"/>
          </ac:spMkLst>
        </pc:spChg>
        <pc:spChg chg="mod">
          <ac:chgData name="B, Sanjay" userId="eae86dec-78bc-4173-be23-86f52bcf5d1e" providerId="ADAL" clId="{8576C19B-341E-4824-94F9-5AC2A15AA0A9}" dt="2022-05-15T19:04:58.417" v="1900" actId="1076"/>
          <ac:spMkLst>
            <pc:docMk/>
            <pc:sldMk cId="961642535" sldId="267"/>
            <ac:spMk id="5" creationId="{6D05094F-95B2-4660-9926-B21D8A115EF8}"/>
          </ac:spMkLst>
        </pc:spChg>
        <pc:spChg chg="del">
          <ac:chgData name="B, Sanjay" userId="eae86dec-78bc-4173-be23-86f52bcf5d1e" providerId="ADAL" clId="{8576C19B-341E-4824-94F9-5AC2A15AA0A9}" dt="2022-05-15T19:02:18.962" v="1876" actId="478"/>
          <ac:spMkLst>
            <pc:docMk/>
            <pc:sldMk cId="961642535" sldId="267"/>
            <ac:spMk id="7" creationId="{0573C79F-DCDF-4EAC-9C8C-7C38EFAB07F6}"/>
          </ac:spMkLst>
        </pc:spChg>
        <pc:spChg chg="mod">
          <ac:chgData name="B, Sanjay" userId="eae86dec-78bc-4173-be23-86f52bcf5d1e" providerId="ADAL" clId="{8576C19B-341E-4824-94F9-5AC2A15AA0A9}" dt="2022-05-15T19:05:01.932" v="1901" actId="1076"/>
          <ac:spMkLst>
            <pc:docMk/>
            <pc:sldMk cId="961642535" sldId="267"/>
            <ac:spMk id="21" creationId="{3CA679CB-2CA6-46CF-BAB0-FD851E0BD0A4}"/>
          </ac:spMkLst>
        </pc:spChg>
        <pc:spChg chg="add mod">
          <ac:chgData name="B, Sanjay" userId="eae86dec-78bc-4173-be23-86f52bcf5d1e" providerId="ADAL" clId="{8576C19B-341E-4824-94F9-5AC2A15AA0A9}" dt="2022-05-15T19:11:50.937" v="1954" actId="113"/>
          <ac:spMkLst>
            <pc:docMk/>
            <pc:sldMk cId="961642535" sldId="267"/>
            <ac:spMk id="27" creationId="{76800E01-931D-43F8-B980-7C7429A108D8}"/>
          </ac:spMkLst>
        </pc:spChg>
        <pc:spChg chg="del">
          <ac:chgData name="B, Sanjay" userId="eae86dec-78bc-4173-be23-86f52bcf5d1e" providerId="ADAL" clId="{8576C19B-341E-4824-94F9-5AC2A15AA0A9}" dt="2022-05-15T19:02:25.194" v="1877" actId="478"/>
          <ac:spMkLst>
            <pc:docMk/>
            <pc:sldMk cId="961642535" sldId="267"/>
            <ac:spMk id="39" creationId="{EF41613C-4512-4293-8CDF-A70A7601B201}"/>
          </ac:spMkLst>
        </pc:spChg>
        <pc:grpChg chg="del">
          <ac:chgData name="B, Sanjay" userId="eae86dec-78bc-4173-be23-86f52bcf5d1e" providerId="ADAL" clId="{8576C19B-341E-4824-94F9-5AC2A15AA0A9}" dt="2022-05-15T19:02:28.324" v="1878" actId="478"/>
          <ac:grpSpMkLst>
            <pc:docMk/>
            <pc:sldMk cId="961642535" sldId="267"/>
            <ac:grpSpMk id="11" creationId="{4870EA28-71D4-4285-ADE0-A418E6CDFA2E}"/>
          </ac:grpSpMkLst>
        </pc:grpChg>
        <pc:grpChg chg="del">
          <ac:chgData name="B, Sanjay" userId="eae86dec-78bc-4173-be23-86f52bcf5d1e" providerId="ADAL" clId="{8576C19B-341E-4824-94F9-5AC2A15AA0A9}" dt="2022-05-15T19:02:38.525" v="1881" actId="478"/>
          <ac:grpSpMkLst>
            <pc:docMk/>
            <pc:sldMk cId="961642535" sldId="267"/>
            <ac:grpSpMk id="14" creationId="{6A42C120-5835-4C65-9CB1-09F6E9E9E61D}"/>
          </ac:grpSpMkLst>
        </pc:grpChg>
        <pc:grpChg chg="del">
          <ac:chgData name="B, Sanjay" userId="eae86dec-78bc-4173-be23-86f52bcf5d1e" providerId="ADAL" clId="{8576C19B-341E-4824-94F9-5AC2A15AA0A9}" dt="2022-05-15T19:02:32.825" v="1879" actId="478"/>
          <ac:grpSpMkLst>
            <pc:docMk/>
            <pc:sldMk cId="961642535" sldId="267"/>
            <ac:grpSpMk id="15" creationId="{193BE1CC-40FE-4ACB-9F0E-CC1BA9D283D7}"/>
          </ac:grpSpMkLst>
        </pc:grpChg>
        <pc:grpChg chg="del">
          <ac:chgData name="B, Sanjay" userId="eae86dec-78bc-4173-be23-86f52bcf5d1e" providerId="ADAL" clId="{8576C19B-341E-4824-94F9-5AC2A15AA0A9}" dt="2022-05-15T19:02:35.626" v="1880" actId="478"/>
          <ac:grpSpMkLst>
            <pc:docMk/>
            <pc:sldMk cId="961642535" sldId="267"/>
            <ac:grpSpMk id="18" creationId="{82FE4897-E581-490F-8E2A-91BFA71A6E05}"/>
          </ac:grpSpMkLst>
        </pc:grpChg>
        <pc:picChg chg="mod">
          <ac:chgData name="B, Sanjay" userId="eae86dec-78bc-4173-be23-86f52bcf5d1e" providerId="ADAL" clId="{8576C19B-341E-4824-94F9-5AC2A15AA0A9}" dt="2022-05-15T19:05:10.290" v="1902" actId="1076"/>
          <ac:picMkLst>
            <pc:docMk/>
            <pc:sldMk cId="961642535" sldId="267"/>
            <ac:picMk id="23" creationId="{DDDC7FC1-6DED-44BC-8955-D68316364472}"/>
          </ac:picMkLst>
        </pc:picChg>
        <pc:cxnChg chg="del mod">
          <ac:chgData name="B, Sanjay" userId="eae86dec-78bc-4173-be23-86f52bcf5d1e" providerId="ADAL" clId="{8576C19B-341E-4824-94F9-5AC2A15AA0A9}" dt="2022-05-15T19:02:40.922" v="1882" actId="478"/>
          <ac:cxnSpMkLst>
            <pc:docMk/>
            <pc:sldMk cId="961642535" sldId="267"/>
            <ac:cxnSpMk id="9" creationId="{866A5A3E-1C27-458F-9996-3D9A6390B334}"/>
          </ac:cxnSpMkLst>
        </pc:cxnChg>
      </pc:sldChg>
      <pc:sldChg chg="addSp delSp modSp mod">
        <pc:chgData name="B, Sanjay" userId="eae86dec-78bc-4173-be23-86f52bcf5d1e" providerId="ADAL" clId="{8576C19B-341E-4824-94F9-5AC2A15AA0A9}" dt="2022-05-15T19:15:41.652" v="2006" actId="1076"/>
        <pc:sldMkLst>
          <pc:docMk/>
          <pc:sldMk cId="1353041850" sldId="268"/>
        </pc:sldMkLst>
        <pc:spChg chg="add mod">
          <ac:chgData name="B, Sanjay" userId="eae86dec-78bc-4173-be23-86f52bcf5d1e" providerId="ADAL" clId="{8576C19B-341E-4824-94F9-5AC2A15AA0A9}" dt="2022-05-15T19:15:33.033" v="2005" actId="1076"/>
          <ac:spMkLst>
            <pc:docMk/>
            <pc:sldMk cId="1353041850" sldId="268"/>
            <ac:spMk id="7" creationId="{A6A35A1D-21E3-421C-90D6-A45A4DB93BD9}"/>
          </ac:spMkLst>
        </pc:spChg>
        <pc:spChg chg="del">
          <ac:chgData name="B, Sanjay" userId="eae86dec-78bc-4173-be23-86f52bcf5d1e" providerId="ADAL" clId="{8576C19B-341E-4824-94F9-5AC2A15AA0A9}" dt="2022-05-15T19:13:14.388" v="1986" actId="478"/>
          <ac:spMkLst>
            <pc:docMk/>
            <pc:sldMk cId="1353041850" sldId="268"/>
            <ac:spMk id="14" creationId="{DBD52F90-DB4F-4A9B-808F-0045A5117B53}"/>
          </ac:spMkLst>
        </pc:spChg>
        <pc:spChg chg="mod">
          <ac:chgData name="B, Sanjay" userId="eae86dec-78bc-4173-be23-86f52bcf5d1e" providerId="ADAL" clId="{8576C19B-341E-4824-94F9-5AC2A15AA0A9}" dt="2022-05-15T19:15:41.652" v="2006" actId="1076"/>
          <ac:spMkLst>
            <pc:docMk/>
            <pc:sldMk cId="1353041850" sldId="268"/>
            <ac:spMk id="18" creationId="{5BDAA0C0-5630-4F11-BE75-29087273D92A}"/>
          </ac:spMkLst>
        </pc:spChg>
        <pc:picChg chg="add mod">
          <ac:chgData name="B, Sanjay" userId="eae86dec-78bc-4173-be23-86f52bcf5d1e" providerId="ADAL" clId="{8576C19B-341E-4824-94F9-5AC2A15AA0A9}" dt="2022-05-15T19:14:32.511" v="1989" actId="1076"/>
          <ac:picMkLst>
            <pc:docMk/>
            <pc:sldMk cId="1353041850" sldId="268"/>
            <ac:picMk id="3" creationId="{259BB82C-7BEA-4932-AD85-9D420B156072}"/>
          </ac:picMkLst>
        </pc:picChg>
      </pc:sldChg>
      <pc:sldChg chg="modSp mod">
        <pc:chgData name="B, Sanjay" userId="eae86dec-78bc-4173-be23-86f52bcf5d1e" providerId="ADAL" clId="{8576C19B-341E-4824-94F9-5AC2A15AA0A9}" dt="2022-05-15T04:49:30.983" v="0" actId="1076"/>
        <pc:sldMkLst>
          <pc:docMk/>
          <pc:sldMk cId="4172325180" sldId="274"/>
        </pc:sldMkLst>
        <pc:spChg chg="mod">
          <ac:chgData name="B, Sanjay" userId="eae86dec-78bc-4173-be23-86f52bcf5d1e" providerId="ADAL" clId="{8576C19B-341E-4824-94F9-5AC2A15AA0A9}" dt="2022-05-15T04:49:30.983" v="0" actId="1076"/>
          <ac:spMkLst>
            <pc:docMk/>
            <pc:sldMk cId="4172325180" sldId="274"/>
            <ac:spMk id="48" creationId="{003B2DD8-35CF-4C9A-B786-F722366DE340}"/>
          </ac:spMkLst>
        </pc:spChg>
      </pc:sldChg>
      <pc:sldChg chg="addSp delSp modSp del mod delAnim modAnim">
        <pc:chgData name="B, Sanjay" userId="eae86dec-78bc-4173-be23-86f52bcf5d1e" providerId="ADAL" clId="{8576C19B-341E-4824-94F9-5AC2A15AA0A9}" dt="2022-05-15T18:19:46.752" v="1750" actId="47"/>
        <pc:sldMkLst>
          <pc:docMk/>
          <pc:sldMk cId="939876596" sldId="275"/>
        </pc:sldMkLst>
        <pc:spChg chg="mod">
          <ac:chgData name="B, Sanjay" userId="eae86dec-78bc-4173-be23-86f52bcf5d1e" providerId="ADAL" clId="{8576C19B-341E-4824-94F9-5AC2A15AA0A9}" dt="2022-05-15T06:18:14.424" v="55"/>
          <ac:spMkLst>
            <pc:docMk/>
            <pc:sldMk cId="939876596" sldId="275"/>
            <ac:spMk id="27" creationId="{194062B5-6109-409D-B24D-E9D992071901}"/>
          </ac:spMkLst>
        </pc:spChg>
        <pc:spChg chg="del mod">
          <ac:chgData name="B, Sanjay" userId="eae86dec-78bc-4173-be23-86f52bcf5d1e" providerId="ADAL" clId="{8576C19B-341E-4824-94F9-5AC2A15AA0A9}" dt="2022-05-15T06:40:40.324" v="226"/>
          <ac:spMkLst>
            <pc:docMk/>
            <pc:sldMk cId="939876596" sldId="275"/>
            <ac:spMk id="29" creationId="{E819BAE8-120A-47FB-85BC-08298758A89D}"/>
          </ac:spMkLst>
        </pc:spChg>
        <pc:spChg chg="mod">
          <ac:chgData name="B, Sanjay" userId="eae86dec-78bc-4173-be23-86f52bcf5d1e" providerId="ADAL" clId="{8576C19B-341E-4824-94F9-5AC2A15AA0A9}" dt="2022-05-15T06:18:14.424" v="55"/>
          <ac:spMkLst>
            <pc:docMk/>
            <pc:sldMk cId="939876596" sldId="275"/>
            <ac:spMk id="30" creationId="{6380166F-C26B-4DC9-A5A1-627615FD2578}"/>
          </ac:spMkLst>
        </pc:spChg>
        <pc:spChg chg="mod">
          <ac:chgData name="B, Sanjay" userId="eae86dec-78bc-4173-be23-86f52bcf5d1e" providerId="ADAL" clId="{8576C19B-341E-4824-94F9-5AC2A15AA0A9}" dt="2022-05-15T06:18:14.424" v="55"/>
          <ac:spMkLst>
            <pc:docMk/>
            <pc:sldMk cId="939876596" sldId="275"/>
            <ac:spMk id="32" creationId="{6CFFB260-4D33-41BA-AFB9-C4B7ADE70458}"/>
          </ac:spMkLst>
        </pc:spChg>
        <pc:spChg chg="mod">
          <ac:chgData name="B, Sanjay" userId="eae86dec-78bc-4173-be23-86f52bcf5d1e" providerId="ADAL" clId="{8576C19B-341E-4824-94F9-5AC2A15AA0A9}" dt="2022-05-15T06:18:21.380" v="56"/>
          <ac:spMkLst>
            <pc:docMk/>
            <pc:sldMk cId="939876596" sldId="275"/>
            <ac:spMk id="36" creationId="{8DDA1F30-BE3B-434A-B247-4FDCBB46B4C5}"/>
          </ac:spMkLst>
        </pc:spChg>
        <pc:spChg chg="mod">
          <ac:chgData name="B, Sanjay" userId="eae86dec-78bc-4173-be23-86f52bcf5d1e" providerId="ADAL" clId="{8576C19B-341E-4824-94F9-5AC2A15AA0A9}" dt="2022-05-15T06:18:21.380" v="56"/>
          <ac:spMkLst>
            <pc:docMk/>
            <pc:sldMk cId="939876596" sldId="275"/>
            <ac:spMk id="37" creationId="{B8D3120F-228E-4BA5-8548-E653348947E7}"/>
          </ac:spMkLst>
        </pc:spChg>
        <pc:spChg chg="mod">
          <ac:chgData name="B, Sanjay" userId="eae86dec-78bc-4173-be23-86f52bcf5d1e" providerId="ADAL" clId="{8576C19B-341E-4824-94F9-5AC2A15AA0A9}" dt="2022-05-15T06:18:21.380" v="56"/>
          <ac:spMkLst>
            <pc:docMk/>
            <pc:sldMk cId="939876596" sldId="275"/>
            <ac:spMk id="39" creationId="{1E039743-E577-42BC-B8A0-7A366EC27A36}"/>
          </ac:spMkLst>
        </pc:spChg>
        <pc:spChg chg="mod">
          <ac:chgData name="B, Sanjay" userId="eae86dec-78bc-4173-be23-86f52bcf5d1e" providerId="ADAL" clId="{8576C19B-341E-4824-94F9-5AC2A15AA0A9}" dt="2022-05-15T06:18:27.872" v="57"/>
          <ac:spMkLst>
            <pc:docMk/>
            <pc:sldMk cId="939876596" sldId="275"/>
            <ac:spMk id="43" creationId="{56BD013C-1765-46DE-BA42-974B6C9D201F}"/>
          </ac:spMkLst>
        </pc:spChg>
        <pc:spChg chg="mod">
          <ac:chgData name="B, Sanjay" userId="eae86dec-78bc-4173-be23-86f52bcf5d1e" providerId="ADAL" clId="{8576C19B-341E-4824-94F9-5AC2A15AA0A9}" dt="2022-05-15T06:18:27.872" v="57"/>
          <ac:spMkLst>
            <pc:docMk/>
            <pc:sldMk cId="939876596" sldId="275"/>
            <ac:spMk id="44" creationId="{C388BA0F-47AB-4979-8D2E-44384E66DEFC}"/>
          </ac:spMkLst>
        </pc:spChg>
        <pc:spChg chg="mod">
          <ac:chgData name="B, Sanjay" userId="eae86dec-78bc-4173-be23-86f52bcf5d1e" providerId="ADAL" clId="{8576C19B-341E-4824-94F9-5AC2A15AA0A9}" dt="2022-05-15T06:18:27.872" v="57"/>
          <ac:spMkLst>
            <pc:docMk/>
            <pc:sldMk cId="939876596" sldId="275"/>
            <ac:spMk id="46" creationId="{FB2F6516-7F31-4863-99A2-36E46AEB6B84}"/>
          </ac:spMkLst>
        </pc:spChg>
        <pc:spChg chg="mod">
          <ac:chgData name="B, Sanjay" userId="eae86dec-78bc-4173-be23-86f52bcf5d1e" providerId="ADAL" clId="{8576C19B-341E-4824-94F9-5AC2A15AA0A9}" dt="2022-05-15T06:18:35.350" v="58"/>
          <ac:spMkLst>
            <pc:docMk/>
            <pc:sldMk cId="939876596" sldId="275"/>
            <ac:spMk id="50" creationId="{562F56DB-D724-4189-A39E-A642FD05AF86}"/>
          </ac:spMkLst>
        </pc:spChg>
        <pc:spChg chg="mod">
          <ac:chgData name="B, Sanjay" userId="eae86dec-78bc-4173-be23-86f52bcf5d1e" providerId="ADAL" clId="{8576C19B-341E-4824-94F9-5AC2A15AA0A9}" dt="2022-05-15T06:18:35.350" v="58"/>
          <ac:spMkLst>
            <pc:docMk/>
            <pc:sldMk cId="939876596" sldId="275"/>
            <ac:spMk id="51" creationId="{F66B24B1-5A08-4534-94A0-EC2A97C8D2D8}"/>
          </ac:spMkLst>
        </pc:spChg>
        <pc:spChg chg="mod">
          <ac:chgData name="B, Sanjay" userId="eae86dec-78bc-4173-be23-86f52bcf5d1e" providerId="ADAL" clId="{8576C19B-341E-4824-94F9-5AC2A15AA0A9}" dt="2022-05-15T06:18:35.350" v="58"/>
          <ac:spMkLst>
            <pc:docMk/>
            <pc:sldMk cId="939876596" sldId="275"/>
            <ac:spMk id="53" creationId="{968A366D-DBAE-4BE9-9321-54D47CE10CD1}"/>
          </ac:spMkLst>
        </pc:spChg>
        <pc:spChg chg="add del mod">
          <ac:chgData name="B, Sanjay" userId="eae86dec-78bc-4173-be23-86f52bcf5d1e" providerId="ADAL" clId="{8576C19B-341E-4824-94F9-5AC2A15AA0A9}" dt="2022-05-15T06:40:25.728" v="221" actId="478"/>
          <ac:spMkLst>
            <pc:docMk/>
            <pc:sldMk cId="939876596" sldId="275"/>
            <ac:spMk id="54" creationId="{8038B87E-1C81-4559-B36C-A8E6F6EAE634}"/>
          </ac:spMkLst>
        </pc:spChg>
        <pc:spChg chg="mod">
          <ac:chgData name="B, Sanjay" userId="eae86dec-78bc-4173-be23-86f52bcf5d1e" providerId="ADAL" clId="{8576C19B-341E-4824-94F9-5AC2A15AA0A9}" dt="2022-05-15T06:39:25.677" v="215"/>
          <ac:spMkLst>
            <pc:docMk/>
            <pc:sldMk cId="939876596" sldId="275"/>
            <ac:spMk id="58" creationId="{99E20BFA-68D7-4C20-8C83-843EB41DD25E}"/>
          </ac:spMkLst>
        </pc:spChg>
        <pc:spChg chg="mod">
          <ac:chgData name="B, Sanjay" userId="eae86dec-78bc-4173-be23-86f52bcf5d1e" providerId="ADAL" clId="{8576C19B-341E-4824-94F9-5AC2A15AA0A9}" dt="2022-05-15T06:39:25.677" v="215"/>
          <ac:spMkLst>
            <pc:docMk/>
            <pc:sldMk cId="939876596" sldId="275"/>
            <ac:spMk id="59" creationId="{3A4ABF14-50F6-4665-8D00-1994F95C58FC}"/>
          </ac:spMkLst>
        </pc:spChg>
        <pc:spChg chg="mod">
          <ac:chgData name="B, Sanjay" userId="eae86dec-78bc-4173-be23-86f52bcf5d1e" providerId="ADAL" clId="{8576C19B-341E-4824-94F9-5AC2A15AA0A9}" dt="2022-05-15T06:39:25.677" v="215"/>
          <ac:spMkLst>
            <pc:docMk/>
            <pc:sldMk cId="939876596" sldId="275"/>
            <ac:spMk id="61" creationId="{321F4A85-16BC-4219-B716-05E147B39CA2}"/>
          </ac:spMkLst>
        </pc:spChg>
        <pc:spChg chg="mod">
          <ac:chgData name="B, Sanjay" userId="eae86dec-78bc-4173-be23-86f52bcf5d1e" providerId="ADAL" clId="{8576C19B-341E-4824-94F9-5AC2A15AA0A9}" dt="2022-05-15T06:39:34.484" v="216"/>
          <ac:spMkLst>
            <pc:docMk/>
            <pc:sldMk cId="939876596" sldId="275"/>
            <ac:spMk id="65" creationId="{DB356FD3-70ED-42E9-9CB8-7BBFEF67262A}"/>
          </ac:spMkLst>
        </pc:spChg>
        <pc:spChg chg="mod">
          <ac:chgData name="B, Sanjay" userId="eae86dec-78bc-4173-be23-86f52bcf5d1e" providerId="ADAL" clId="{8576C19B-341E-4824-94F9-5AC2A15AA0A9}" dt="2022-05-15T06:39:34.484" v="216"/>
          <ac:spMkLst>
            <pc:docMk/>
            <pc:sldMk cId="939876596" sldId="275"/>
            <ac:spMk id="67" creationId="{FBA40B33-0313-46F2-85EB-0C12AF50EB0E}"/>
          </ac:spMkLst>
        </pc:spChg>
        <pc:spChg chg="mod">
          <ac:chgData name="B, Sanjay" userId="eae86dec-78bc-4173-be23-86f52bcf5d1e" providerId="ADAL" clId="{8576C19B-341E-4824-94F9-5AC2A15AA0A9}" dt="2022-05-15T06:39:34.484" v="216"/>
          <ac:spMkLst>
            <pc:docMk/>
            <pc:sldMk cId="939876596" sldId="275"/>
            <ac:spMk id="70" creationId="{5EE1923B-A4F5-4C5A-810C-C58E29235FA8}"/>
          </ac:spMkLst>
        </pc:spChg>
        <pc:spChg chg="mod">
          <ac:chgData name="B, Sanjay" userId="eae86dec-78bc-4173-be23-86f52bcf5d1e" providerId="ADAL" clId="{8576C19B-341E-4824-94F9-5AC2A15AA0A9}" dt="2022-05-15T06:39:45.800" v="217"/>
          <ac:spMkLst>
            <pc:docMk/>
            <pc:sldMk cId="939876596" sldId="275"/>
            <ac:spMk id="74" creationId="{2030A090-CD4E-49D3-86AA-530D359FFCFD}"/>
          </ac:spMkLst>
        </pc:spChg>
        <pc:spChg chg="mod">
          <ac:chgData name="B, Sanjay" userId="eae86dec-78bc-4173-be23-86f52bcf5d1e" providerId="ADAL" clId="{8576C19B-341E-4824-94F9-5AC2A15AA0A9}" dt="2022-05-15T06:39:45.800" v="217"/>
          <ac:spMkLst>
            <pc:docMk/>
            <pc:sldMk cId="939876596" sldId="275"/>
            <ac:spMk id="75" creationId="{CA4115CE-AC58-465E-8237-BF8B8C0FC474}"/>
          </ac:spMkLst>
        </pc:spChg>
        <pc:spChg chg="mod">
          <ac:chgData name="B, Sanjay" userId="eae86dec-78bc-4173-be23-86f52bcf5d1e" providerId="ADAL" clId="{8576C19B-341E-4824-94F9-5AC2A15AA0A9}" dt="2022-05-15T06:39:45.800" v="217"/>
          <ac:spMkLst>
            <pc:docMk/>
            <pc:sldMk cId="939876596" sldId="275"/>
            <ac:spMk id="78" creationId="{1896B309-3C7F-4A88-8725-49FA2F83E65D}"/>
          </ac:spMkLst>
        </pc:spChg>
        <pc:spChg chg="mod">
          <ac:chgData name="B, Sanjay" userId="eae86dec-78bc-4173-be23-86f52bcf5d1e" providerId="ADAL" clId="{8576C19B-341E-4824-94F9-5AC2A15AA0A9}" dt="2022-05-15T06:39:57.211" v="218"/>
          <ac:spMkLst>
            <pc:docMk/>
            <pc:sldMk cId="939876596" sldId="275"/>
            <ac:spMk id="82" creationId="{1E2B7CC2-5043-48A8-B10E-ECF479201B6A}"/>
          </ac:spMkLst>
        </pc:spChg>
        <pc:spChg chg="mod">
          <ac:chgData name="B, Sanjay" userId="eae86dec-78bc-4173-be23-86f52bcf5d1e" providerId="ADAL" clId="{8576C19B-341E-4824-94F9-5AC2A15AA0A9}" dt="2022-05-15T06:39:57.211" v="218"/>
          <ac:spMkLst>
            <pc:docMk/>
            <pc:sldMk cId="939876596" sldId="275"/>
            <ac:spMk id="83" creationId="{7A39405C-7F6E-4836-A6DC-E7E8936A98EC}"/>
          </ac:spMkLst>
        </pc:spChg>
        <pc:spChg chg="mod">
          <ac:chgData name="B, Sanjay" userId="eae86dec-78bc-4173-be23-86f52bcf5d1e" providerId="ADAL" clId="{8576C19B-341E-4824-94F9-5AC2A15AA0A9}" dt="2022-05-15T06:39:57.211" v="218"/>
          <ac:spMkLst>
            <pc:docMk/>
            <pc:sldMk cId="939876596" sldId="275"/>
            <ac:spMk id="85" creationId="{EF9B97CE-5662-48FD-B53A-027698ABAE3C}"/>
          </ac:spMkLst>
        </pc:spChg>
        <pc:spChg chg="mod">
          <ac:chgData name="B, Sanjay" userId="eae86dec-78bc-4173-be23-86f52bcf5d1e" providerId="ADAL" clId="{8576C19B-341E-4824-94F9-5AC2A15AA0A9}" dt="2022-05-15T06:40:14.028" v="219"/>
          <ac:spMkLst>
            <pc:docMk/>
            <pc:sldMk cId="939876596" sldId="275"/>
            <ac:spMk id="90" creationId="{81BCDFEB-280D-4281-BCBD-93041CA28550}"/>
          </ac:spMkLst>
        </pc:spChg>
        <pc:spChg chg="mod">
          <ac:chgData name="B, Sanjay" userId="eae86dec-78bc-4173-be23-86f52bcf5d1e" providerId="ADAL" clId="{8576C19B-341E-4824-94F9-5AC2A15AA0A9}" dt="2022-05-15T06:40:14.028" v="219"/>
          <ac:spMkLst>
            <pc:docMk/>
            <pc:sldMk cId="939876596" sldId="275"/>
            <ac:spMk id="92" creationId="{285770EC-DB06-4E27-A2E1-02993B559A54}"/>
          </ac:spMkLst>
        </pc:spChg>
        <pc:spChg chg="mod">
          <ac:chgData name="B, Sanjay" userId="eae86dec-78bc-4173-be23-86f52bcf5d1e" providerId="ADAL" clId="{8576C19B-341E-4824-94F9-5AC2A15AA0A9}" dt="2022-05-15T06:40:14.028" v="219"/>
          <ac:spMkLst>
            <pc:docMk/>
            <pc:sldMk cId="939876596" sldId="275"/>
            <ac:spMk id="95" creationId="{A46846ED-980F-4AE3-9657-9202B399FBAA}"/>
          </ac:spMkLst>
        </pc:spChg>
        <pc:spChg chg="mod">
          <ac:chgData name="B, Sanjay" userId="eae86dec-78bc-4173-be23-86f52bcf5d1e" providerId="ADAL" clId="{8576C19B-341E-4824-94F9-5AC2A15AA0A9}" dt="2022-05-15T06:40:21.471" v="220"/>
          <ac:spMkLst>
            <pc:docMk/>
            <pc:sldMk cId="939876596" sldId="275"/>
            <ac:spMk id="99" creationId="{BF5B6BEA-974F-49D7-B967-43F322F49E21}"/>
          </ac:spMkLst>
        </pc:spChg>
        <pc:spChg chg="mod">
          <ac:chgData name="B, Sanjay" userId="eae86dec-78bc-4173-be23-86f52bcf5d1e" providerId="ADAL" clId="{8576C19B-341E-4824-94F9-5AC2A15AA0A9}" dt="2022-05-15T06:40:21.471" v="220"/>
          <ac:spMkLst>
            <pc:docMk/>
            <pc:sldMk cId="939876596" sldId="275"/>
            <ac:spMk id="100" creationId="{E09FFE9C-AF41-4E87-A8F8-41ADD6A38CDA}"/>
          </ac:spMkLst>
        </pc:spChg>
        <pc:spChg chg="mod">
          <ac:chgData name="B, Sanjay" userId="eae86dec-78bc-4173-be23-86f52bcf5d1e" providerId="ADAL" clId="{8576C19B-341E-4824-94F9-5AC2A15AA0A9}" dt="2022-05-15T06:40:21.471" v="220"/>
          <ac:spMkLst>
            <pc:docMk/>
            <pc:sldMk cId="939876596" sldId="275"/>
            <ac:spMk id="102" creationId="{3E3CDAC8-20A0-4D69-B452-88C3A9D3ABC8}"/>
          </ac:spMkLst>
        </pc:spChg>
        <pc:spChg chg="mod">
          <ac:chgData name="B, Sanjay" userId="eae86dec-78bc-4173-be23-86f52bcf5d1e" providerId="ADAL" clId="{8576C19B-341E-4824-94F9-5AC2A15AA0A9}" dt="2022-05-15T06:40:49.566" v="227"/>
          <ac:spMkLst>
            <pc:docMk/>
            <pc:sldMk cId="939876596" sldId="275"/>
            <ac:spMk id="106" creationId="{2C76C136-ACF2-4BEC-A9CA-127A723CE3B1}"/>
          </ac:spMkLst>
        </pc:spChg>
        <pc:spChg chg="mod">
          <ac:chgData name="B, Sanjay" userId="eae86dec-78bc-4173-be23-86f52bcf5d1e" providerId="ADAL" clId="{8576C19B-341E-4824-94F9-5AC2A15AA0A9}" dt="2022-05-15T06:40:49.566" v="227"/>
          <ac:spMkLst>
            <pc:docMk/>
            <pc:sldMk cId="939876596" sldId="275"/>
            <ac:spMk id="108" creationId="{5015B0C5-172D-4389-87F1-5A99898D2B69}"/>
          </ac:spMkLst>
        </pc:spChg>
        <pc:spChg chg="mod">
          <ac:chgData name="B, Sanjay" userId="eae86dec-78bc-4173-be23-86f52bcf5d1e" providerId="ADAL" clId="{8576C19B-341E-4824-94F9-5AC2A15AA0A9}" dt="2022-05-15T06:40:49.566" v="227"/>
          <ac:spMkLst>
            <pc:docMk/>
            <pc:sldMk cId="939876596" sldId="275"/>
            <ac:spMk id="110" creationId="{BFAA55E6-2887-464A-BEDD-FB7A4CD0376E}"/>
          </ac:spMkLst>
        </pc:spChg>
        <pc:spChg chg="add mod">
          <ac:chgData name="B, Sanjay" userId="eae86dec-78bc-4173-be23-86f52bcf5d1e" providerId="ADAL" clId="{8576C19B-341E-4824-94F9-5AC2A15AA0A9}" dt="2022-05-15T06:40:58.815" v="229"/>
          <ac:spMkLst>
            <pc:docMk/>
            <pc:sldMk cId="939876596" sldId="275"/>
            <ac:spMk id="111" creationId="{42776248-6747-4ED6-9467-98AC082FD862}"/>
          </ac:spMkLst>
        </pc:spChg>
        <pc:spChg chg="add del mod">
          <ac:chgData name="B, Sanjay" userId="eae86dec-78bc-4173-be23-86f52bcf5d1e" providerId="ADAL" clId="{8576C19B-341E-4824-94F9-5AC2A15AA0A9}" dt="2022-05-15T06:47:12.319" v="270" actId="478"/>
          <ac:spMkLst>
            <pc:docMk/>
            <pc:sldMk cId="939876596" sldId="275"/>
            <ac:spMk id="112" creationId="{9C759199-A363-4214-A343-A8B2D29696A3}"/>
          </ac:spMkLst>
        </pc:spChg>
        <pc:spChg chg="add mod">
          <ac:chgData name="B, Sanjay" userId="eae86dec-78bc-4173-be23-86f52bcf5d1e" providerId="ADAL" clId="{8576C19B-341E-4824-94F9-5AC2A15AA0A9}" dt="2022-05-15T06:47:16.108" v="272" actId="1076"/>
          <ac:spMkLst>
            <pc:docMk/>
            <pc:sldMk cId="939876596" sldId="275"/>
            <ac:spMk id="113" creationId="{F07F1F57-BD58-4B8A-BAFA-6451187D7E9F}"/>
          </ac:spMkLst>
        </pc:spChg>
        <pc:grpChg chg="add del mod">
          <ac:chgData name="B, Sanjay" userId="eae86dec-78bc-4173-be23-86f52bcf5d1e" providerId="ADAL" clId="{8576C19B-341E-4824-94F9-5AC2A15AA0A9}" dt="2022-05-15T06:25:19.116" v="120" actId="21"/>
          <ac:grpSpMkLst>
            <pc:docMk/>
            <pc:sldMk cId="939876596" sldId="275"/>
            <ac:grpSpMk id="24" creationId="{45365F2D-7D1D-4E06-92E3-0DA1798BA4C3}"/>
          </ac:grpSpMkLst>
        </pc:grpChg>
        <pc:grpChg chg="mod">
          <ac:chgData name="B, Sanjay" userId="eae86dec-78bc-4173-be23-86f52bcf5d1e" providerId="ADAL" clId="{8576C19B-341E-4824-94F9-5AC2A15AA0A9}" dt="2022-05-15T06:18:14.424" v="55"/>
          <ac:grpSpMkLst>
            <pc:docMk/>
            <pc:sldMk cId="939876596" sldId="275"/>
            <ac:grpSpMk id="25" creationId="{7488F2E1-97E5-45CF-8C70-56186EB27635}"/>
          </ac:grpSpMkLst>
        </pc:grpChg>
        <pc:grpChg chg="add del mod">
          <ac:chgData name="B, Sanjay" userId="eae86dec-78bc-4173-be23-86f52bcf5d1e" providerId="ADAL" clId="{8576C19B-341E-4824-94F9-5AC2A15AA0A9}" dt="2022-05-15T06:25:11.490" v="118" actId="21"/>
          <ac:grpSpMkLst>
            <pc:docMk/>
            <pc:sldMk cId="939876596" sldId="275"/>
            <ac:grpSpMk id="33" creationId="{E0DF2CBE-C4E0-4A0A-9846-708BF9A4DE9F}"/>
          </ac:grpSpMkLst>
        </pc:grpChg>
        <pc:grpChg chg="mod">
          <ac:chgData name="B, Sanjay" userId="eae86dec-78bc-4173-be23-86f52bcf5d1e" providerId="ADAL" clId="{8576C19B-341E-4824-94F9-5AC2A15AA0A9}" dt="2022-05-15T06:18:21.380" v="56"/>
          <ac:grpSpMkLst>
            <pc:docMk/>
            <pc:sldMk cId="939876596" sldId="275"/>
            <ac:grpSpMk id="34" creationId="{AC916912-273D-41D6-8ED8-5942D5C61079}"/>
          </ac:grpSpMkLst>
        </pc:grpChg>
        <pc:grpChg chg="add del mod">
          <ac:chgData name="B, Sanjay" userId="eae86dec-78bc-4173-be23-86f52bcf5d1e" providerId="ADAL" clId="{8576C19B-341E-4824-94F9-5AC2A15AA0A9}" dt="2022-05-15T06:24:58.360" v="116" actId="21"/>
          <ac:grpSpMkLst>
            <pc:docMk/>
            <pc:sldMk cId="939876596" sldId="275"/>
            <ac:grpSpMk id="40" creationId="{6E484A9C-7467-42BE-B75C-D8E094BC7618}"/>
          </ac:grpSpMkLst>
        </pc:grpChg>
        <pc:grpChg chg="mod">
          <ac:chgData name="B, Sanjay" userId="eae86dec-78bc-4173-be23-86f52bcf5d1e" providerId="ADAL" clId="{8576C19B-341E-4824-94F9-5AC2A15AA0A9}" dt="2022-05-15T06:18:27.872" v="57"/>
          <ac:grpSpMkLst>
            <pc:docMk/>
            <pc:sldMk cId="939876596" sldId="275"/>
            <ac:grpSpMk id="41" creationId="{F4187F99-1216-4FC1-B3F7-DE70722E09A9}"/>
          </ac:grpSpMkLst>
        </pc:grpChg>
        <pc:grpChg chg="add mod">
          <ac:chgData name="B, Sanjay" userId="eae86dec-78bc-4173-be23-86f52bcf5d1e" providerId="ADAL" clId="{8576C19B-341E-4824-94F9-5AC2A15AA0A9}" dt="2022-05-15T06:18:35.350" v="58"/>
          <ac:grpSpMkLst>
            <pc:docMk/>
            <pc:sldMk cId="939876596" sldId="275"/>
            <ac:grpSpMk id="47" creationId="{6C457476-52BB-4FA0-8996-C9D3F9766E4B}"/>
          </ac:grpSpMkLst>
        </pc:grpChg>
        <pc:grpChg chg="mod">
          <ac:chgData name="B, Sanjay" userId="eae86dec-78bc-4173-be23-86f52bcf5d1e" providerId="ADAL" clId="{8576C19B-341E-4824-94F9-5AC2A15AA0A9}" dt="2022-05-15T06:18:35.350" v="58"/>
          <ac:grpSpMkLst>
            <pc:docMk/>
            <pc:sldMk cId="939876596" sldId="275"/>
            <ac:grpSpMk id="48" creationId="{720B0113-E94E-46C8-B859-96EBB93EF697}"/>
          </ac:grpSpMkLst>
        </pc:grpChg>
        <pc:grpChg chg="add mod">
          <ac:chgData name="B, Sanjay" userId="eae86dec-78bc-4173-be23-86f52bcf5d1e" providerId="ADAL" clId="{8576C19B-341E-4824-94F9-5AC2A15AA0A9}" dt="2022-05-15T06:39:25.677" v="215"/>
          <ac:grpSpMkLst>
            <pc:docMk/>
            <pc:sldMk cId="939876596" sldId="275"/>
            <ac:grpSpMk id="55" creationId="{15DCEDA2-1F8F-4AAB-8832-50A59B24C631}"/>
          </ac:grpSpMkLst>
        </pc:grpChg>
        <pc:grpChg chg="add mod">
          <ac:chgData name="B, Sanjay" userId="eae86dec-78bc-4173-be23-86f52bcf5d1e" providerId="ADAL" clId="{8576C19B-341E-4824-94F9-5AC2A15AA0A9}" dt="2022-05-15T06:39:34.484" v="216"/>
          <ac:grpSpMkLst>
            <pc:docMk/>
            <pc:sldMk cId="939876596" sldId="275"/>
            <ac:grpSpMk id="62" creationId="{9E39FAE2-61DF-47B1-B8E9-84FF54C9FE66}"/>
          </ac:grpSpMkLst>
        </pc:grpChg>
        <pc:grpChg chg="mod">
          <ac:chgData name="B, Sanjay" userId="eae86dec-78bc-4173-be23-86f52bcf5d1e" providerId="ADAL" clId="{8576C19B-341E-4824-94F9-5AC2A15AA0A9}" dt="2022-05-15T06:39:34.484" v="216"/>
          <ac:grpSpMkLst>
            <pc:docMk/>
            <pc:sldMk cId="939876596" sldId="275"/>
            <ac:grpSpMk id="63" creationId="{0BDA94C0-9C8B-4AFA-BA1C-25C93474C1E4}"/>
          </ac:grpSpMkLst>
        </pc:grpChg>
        <pc:grpChg chg="add mod">
          <ac:chgData name="B, Sanjay" userId="eae86dec-78bc-4173-be23-86f52bcf5d1e" providerId="ADAL" clId="{8576C19B-341E-4824-94F9-5AC2A15AA0A9}" dt="2022-05-15T06:39:45.800" v="217"/>
          <ac:grpSpMkLst>
            <pc:docMk/>
            <pc:sldMk cId="939876596" sldId="275"/>
            <ac:grpSpMk id="71" creationId="{3E21070D-CFF3-4B4F-8280-96C7EA193526}"/>
          </ac:grpSpMkLst>
        </pc:grpChg>
        <pc:grpChg chg="mod">
          <ac:chgData name="B, Sanjay" userId="eae86dec-78bc-4173-be23-86f52bcf5d1e" providerId="ADAL" clId="{8576C19B-341E-4824-94F9-5AC2A15AA0A9}" dt="2022-05-15T06:39:45.800" v="217"/>
          <ac:grpSpMkLst>
            <pc:docMk/>
            <pc:sldMk cId="939876596" sldId="275"/>
            <ac:grpSpMk id="72" creationId="{A03E426A-D997-498B-AF7F-961FA93E2DAB}"/>
          </ac:grpSpMkLst>
        </pc:grpChg>
        <pc:grpChg chg="add mod">
          <ac:chgData name="B, Sanjay" userId="eae86dec-78bc-4173-be23-86f52bcf5d1e" providerId="ADAL" clId="{8576C19B-341E-4824-94F9-5AC2A15AA0A9}" dt="2022-05-15T06:39:57.211" v="218"/>
          <ac:grpSpMkLst>
            <pc:docMk/>
            <pc:sldMk cId="939876596" sldId="275"/>
            <ac:grpSpMk id="79" creationId="{4F1D3427-CFE9-423B-9253-430A6B4871B4}"/>
          </ac:grpSpMkLst>
        </pc:grpChg>
        <pc:grpChg chg="mod">
          <ac:chgData name="B, Sanjay" userId="eae86dec-78bc-4173-be23-86f52bcf5d1e" providerId="ADAL" clId="{8576C19B-341E-4824-94F9-5AC2A15AA0A9}" dt="2022-05-15T06:39:57.211" v="218"/>
          <ac:grpSpMkLst>
            <pc:docMk/>
            <pc:sldMk cId="939876596" sldId="275"/>
            <ac:grpSpMk id="80" creationId="{28A8BFFF-8158-4279-8726-F89E71AB544B}"/>
          </ac:grpSpMkLst>
        </pc:grpChg>
        <pc:grpChg chg="add mod">
          <ac:chgData name="B, Sanjay" userId="eae86dec-78bc-4173-be23-86f52bcf5d1e" providerId="ADAL" clId="{8576C19B-341E-4824-94F9-5AC2A15AA0A9}" dt="2022-05-15T06:40:14.028" v="219"/>
          <ac:grpSpMkLst>
            <pc:docMk/>
            <pc:sldMk cId="939876596" sldId="275"/>
            <ac:grpSpMk id="86" creationId="{1D7F6F3A-7EB1-4DAE-9E1D-D620AAE1403C}"/>
          </ac:grpSpMkLst>
        </pc:grpChg>
        <pc:grpChg chg="mod">
          <ac:chgData name="B, Sanjay" userId="eae86dec-78bc-4173-be23-86f52bcf5d1e" providerId="ADAL" clId="{8576C19B-341E-4824-94F9-5AC2A15AA0A9}" dt="2022-05-15T06:40:14.028" v="219"/>
          <ac:grpSpMkLst>
            <pc:docMk/>
            <pc:sldMk cId="939876596" sldId="275"/>
            <ac:grpSpMk id="88" creationId="{1831948D-DE7E-4AE8-AE19-C414C75618AC}"/>
          </ac:grpSpMkLst>
        </pc:grpChg>
        <pc:grpChg chg="add mod">
          <ac:chgData name="B, Sanjay" userId="eae86dec-78bc-4173-be23-86f52bcf5d1e" providerId="ADAL" clId="{8576C19B-341E-4824-94F9-5AC2A15AA0A9}" dt="2022-05-15T06:40:21.471" v="220"/>
          <ac:grpSpMkLst>
            <pc:docMk/>
            <pc:sldMk cId="939876596" sldId="275"/>
            <ac:grpSpMk id="96" creationId="{C43BB618-4B76-47FA-95CB-E4238C01FB91}"/>
          </ac:grpSpMkLst>
        </pc:grpChg>
        <pc:grpChg chg="mod">
          <ac:chgData name="B, Sanjay" userId="eae86dec-78bc-4173-be23-86f52bcf5d1e" providerId="ADAL" clId="{8576C19B-341E-4824-94F9-5AC2A15AA0A9}" dt="2022-05-15T06:40:21.471" v="220"/>
          <ac:grpSpMkLst>
            <pc:docMk/>
            <pc:sldMk cId="939876596" sldId="275"/>
            <ac:grpSpMk id="97" creationId="{B48D7929-0113-4395-9500-56B5BF238957}"/>
          </ac:grpSpMkLst>
        </pc:grpChg>
        <pc:grpChg chg="add del mod">
          <ac:chgData name="B, Sanjay" userId="eae86dec-78bc-4173-be23-86f52bcf5d1e" providerId="ADAL" clId="{8576C19B-341E-4824-94F9-5AC2A15AA0A9}" dt="2022-05-15T06:40:51.760" v="228"/>
          <ac:grpSpMkLst>
            <pc:docMk/>
            <pc:sldMk cId="939876596" sldId="275"/>
            <ac:grpSpMk id="103" creationId="{048ADE22-F7EC-4A04-913F-6EDEC7E15916}"/>
          </ac:grpSpMkLst>
        </pc:grpChg>
        <pc:grpChg chg="mod">
          <ac:chgData name="B, Sanjay" userId="eae86dec-78bc-4173-be23-86f52bcf5d1e" providerId="ADAL" clId="{8576C19B-341E-4824-94F9-5AC2A15AA0A9}" dt="2022-05-15T06:40:49.566" v="227"/>
          <ac:grpSpMkLst>
            <pc:docMk/>
            <pc:sldMk cId="939876596" sldId="275"/>
            <ac:grpSpMk id="104" creationId="{9D490F45-69EB-4124-AE10-5FB7F2F471D4}"/>
          </ac:grpSpMkLst>
        </pc:grpChg>
        <pc:picChg chg="mod">
          <ac:chgData name="B, Sanjay" userId="eae86dec-78bc-4173-be23-86f52bcf5d1e" providerId="ADAL" clId="{8576C19B-341E-4824-94F9-5AC2A15AA0A9}" dt="2022-05-15T06:18:14.424" v="55"/>
          <ac:picMkLst>
            <pc:docMk/>
            <pc:sldMk cId="939876596" sldId="275"/>
            <ac:picMk id="26" creationId="{9E690BB5-2679-4756-B347-76F498981AD1}"/>
          </ac:picMkLst>
        </pc:picChg>
        <pc:picChg chg="mod">
          <ac:chgData name="B, Sanjay" userId="eae86dec-78bc-4173-be23-86f52bcf5d1e" providerId="ADAL" clId="{8576C19B-341E-4824-94F9-5AC2A15AA0A9}" dt="2022-05-15T06:18:21.380" v="56"/>
          <ac:picMkLst>
            <pc:docMk/>
            <pc:sldMk cId="939876596" sldId="275"/>
            <ac:picMk id="35" creationId="{95E8ADD2-38A7-495C-87B8-A253D182B215}"/>
          </ac:picMkLst>
        </pc:picChg>
        <pc:picChg chg="mod">
          <ac:chgData name="B, Sanjay" userId="eae86dec-78bc-4173-be23-86f52bcf5d1e" providerId="ADAL" clId="{8576C19B-341E-4824-94F9-5AC2A15AA0A9}" dt="2022-05-15T06:18:27.872" v="57"/>
          <ac:picMkLst>
            <pc:docMk/>
            <pc:sldMk cId="939876596" sldId="275"/>
            <ac:picMk id="42" creationId="{0846976D-16B9-47FE-B7FB-9E474807810B}"/>
          </ac:picMkLst>
        </pc:picChg>
        <pc:picChg chg="mod">
          <ac:chgData name="B, Sanjay" userId="eae86dec-78bc-4173-be23-86f52bcf5d1e" providerId="ADAL" clId="{8576C19B-341E-4824-94F9-5AC2A15AA0A9}" dt="2022-05-15T06:18:35.350" v="58"/>
          <ac:picMkLst>
            <pc:docMk/>
            <pc:sldMk cId="939876596" sldId="275"/>
            <ac:picMk id="49" creationId="{24F3CF25-51B8-431C-8CB6-D6D397170C1B}"/>
          </ac:picMkLst>
        </pc:picChg>
        <pc:picChg chg="mod">
          <ac:chgData name="B, Sanjay" userId="eae86dec-78bc-4173-be23-86f52bcf5d1e" providerId="ADAL" clId="{8576C19B-341E-4824-94F9-5AC2A15AA0A9}" dt="2022-05-15T06:39:34.484" v="216"/>
          <ac:picMkLst>
            <pc:docMk/>
            <pc:sldMk cId="939876596" sldId="275"/>
            <ac:picMk id="64" creationId="{FDA0DD26-5F79-4205-9F75-7D08107B72FC}"/>
          </ac:picMkLst>
        </pc:picChg>
        <pc:picChg chg="mod">
          <ac:chgData name="B, Sanjay" userId="eae86dec-78bc-4173-be23-86f52bcf5d1e" providerId="ADAL" clId="{8576C19B-341E-4824-94F9-5AC2A15AA0A9}" dt="2022-05-15T06:39:45.800" v="217"/>
          <ac:picMkLst>
            <pc:docMk/>
            <pc:sldMk cId="939876596" sldId="275"/>
            <ac:picMk id="73" creationId="{291814F5-273E-45CD-BDEC-711BE1428135}"/>
          </ac:picMkLst>
        </pc:picChg>
        <pc:picChg chg="mod">
          <ac:chgData name="B, Sanjay" userId="eae86dec-78bc-4173-be23-86f52bcf5d1e" providerId="ADAL" clId="{8576C19B-341E-4824-94F9-5AC2A15AA0A9}" dt="2022-05-15T06:39:57.211" v="218"/>
          <ac:picMkLst>
            <pc:docMk/>
            <pc:sldMk cId="939876596" sldId="275"/>
            <ac:picMk id="81" creationId="{397C83E3-7719-472D-8FC0-B437EB42BB28}"/>
          </ac:picMkLst>
        </pc:picChg>
        <pc:picChg chg="mod">
          <ac:chgData name="B, Sanjay" userId="eae86dec-78bc-4173-be23-86f52bcf5d1e" providerId="ADAL" clId="{8576C19B-341E-4824-94F9-5AC2A15AA0A9}" dt="2022-05-15T06:40:14.028" v="219"/>
          <ac:picMkLst>
            <pc:docMk/>
            <pc:sldMk cId="939876596" sldId="275"/>
            <ac:picMk id="89" creationId="{7D25A8DB-BD4F-4DD3-A333-4652D2C7BFBA}"/>
          </ac:picMkLst>
        </pc:picChg>
        <pc:picChg chg="mod">
          <ac:chgData name="B, Sanjay" userId="eae86dec-78bc-4173-be23-86f52bcf5d1e" providerId="ADAL" clId="{8576C19B-341E-4824-94F9-5AC2A15AA0A9}" dt="2022-05-15T06:40:21.471" v="220"/>
          <ac:picMkLst>
            <pc:docMk/>
            <pc:sldMk cId="939876596" sldId="275"/>
            <ac:picMk id="98" creationId="{DA4CFA86-8574-488B-8FC6-F11F75D16440}"/>
          </ac:picMkLst>
        </pc:picChg>
        <pc:picChg chg="mod">
          <ac:chgData name="B, Sanjay" userId="eae86dec-78bc-4173-be23-86f52bcf5d1e" providerId="ADAL" clId="{8576C19B-341E-4824-94F9-5AC2A15AA0A9}" dt="2022-05-15T06:40:49.566" v="227"/>
          <ac:picMkLst>
            <pc:docMk/>
            <pc:sldMk cId="939876596" sldId="275"/>
            <ac:picMk id="105" creationId="{1BF49FCA-38FB-423F-9422-B733CD5EE5CC}"/>
          </ac:picMkLst>
        </pc:picChg>
        <pc:cxnChg chg="mod">
          <ac:chgData name="B, Sanjay" userId="eae86dec-78bc-4173-be23-86f52bcf5d1e" providerId="ADAL" clId="{8576C19B-341E-4824-94F9-5AC2A15AA0A9}" dt="2022-05-15T06:18:14.424" v="55"/>
          <ac:cxnSpMkLst>
            <pc:docMk/>
            <pc:sldMk cId="939876596" sldId="275"/>
            <ac:cxnSpMk id="31" creationId="{4C979E7B-2423-436A-959B-DD3A48D4ACCE}"/>
          </ac:cxnSpMkLst>
        </pc:cxnChg>
        <pc:cxnChg chg="mod">
          <ac:chgData name="B, Sanjay" userId="eae86dec-78bc-4173-be23-86f52bcf5d1e" providerId="ADAL" clId="{8576C19B-341E-4824-94F9-5AC2A15AA0A9}" dt="2022-05-15T06:18:21.380" v="56"/>
          <ac:cxnSpMkLst>
            <pc:docMk/>
            <pc:sldMk cId="939876596" sldId="275"/>
            <ac:cxnSpMk id="38" creationId="{FFB33AC7-2F46-46B3-8A8C-E37016E88805}"/>
          </ac:cxnSpMkLst>
        </pc:cxnChg>
        <pc:cxnChg chg="mod">
          <ac:chgData name="B, Sanjay" userId="eae86dec-78bc-4173-be23-86f52bcf5d1e" providerId="ADAL" clId="{8576C19B-341E-4824-94F9-5AC2A15AA0A9}" dt="2022-05-15T06:18:27.872" v="57"/>
          <ac:cxnSpMkLst>
            <pc:docMk/>
            <pc:sldMk cId="939876596" sldId="275"/>
            <ac:cxnSpMk id="45" creationId="{6CF069D3-828E-4A4A-AA9E-0C0029672765}"/>
          </ac:cxnSpMkLst>
        </pc:cxnChg>
        <pc:cxnChg chg="mod">
          <ac:chgData name="B, Sanjay" userId="eae86dec-78bc-4173-be23-86f52bcf5d1e" providerId="ADAL" clId="{8576C19B-341E-4824-94F9-5AC2A15AA0A9}" dt="2022-05-15T06:18:35.350" v="58"/>
          <ac:cxnSpMkLst>
            <pc:docMk/>
            <pc:sldMk cId="939876596" sldId="275"/>
            <ac:cxnSpMk id="52" creationId="{4D0A657F-2695-4938-A894-778C81A57260}"/>
          </ac:cxnSpMkLst>
        </pc:cxnChg>
        <pc:cxnChg chg="mod">
          <ac:chgData name="B, Sanjay" userId="eae86dec-78bc-4173-be23-86f52bcf5d1e" providerId="ADAL" clId="{8576C19B-341E-4824-94F9-5AC2A15AA0A9}" dt="2022-05-15T06:39:25.677" v="215"/>
          <ac:cxnSpMkLst>
            <pc:docMk/>
            <pc:sldMk cId="939876596" sldId="275"/>
            <ac:cxnSpMk id="60" creationId="{63E2C3F7-8DA8-4D9C-9855-1C12C50FF741}"/>
          </ac:cxnSpMkLst>
        </pc:cxnChg>
        <pc:cxnChg chg="mod">
          <ac:chgData name="B, Sanjay" userId="eae86dec-78bc-4173-be23-86f52bcf5d1e" providerId="ADAL" clId="{8576C19B-341E-4824-94F9-5AC2A15AA0A9}" dt="2022-05-15T06:39:34.484" v="216"/>
          <ac:cxnSpMkLst>
            <pc:docMk/>
            <pc:sldMk cId="939876596" sldId="275"/>
            <ac:cxnSpMk id="69" creationId="{54A49D84-0AFF-4E9E-AA79-E35859D7CBE0}"/>
          </ac:cxnSpMkLst>
        </pc:cxnChg>
        <pc:cxnChg chg="mod">
          <ac:chgData name="B, Sanjay" userId="eae86dec-78bc-4173-be23-86f52bcf5d1e" providerId="ADAL" clId="{8576C19B-341E-4824-94F9-5AC2A15AA0A9}" dt="2022-05-15T06:39:45.800" v="217"/>
          <ac:cxnSpMkLst>
            <pc:docMk/>
            <pc:sldMk cId="939876596" sldId="275"/>
            <ac:cxnSpMk id="76" creationId="{DD87897A-7F6E-4AC2-A869-41A65EB19E10}"/>
          </ac:cxnSpMkLst>
        </pc:cxnChg>
        <pc:cxnChg chg="mod">
          <ac:chgData name="B, Sanjay" userId="eae86dec-78bc-4173-be23-86f52bcf5d1e" providerId="ADAL" clId="{8576C19B-341E-4824-94F9-5AC2A15AA0A9}" dt="2022-05-15T06:39:57.211" v="218"/>
          <ac:cxnSpMkLst>
            <pc:docMk/>
            <pc:sldMk cId="939876596" sldId="275"/>
            <ac:cxnSpMk id="84" creationId="{39907B9B-4B1B-45ED-BC7C-EADC843568FB}"/>
          </ac:cxnSpMkLst>
        </pc:cxnChg>
        <pc:cxnChg chg="mod">
          <ac:chgData name="B, Sanjay" userId="eae86dec-78bc-4173-be23-86f52bcf5d1e" providerId="ADAL" clId="{8576C19B-341E-4824-94F9-5AC2A15AA0A9}" dt="2022-05-15T06:40:14.028" v="219"/>
          <ac:cxnSpMkLst>
            <pc:docMk/>
            <pc:sldMk cId="939876596" sldId="275"/>
            <ac:cxnSpMk id="94" creationId="{6A7061FD-3958-4AE0-B662-BD158F5976CD}"/>
          </ac:cxnSpMkLst>
        </pc:cxnChg>
        <pc:cxnChg chg="mod">
          <ac:chgData name="B, Sanjay" userId="eae86dec-78bc-4173-be23-86f52bcf5d1e" providerId="ADAL" clId="{8576C19B-341E-4824-94F9-5AC2A15AA0A9}" dt="2022-05-15T06:40:21.471" v="220"/>
          <ac:cxnSpMkLst>
            <pc:docMk/>
            <pc:sldMk cId="939876596" sldId="275"/>
            <ac:cxnSpMk id="101" creationId="{D3A4A029-A07E-4420-875E-178178EBF664}"/>
          </ac:cxnSpMkLst>
        </pc:cxnChg>
        <pc:cxnChg chg="mod">
          <ac:chgData name="B, Sanjay" userId="eae86dec-78bc-4173-be23-86f52bcf5d1e" providerId="ADAL" clId="{8576C19B-341E-4824-94F9-5AC2A15AA0A9}" dt="2022-05-15T06:40:49.566" v="227"/>
          <ac:cxnSpMkLst>
            <pc:docMk/>
            <pc:sldMk cId="939876596" sldId="275"/>
            <ac:cxnSpMk id="109" creationId="{E7B55D86-AF76-43E9-85C6-8EC70776E613}"/>
          </ac:cxnSpMkLst>
        </pc:cxnChg>
      </pc:sldChg>
      <pc:sldChg chg="modSp mod">
        <pc:chgData name="B, Sanjay" userId="eae86dec-78bc-4173-be23-86f52bcf5d1e" providerId="ADAL" clId="{8576C19B-341E-4824-94F9-5AC2A15AA0A9}" dt="2022-05-15T18:53:51.651" v="1875" actId="1076"/>
        <pc:sldMkLst>
          <pc:docMk/>
          <pc:sldMk cId="4211110716" sldId="276"/>
        </pc:sldMkLst>
        <pc:spChg chg="mod">
          <ac:chgData name="B, Sanjay" userId="eae86dec-78bc-4173-be23-86f52bcf5d1e" providerId="ADAL" clId="{8576C19B-341E-4824-94F9-5AC2A15AA0A9}" dt="2022-05-15T18:53:51.651" v="1875" actId="1076"/>
          <ac:spMkLst>
            <pc:docMk/>
            <pc:sldMk cId="4211110716" sldId="276"/>
            <ac:spMk id="29" creationId="{E819BAE8-120A-47FB-85BC-08298758A89D}"/>
          </ac:spMkLst>
        </pc:spChg>
        <pc:spChg chg="mod">
          <ac:chgData name="B, Sanjay" userId="eae86dec-78bc-4173-be23-86f52bcf5d1e" providerId="ADAL" clId="{8576C19B-341E-4824-94F9-5AC2A15AA0A9}" dt="2022-05-15T18:28:08.696" v="1756" actId="1076"/>
          <ac:spMkLst>
            <pc:docMk/>
            <pc:sldMk cId="4211110716" sldId="276"/>
            <ac:spMk id="64" creationId="{69F27CFC-BDAC-4491-AA86-354183704A03}"/>
          </ac:spMkLst>
        </pc:spChg>
        <pc:spChg chg="mod">
          <ac:chgData name="B, Sanjay" userId="eae86dec-78bc-4173-be23-86f52bcf5d1e" providerId="ADAL" clId="{8576C19B-341E-4824-94F9-5AC2A15AA0A9}" dt="2022-05-15T18:39:01.550" v="1849" actId="6549"/>
          <ac:spMkLst>
            <pc:docMk/>
            <pc:sldMk cId="4211110716" sldId="276"/>
            <ac:spMk id="108" creationId="{904E50AC-03D7-4213-AE66-768A3488B7A3}"/>
          </ac:spMkLst>
        </pc:spChg>
        <pc:spChg chg="mod">
          <ac:chgData name="B, Sanjay" userId="eae86dec-78bc-4173-be23-86f52bcf5d1e" providerId="ADAL" clId="{8576C19B-341E-4824-94F9-5AC2A15AA0A9}" dt="2022-05-15T18:39:10.754" v="1850" actId="6549"/>
          <ac:spMkLst>
            <pc:docMk/>
            <pc:sldMk cId="4211110716" sldId="276"/>
            <ac:spMk id="109" creationId="{92467E09-032C-418F-8341-490D1583E7AC}"/>
          </ac:spMkLst>
        </pc:spChg>
        <pc:spChg chg="mod">
          <ac:chgData name="B, Sanjay" userId="eae86dec-78bc-4173-be23-86f52bcf5d1e" providerId="ADAL" clId="{8576C19B-341E-4824-94F9-5AC2A15AA0A9}" dt="2022-05-15T18:46:01.252" v="1862" actId="1076"/>
          <ac:spMkLst>
            <pc:docMk/>
            <pc:sldMk cId="4211110716" sldId="276"/>
            <ac:spMk id="110" creationId="{62C2D84A-D436-4B7C-BD1E-1034CF91084D}"/>
          </ac:spMkLst>
        </pc:spChg>
        <pc:spChg chg="mod">
          <ac:chgData name="B, Sanjay" userId="eae86dec-78bc-4173-be23-86f52bcf5d1e" providerId="ADAL" clId="{8576C19B-341E-4824-94F9-5AC2A15AA0A9}" dt="2022-05-15T18:53:38.040" v="1874" actId="1076"/>
          <ac:spMkLst>
            <pc:docMk/>
            <pc:sldMk cId="4211110716" sldId="276"/>
            <ac:spMk id="111" creationId="{7C36FDE7-ED45-44A4-9E73-E79CD9D3A3F1}"/>
          </ac:spMkLst>
        </pc:spChg>
      </pc:sldChg>
      <pc:sldChg chg="addSp delSp modSp new mod">
        <pc:chgData name="B, Sanjay" userId="eae86dec-78bc-4173-be23-86f52bcf5d1e" providerId="ADAL" clId="{8576C19B-341E-4824-94F9-5AC2A15AA0A9}" dt="2022-05-15T18:34:11.980" v="1763" actId="1076"/>
        <pc:sldMkLst>
          <pc:docMk/>
          <pc:sldMk cId="3537368006" sldId="279"/>
        </pc:sldMkLst>
        <pc:spChg chg="del">
          <ac:chgData name="B, Sanjay" userId="eae86dec-78bc-4173-be23-86f52bcf5d1e" providerId="ADAL" clId="{8576C19B-341E-4824-94F9-5AC2A15AA0A9}" dt="2022-05-15T10:09:18.884" v="318" actId="478"/>
          <ac:spMkLst>
            <pc:docMk/>
            <pc:sldMk cId="3537368006" sldId="279"/>
            <ac:spMk id="2" creationId="{46CD2BEC-0A07-410C-B513-F92D9F656686}"/>
          </ac:spMkLst>
        </pc:spChg>
        <pc:spChg chg="del">
          <ac:chgData name="B, Sanjay" userId="eae86dec-78bc-4173-be23-86f52bcf5d1e" providerId="ADAL" clId="{8576C19B-341E-4824-94F9-5AC2A15AA0A9}" dt="2022-05-15T10:09:21.680" v="319" actId="478"/>
          <ac:spMkLst>
            <pc:docMk/>
            <pc:sldMk cId="3537368006" sldId="279"/>
            <ac:spMk id="3" creationId="{29A6B5A2-8FE9-4CCE-BDA1-18CE1F8E8503}"/>
          </ac:spMkLst>
        </pc:spChg>
        <pc:spChg chg="mod">
          <ac:chgData name="B, Sanjay" userId="eae86dec-78bc-4173-be23-86f52bcf5d1e" providerId="ADAL" clId="{8576C19B-341E-4824-94F9-5AC2A15AA0A9}" dt="2022-05-15T10:29:00.102" v="408" actId="1076"/>
          <ac:spMkLst>
            <pc:docMk/>
            <pc:sldMk cId="3537368006" sldId="279"/>
            <ac:spMk id="5" creationId="{CE33B826-53D3-4D1E-825B-3D9078EC125F}"/>
          </ac:spMkLst>
        </pc:spChg>
        <pc:spChg chg="mod">
          <ac:chgData name="B, Sanjay" userId="eae86dec-78bc-4173-be23-86f52bcf5d1e" providerId="ADAL" clId="{8576C19B-341E-4824-94F9-5AC2A15AA0A9}" dt="2022-05-15T10:28:44.311" v="405" actId="14100"/>
          <ac:spMkLst>
            <pc:docMk/>
            <pc:sldMk cId="3537368006" sldId="279"/>
            <ac:spMk id="6" creationId="{8EFAEB1E-F942-4682-9B48-DB4B08A15B63}"/>
          </ac:spMkLst>
        </pc:spChg>
        <pc:spChg chg="mod">
          <ac:chgData name="B, Sanjay" userId="eae86dec-78bc-4173-be23-86f52bcf5d1e" providerId="ADAL" clId="{8576C19B-341E-4824-94F9-5AC2A15AA0A9}" dt="2022-05-15T10:28:53.952" v="407" actId="1076"/>
          <ac:spMkLst>
            <pc:docMk/>
            <pc:sldMk cId="3537368006" sldId="279"/>
            <ac:spMk id="8" creationId="{7ADEC944-E72D-4B52-B3AC-94774C38547B}"/>
          </ac:spMkLst>
        </pc:spChg>
        <pc:spChg chg="add mod">
          <ac:chgData name="B, Sanjay" userId="eae86dec-78bc-4173-be23-86f52bcf5d1e" providerId="ADAL" clId="{8576C19B-341E-4824-94F9-5AC2A15AA0A9}" dt="2022-05-15T18:34:06.868" v="1762" actId="1076"/>
          <ac:spMkLst>
            <pc:docMk/>
            <pc:sldMk cId="3537368006" sldId="279"/>
            <ac:spMk id="11" creationId="{CC2DD5BE-C1A8-460F-8C80-4D339FFC5FA8}"/>
          </ac:spMkLst>
        </pc:spChg>
        <pc:spChg chg="add mod">
          <ac:chgData name="B, Sanjay" userId="eae86dec-78bc-4173-be23-86f52bcf5d1e" providerId="ADAL" clId="{8576C19B-341E-4824-94F9-5AC2A15AA0A9}" dt="2022-05-15T18:34:11.980" v="1763" actId="1076"/>
          <ac:spMkLst>
            <pc:docMk/>
            <pc:sldMk cId="3537368006" sldId="279"/>
            <ac:spMk id="14" creationId="{8C4A282A-75FC-4308-A2F5-3AC194ED1BC5}"/>
          </ac:spMkLst>
        </pc:spChg>
        <pc:spChg chg="add mod">
          <ac:chgData name="B, Sanjay" userId="eae86dec-78bc-4173-be23-86f52bcf5d1e" providerId="ADAL" clId="{8576C19B-341E-4824-94F9-5AC2A15AA0A9}" dt="2022-05-15T10:40:56.145" v="493" actId="20577"/>
          <ac:spMkLst>
            <pc:docMk/>
            <pc:sldMk cId="3537368006" sldId="279"/>
            <ac:spMk id="21" creationId="{40A7DDCA-18D0-4F8C-9ADC-36E941AC6F47}"/>
          </ac:spMkLst>
        </pc:spChg>
        <pc:spChg chg="add mod">
          <ac:chgData name="B, Sanjay" userId="eae86dec-78bc-4173-be23-86f52bcf5d1e" providerId="ADAL" clId="{8576C19B-341E-4824-94F9-5AC2A15AA0A9}" dt="2022-05-15T10:37:36.492" v="466"/>
          <ac:spMkLst>
            <pc:docMk/>
            <pc:sldMk cId="3537368006" sldId="279"/>
            <ac:spMk id="22" creationId="{A1BD7237-9E1A-4D71-B9D0-BEE4E0C16A34}"/>
          </ac:spMkLst>
        </pc:spChg>
        <pc:spChg chg="add mod">
          <ac:chgData name="B, Sanjay" userId="eae86dec-78bc-4173-be23-86f52bcf5d1e" providerId="ADAL" clId="{8576C19B-341E-4824-94F9-5AC2A15AA0A9}" dt="2022-05-15T16:34:04.190" v="730" actId="20577"/>
          <ac:spMkLst>
            <pc:docMk/>
            <pc:sldMk cId="3537368006" sldId="279"/>
            <ac:spMk id="23" creationId="{ECDA35A6-070B-494B-8CDF-B8C4D35AE69D}"/>
          </ac:spMkLst>
        </pc:spChg>
        <pc:grpChg chg="add mod">
          <ac:chgData name="B, Sanjay" userId="eae86dec-78bc-4173-be23-86f52bcf5d1e" providerId="ADAL" clId="{8576C19B-341E-4824-94F9-5AC2A15AA0A9}" dt="2022-05-15T18:33:54.128" v="1760" actId="14100"/>
          <ac:grpSpMkLst>
            <pc:docMk/>
            <pc:sldMk cId="3537368006" sldId="279"/>
            <ac:grpSpMk id="4" creationId="{E6DC1F60-F936-4D25-8BE5-4BB5C09C6FA1}"/>
          </ac:grpSpMkLst>
        </pc:grpChg>
        <pc:graphicFrameChg chg="add del mod">
          <ac:chgData name="B, Sanjay" userId="eae86dec-78bc-4173-be23-86f52bcf5d1e" providerId="ADAL" clId="{8576C19B-341E-4824-94F9-5AC2A15AA0A9}" dt="2022-05-15T10:31:50.587" v="431" actId="478"/>
          <ac:graphicFrameMkLst>
            <pc:docMk/>
            <pc:sldMk cId="3537368006" sldId="279"/>
            <ac:graphicFrameMk id="18" creationId="{0C9A3411-8C71-4CF7-BE27-A02397B095DE}"/>
          </ac:graphicFrameMkLst>
        </pc:graphicFrameChg>
        <pc:picChg chg="add del mod">
          <ac:chgData name="B, Sanjay" userId="eae86dec-78bc-4173-be23-86f52bcf5d1e" providerId="ADAL" clId="{8576C19B-341E-4824-94F9-5AC2A15AA0A9}" dt="2022-05-15T10:28:09.397" v="399" actId="478"/>
          <ac:picMkLst>
            <pc:docMk/>
            <pc:sldMk cId="3537368006" sldId="279"/>
            <ac:picMk id="9" creationId="{8376162E-AB06-46C8-B167-31853D68675C}"/>
          </ac:picMkLst>
        </pc:picChg>
        <pc:picChg chg="add mod">
          <ac:chgData name="B, Sanjay" userId="eae86dec-78bc-4173-be23-86f52bcf5d1e" providerId="ADAL" clId="{8576C19B-341E-4824-94F9-5AC2A15AA0A9}" dt="2022-05-15T10:39:19.592" v="481" actId="1076"/>
          <ac:picMkLst>
            <pc:docMk/>
            <pc:sldMk cId="3537368006" sldId="279"/>
            <ac:picMk id="10" creationId="{B379A883-4417-467F-B5C5-A78E334CFB8C}"/>
          </ac:picMkLst>
        </pc:picChg>
        <pc:picChg chg="add mod">
          <ac:chgData name="B, Sanjay" userId="eae86dec-78bc-4173-be23-86f52bcf5d1e" providerId="ADAL" clId="{8576C19B-341E-4824-94F9-5AC2A15AA0A9}" dt="2022-05-15T18:33:46.122" v="1759" actId="1076"/>
          <ac:picMkLst>
            <pc:docMk/>
            <pc:sldMk cId="3537368006" sldId="279"/>
            <ac:picMk id="20" creationId="{738959B7-FBF9-4CFC-B9B3-24D6E48C97D2}"/>
          </ac:picMkLst>
        </pc:picChg>
        <pc:cxnChg chg="mod">
          <ac:chgData name="B, Sanjay" userId="eae86dec-78bc-4173-be23-86f52bcf5d1e" providerId="ADAL" clId="{8576C19B-341E-4824-94F9-5AC2A15AA0A9}" dt="2022-05-15T10:29:07.013" v="409" actId="1076"/>
          <ac:cxnSpMkLst>
            <pc:docMk/>
            <pc:sldMk cId="3537368006" sldId="279"/>
            <ac:cxnSpMk id="7" creationId="{75235F35-FF48-4AA1-A4DF-23426C5665F8}"/>
          </ac:cxnSpMkLst>
        </pc:cxnChg>
        <pc:cxnChg chg="add mod">
          <ac:chgData name="B, Sanjay" userId="eae86dec-78bc-4173-be23-86f52bcf5d1e" providerId="ADAL" clId="{8576C19B-341E-4824-94F9-5AC2A15AA0A9}" dt="2022-05-15T18:34:03.278" v="1761" actId="1076"/>
          <ac:cxnSpMkLst>
            <pc:docMk/>
            <pc:sldMk cId="3537368006" sldId="279"/>
            <ac:cxnSpMk id="13" creationId="{A96EB36C-BF60-4338-B3AA-CFDFFA467F47}"/>
          </ac:cxnSpMkLst>
        </pc:cxnChg>
      </pc:sldChg>
      <pc:sldChg chg="addSp delSp modSp new mod">
        <pc:chgData name="B, Sanjay" userId="eae86dec-78bc-4173-be23-86f52bcf5d1e" providerId="ADAL" clId="{8576C19B-341E-4824-94F9-5AC2A15AA0A9}" dt="2022-05-15T18:16:26.788" v="1715" actId="20577"/>
        <pc:sldMkLst>
          <pc:docMk/>
          <pc:sldMk cId="1054870320" sldId="280"/>
        </pc:sldMkLst>
        <pc:spChg chg="del">
          <ac:chgData name="B, Sanjay" userId="eae86dec-78bc-4173-be23-86f52bcf5d1e" providerId="ADAL" clId="{8576C19B-341E-4824-94F9-5AC2A15AA0A9}" dt="2022-05-15T10:12:57.142" v="332" actId="478"/>
          <ac:spMkLst>
            <pc:docMk/>
            <pc:sldMk cId="1054870320" sldId="280"/>
            <ac:spMk id="2" creationId="{C2A796B3-0070-4CC4-8CF6-076BA4669A67}"/>
          </ac:spMkLst>
        </pc:spChg>
        <pc:spChg chg="del">
          <ac:chgData name="B, Sanjay" userId="eae86dec-78bc-4173-be23-86f52bcf5d1e" providerId="ADAL" clId="{8576C19B-341E-4824-94F9-5AC2A15AA0A9}" dt="2022-05-15T10:12:59.566" v="333" actId="478"/>
          <ac:spMkLst>
            <pc:docMk/>
            <pc:sldMk cId="1054870320" sldId="280"/>
            <ac:spMk id="3" creationId="{73C8F735-0754-48BD-B5C1-09443C0E50C7}"/>
          </ac:spMkLst>
        </pc:spChg>
        <pc:spChg chg="mod">
          <ac:chgData name="B, Sanjay" userId="eae86dec-78bc-4173-be23-86f52bcf5d1e" providerId="ADAL" clId="{8576C19B-341E-4824-94F9-5AC2A15AA0A9}" dt="2022-05-15T10:13:46.487" v="343"/>
          <ac:spMkLst>
            <pc:docMk/>
            <pc:sldMk cId="1054870320" sldId="280"/>
            <ac:spMk id="5" creationId="{5BF20D8B-07C0-4D0C-9083-ACA954F33C04}"/>
          </ac:spMkLst>
        </pc:spChg>
        <pc:spChg chg="mod">
          <ac:chgData name="B, Sanjay" userId="eae86dec-78bc-4173-be23-86f52bcf5d1e" providerId="ADAL" clId="{8576C19B-341E-4824-94F9-5AC2A15AA0A9}" dt="2022-05-15T14:06:15.323" v="526" actId="1076"/>
          <ac:spMkLst>
            <pc:docMk/>
            <pc:sldMk cId="1054870320" sldId="280"/>
            <ac:spMk id="6" creationId="{0D8B7C1D-E077-4F81-86EE-458DD1A2F571}"/>
          </ac:spMkLst>
        </pc:spChg>
        <pc:spChg chg="mod">
          <ac:chgData name="B, Sanjay" userId="eae86dec-78bc-4173-be23-86f52bcf5d1e" providerId="ADAL" clId="{8576C19B-341E-4824-94F9-5AC2A15AA0A9}" dt="2022-05-15T18:16:26.788" v="1715" actId="20577"/>
          <ac:spMkLst>
            <pc:docMk/>
            <pc:sldMk cId="1054870320" sldId="280"/>
            <ac:spMk id="8" creationId="{CBA5C19C-D41F-4488-8083-ABAFCC953CDE}"/>
          </ac:spMkLst>
        </pc:spChg>
        <pc:spChg chg="add del mod">
          <ac:chgData name="B, Sanjay" userId="eae86dec-78bc-4173-be23-86f52bcf5d1e" providerId="ADAL" clId="{8576C19B-341E-4824-94F9-5AC2A15AA0A9}" dt="2022-05-15T10:41:27.735" v="495"/>
          <ac:spMkLst>
            <pc:docMk/>
            <pc:sldMk cId="1054870320" sldId="280"/>
            <ac:spMk id="10" creationId="{A2D68EB1-B4AC-46E8-AA74-0EED590AEFC2}"/>
          </ac:spMkLst>
        </pc:spChg>
        <pc:spChg chg="add mod">
          <ac:chgData name="B, Sanjay" userId="eae86dec-78bc-4173-be23-86f52bcf5d1e" providerId="ADAL" clId="{8576C19B-341E-4824-94F9-5AC2A15AA0A9}" dt="2022-05-15T10:41:36.680" v="497" actId="1076"/>
          <ac:spMkLst>
            <pc:docMk/>
            <pc:sldMk cId="1054870320" sldId="280"/>
            <ac:spMk id="11" creationId="{F82F9E3F-8A80-4A7E-A011-E7E50D4253CB}"/>
          </ac:spMkLst>
        </pc:spChg>
        <pc:spChg chg="add mod">
          <ac:chgData name="B, Sanjay" userId="eae86dec-78bc-4173-be23-86f52bcf5d1e" providerId="ADAL" clId="{8576C19B-341E-4824-94F9-5AC2A15AA0A9}" dt="2022-05-15T10:42:35.247" v="506" actId="1076"/>
          <ac:spMkLst>
            <pc:docMk/>
            <pc:sldMk cId="1054870320" sldId="280"/>
            <ac:spMk id="12" creationId="{2C29F7BD-922E-4AB3-9B7F-5CD9EB7246A0}"/>
          </ac:spMkLst>
        </pc:spChg>
        <pc:spChg chg="add mod">
          <ac:chgData name="B, Sanjay" userId="eae86dec-78bc-4173-be23-86f52bcf5d1e" providerId="ADAL" clId="{8576C19B-341E-4824-94F9-5AC2A15AA0A9}" dt="2022-05-15T14:05:44.679" v="522" actId="14100"/>
          <ac:spMkLst>
            <pc:docMk/>
            <pc:sldMk cId="1054870320" sldId="280"/>
            <ac:spMk id="15" creationId="{DBC36B98-F074-4783-8665-BEB963226EF1}"/>
          </ac:spMkLst>
        </pc:spChg>
        <pc:spChg chg="add mod">
          <ac:chgData name="B, Sanjay" userId="eae86dec-78bc-4173-be23-86f52bcf5d1e" providerId="ADAL" clId="{8576C19B-341E-4824-94F9-5AC2A15AA0A9}" dt="2022-05-15T14:08:18.543" v="589" actId="6549"/>
          <ac:spMkLst>
            <pc:docMk/>
            <pc:sldMk cId="1054870320" sldId="280"/>
            <ac:spMk id="18" creationId="{3BDC14BF-2BD3-44E3-ACB3-F3EC623B1D6D}"/>
          </ac:spMkLst>
        </pc:spChg>
        <pc:spChg chg="add mod">
          <ac:chgData name="B, Sanjay" userId="eae86dec-78bc-4173-be23-86f52bcf5d1e" providerId="ADAL" clId="{8576C19B-341E-4824-94F9-5AC2A15AA0A9}" dt="2022-05-15T16:36:30.567" v="780" actId="1076"/>
          <ac:spMkLst>
            <pc:docMk/>
            <pc:sldMk cId="1054870320" sldId="280"/>
            <ac:spMk id="19" creationId="{E41E2276-6202-437E-9572-714266F1EDC5}"/>
          </ac:spMkLst>
        </pc:spChg>
        <pc:grpChg chg="add mod">
          <ac:chgData name="B, Sanjay" userId="eae86dec-78bc-4173-be23-86f52bcf5d1e" providerId="ADAL" clId="{8576C19B-341E-4824-94F9-5AC2A15AA0A9}" dt="2022-05-15T10:41:51.878" v="500" actId="14100"/>
          <ac:grpSpMkLst>
            <pc:docMk/>
            <pc:sldMk cId="1054870320" sldId="280"/>
            <ac:grpSpMk id="4" creationId="{FD001461-BBCC-4D31-B6B4-BAD513BF5E60}"/>
          </ac:grpSpMkLst>
        </pc:grpChg>
        <pc:picChg chg="add mod">
          <ac:chgData name="B, Sanjay" userId="eae86dec-78bc-4173-be23-86f52bcf5d1e" providerId="ADAL" clId="{8576C19B-341E-4824-94F9-5AC2A15AA0A9}" dt="2022-05-15T10:41:55.023" v="501" actId="1076"/>
          <ac:picMkLst>
            <pc:docMk/>
            <pc:sldMk cId="1054870320" sldId="280"/>
            <ac:picMk id="9" creationId="{6DEDA600-817F-433D-9432-DDCC7F856CE1}"/>
          </ac:picMkLst>
        </pc:picChg>
        <pc:picChg chg="add mod">
          <ac:chgData name="B, Sanjay" userId="eae86dec-78bc-4173-be23-86f52bcf5d1e" providerId="ADAL" clId="{8576C19B-341E-4824-94F9-5AC2A15AA0A9}" dt="2022-05-15T14:07:03.486" v="531" actId="1076"/>
          <ac:picMkLst>
            <pc:docMk/>
            <pc:sldMk cId="1054870320" sldId="280"/>
            <ac:picMk id="17" creationId="{BECA087A-775F-4F36-B1B1-C34EF8275C2E}"/>
          </ac:picMkLst>
        </pc:picChg>
        <pc:cxnChg chg="mod">
          <ac:chgData name="B, Sanjay" userId="eae86dec-78bc-4173-be23-86f52bcf5d1e" providerId="ADAL" clId="{8576C19B-341E-4824-94F9-5AC2A15AA0A9}" dt="2022-05-15T10:13:46.487" v="343"/>
          <ac:cxnSpMkLst>
            <pc:docMk/>
            <pc:sldMk cId="1054870320" sldId="280"/>
            <ac:cxnSpMk id="7" creationId="{D3D8FF3A-C4EC-470E-9E60-FB481BDAF221}"/>
          </ac:cxnSpMkLst>
        </pc:cxnChg>
        <pc:cxnChg chg="add mod">
          <ac:chgData name="B, Sanjay" userId="eae86dec-78bc-4173-be23-86f52bcf5d1e" providerId="ADAL" clId="{8576C19B-341E-4824-94F9-5AC2A15AA0A9}" dt="2022-05-15T10:42:32.170" v="505" actId="1076"/>
          <ac:cxnSpMkLst>
            <pc:docMk/>
            <pc:sldMk cId="1054870320" sldId="280"/>
            <ac:cxnSpMk id="13" creationId="{5360BDC3-5448-418F-8425-EEDDCDF3E35D}"/>
          </ac:cxnSpMkLst>
        </pc:cxnChg>
        <pc:cxnChg chg="add del mod">
          <ac:chgData name="B, Sanjay" userId="eae86dec-78bc-4173-be23-86f52bcf5d1e" providerId="ADAL" clId="{8576C19B-341E-4824-94F9-5AC2A15AA0A9}" dt="2022-05-15T10:42:47.410" v="508"/>
          <ac:cxnSpMkLst>
            <pc:docMk/>
            <pc:sldMk cId="1054870320" sldId="280"/>
            <ac:cxnSpMk id="14" creationId="{EB4296E6-77FE-4477-9157-3C00B071BBA3}"/>
          </ac:cxnSpMkLst>
        </pc:cxnChg>
      </pc:sldChg>
      <pc:sldChg chg="addSp delSp modSp new mod ord">
        <pc:chgData name="B, Sanjay" userId="eae86dec-78bc-4173-be23-86f52bcf5d1e" providerId="ADAL" clId="{8576C19B-341E-4824-94F9-5AC2A15AA0A9}" dt="2022-05-15T18:16:17.305" v="1713" actId="20577"/>
        <pc:sldMkLst>
          <pc:docMk/>
          <pc:sldMk cId="3030439869" sldId="281"/>
        </pc:sldMkLst>
        <pc:spChg chg="del">
          <ac:chgData name="B, Sanjay" userId="eae86dec-78bc-4173-be23-86f52bcf5d1e" providerId="ADAL" clId="{8576C19B-341E-4824-94F9-5AC2A15AA0A9}" dt="2022-05-15T10:13:03.626" v="334" actId="478"/>
          <ac:spMkLst>
            <pc:docMk/>
            <pc:sldMk cId="3030439869" sldId="281"/>
            <ac:spMk id="2" creationId="{9A1E7BA0-9CF8-4A98-BF51-BEC98B4F3DCC}"/>
          </ac:spMkLst>
        </pc:spChg>
        <pc:spChg chg="del">
          <ac:chgData name="B, Sanjay" userId="eae86dec-78bc-4173-be23-86f52bcf5d1e" providerId="ADAL" clId="{8576C19B-341E-4824-94F9-5AC2A15AA0A9}" dt="2022-05-15T10:13:05.699" v="335" actId="478"/>
          <ac:spMkLst>
            <pc:docMk/>
            <pc:sldMk cId="3030439869" sldId="281"/>
            <ac:spMk id="3" creationId="{60E99328-8D72-4519-A8FA-9A847CB2C218}"/>
          </ac:spMkLst>
        </pc:spChg>
        <pc:spChg chg="mod">
          <ac:chgData name="B, Sanjay" userId="eae86dec-78bc-4173-be23-86f52bcf5d1e" providerId="ADAL" clId="{8576C19B-341E-4824-94F9-5AC2A15AA0A9}" dt="2022-05-15T15:06:49.217" v="676" actId="1076"/>
          <ac:spMkLst>
            <pc:docMk/>
            <pc:sldMk cId="3030439869" sldId="281"/>
            <ac:spMk id="5" creationId="{0043B3B3-82F3-4F0B-807A-28D4B1E6BB45}"/>
          </ac:spMkLst>
        </pc:spChg>
        <pc:spChg chg="mod">
          <ac:chgData name="B, Sanjay" userId="eae86dec-78bc-4173-be23-86f52bcf5d1e" providerId="ADAL" clId="{8576C19B-341E-4824-94F9-5AC2A15AA0A9}" dt="2022-05-15T10:14:04.736" v="347"/>
          <ac:spMkLst>
            <pc:docMk/>
            <pc:sldMk cId="3030439869" sldId="281"/>
            <ac:spMk id="6" creationId="{1D7341CB-93BB-422A-8E29-FF843C1AF3A9}"/>
          </ac:spMkLst>
        </pc:spChg>
        <pc:spChg chg="mod">
          <ac:chgData name="B, Sanjay" userId="eae86dec-78bc-4173-be23-86f52bcf5d1e" providerId="ADAL" clId="{8576C19B-341E-4824-94F9-5AC2A15AA0A9}" dt="2022-05-15T18:16:17.305" v="1713" actId="20577"/>
          <ac:spMkLst>
            <pc:docMk/>
            <pc:sldMk cId="3030439869" sldId="281"/>
            <ac:spMk id="8" creationId="{1D0F6A65-DE4D-47EB-BDC5-EC52C9BE6EC1}"/>
          </ac:spMkLst>
        </pc:spChg>
        <pc:spChg chg="add mod">
          <ac:chgData name="B, Sanjay" userId="eae86dec-78bc-4173-be23-86f52bcf5d1e" providerId="ADAL" clId="{8576C19B-341E-4824-94F9-5AC2A15AA0A9}" dt="2022-05-15T14:08:42.310" v="591" actId="1076"/>
          <ac:spMkLst>
            <pc:docMk/>
            <pc:sldMk cId="3030439869" sldId="281"/>
            <ac:spMk id="10" creationId="{BB129747-B71C-4302-BC38-88134283AD2E}"/>
          </ac:spMkLst>
        </pc:spChg>
        <pc:spChg chg="add mod">
          <ac:chgData name="B, Sanjay" userId="eae86dec-78bc-4173-be23-86f52bcf5d1e" providerId="ADAL" clId="{8576C19B-341E-4824-94F9-5AC2A15AA0A9}" dt="2022-05-15T15:08:36.958" v="691" actId="1076"/>
          <ac:spMkLst>
            <pc:docMk/>
            <pc:sldMk cId="3030439869" sldId="281"/>
            <ac:spMk id="12" creationId="{E5262FD4-E726-447D-888A-E9E07C15017E}"/>
          </ac:spMkLst>
        </pc:spChg>
        <pc:spChg chg="add mod">
          <ac:chgData name="B, Sanjay" userId="eae86dec-78bc-4173-be23-86f52bcf5d1e" providerId="ADAL" clId="{8576C19B-341E-4824-94F9-5AC2A15AA0A9}" dt="2022-05-15T15:08:34.323" v="690" actId="1076"/>
          <ac:spMkLst>
            <pc:docMk/>
            <pc:sldMk cId="3030439869" sldId="281"/>
            <ac:spMk id="13" creationId="{03B480BF-3C58-40E7-A6F8-FD4E0C2E5BFC}"/>
          </ac:spMkLst>
        </pc:spChg>
        <pc:spChg chg="add mod">
          <ac:chgData name="B, Sanjay" userId="eae86dec-78bc-4173-be23-86f52bcf5d1e" providerId="ADAL" clId="{8576C19B-341E-4824-94F9-5AC2A15AA0A9}" dt="2022-05-15T15:08:17.297" v="679" actId="1076"/>
          <ac:spMkLst>
            <pc:docMk/>
            <pc:sldMk cId="3030439869" sldId="281"/>
            <ac:spMk id="16" creationId="{0461208B-3157-4613-A74B-A43F5E0389FF}"/>
          </ac:spMkLst>
        </pc:spChg>
        <pc:spChg chg="add mod">
          <ac:chgData name="B, Sanjay" userId="eae86dec-78bc-4173-be23-86f52bcf5d1e" providerId="ADAL" clId="{8576C19B-341E-4824-94F9-5AC2A15AA0A9}" dt="2022-05-15T16:36:13.124" v="779" actId="1076"/>
          <ac:spMkLst>
            <pc:docMk/>
            <pc:sldMk cId="3030439869" sldId="281"/>
            <ac:spMk id="18" creationId="{FCE8B929-97E4-41BC-88B1-E1159AAFAE8F}"/>
          </ac:spMkLst>
        </pc:spChg>
        <pc:grpChg chg="add mod">
          <ac:chgData name="B, Sanjay" userId="eae86dec-78bc-4173-be23-86f52bcf5d1e" providerId="ADAL" clId="{8576C19B-341E-4824-94F9-5AC2A15AA0A9}" dt="2022-05-15T15:05:58.568" v="669" actId="1076"/>
          <ac:grpSpMkLst>
            <pc:docMk/>
            <pc:sldMk cId="3030439869" sldId="281"/>
            <ac:grpSpMk id="4" creationId="{9E9878CF-585E-46A2-9DE0-75AACFDBDAC2}"/>
          </ac:grpSpMkLst>
        </pc:grpChg>
        <pc:picChg chg="add mod">
          <ac:chgData name="B, Sanjay" userId="eae86dec-78bc-4173-be23-86f52bcf5d1e" providerId="ADAL" clId="{8576C19B-341E-4824-94F9-5AC2A15AA0A9}" dt="2022-05-15T15:06:25.866" v="673" actId="1076"/>
          <ac:picMkLst>
            <pc:docMk/>
            <pc:sldMk cId="3030439869" sldId="281"/>
            <ac:picMk id="9" creationId="{5210BF69-3DF0-47A0-8115-46FFDB0E4F21}"/>
          </ac:picMkLst>
        </pc:picChg>
        <pc:picChg chg="add mod">
          <ac:chgData name="B, Sanjay" userId="eae86dec-78bc-4173-be23-86f52bcf5d1e" providerId="ADAL" clId="{8576C19B-341E-4824-94F9-5AC2A15AA0A9}" dt="2022-05-15T15:05:47.473" v="667" actId="1076"/>
          <ac:picMkLst>
            <pc:docMk/>
            <pc:sldMk cId="3030439869" sldId="281"/>
            <ac:picMk id="15" creationId="{4277BC85-B3D0-46BE-BF9D-E7913DA5DAB0}"/>
          </ac:picMkLst>
        </pc:picChg>
        <pc:cxnChg chg="mod">
          <ac:chgData name="B, Sanjay" userId="eae86dec-78bc-4173-be23-86f52bcf5d1e" providerId="ADAL" clId="{8576C19B-341E-4824-94F9-5AC2A15AA0A9}" dt="2022-05-15T15:06:40.421" v="675" actId="1076"/>
          <ac:cxnSpMkLst>
            <pc:docMk/>
            <pc:sldMk cId="3030439869" sldId="281"/>
            <ac:cxnSpMk id="7" creationId="{9CDB3190-50F4-492E-A737-CAA1E850D98F}"/>
          </ac:cxnSpMkLst>
        </pc:cxnChg>
        <pc:cxnChg chg="add mod">
          <ac:chgData name="B, Sanjay" userId="eae86dec-78bc-4173-be23-86f52bcf5d1e" providerId="ADAL" clId="{8576C19B-341E-4824-94F9-5AC2A15AA0A9}" dt="2022-05-15T15:06:05.233" v="670" actId="1076"/>
          <ac:cxnSpMkLst>
            <pc:docMk/>
            <pc:sldMk cId="3030439869" sldId="281"/>
            <ac:cxnSpMk id="11" creationId="{9E1B4549-A3FC-45B7-AFBC-90509867578F}"/>
          </ac:cxnSpMkLst>
        </pc:cxnChg>
      </pc:sldChg>
      <pc:sldChg chg="addSp delSp modSp new mod">
        <pc:chgData name="B, Sanjay" userId="eae86dec-78bc-4173-be23-86f52bcf5d1e" providerId="ADAL" clId="{8576C19B-341E-4824-94F9-5AC2A15AA0A9}" dt="2022-05-15T16:42:06.674" v="832" actId="20577"/>
        <pc:sldMkLst>
          <pc:docMk/>
          <pc:sldMk cId="272696892" sldId="282"/>
        </pc:sldMkLst>
        <pc:spChg chg="del">
          <ac:chgData name="B, Sanjay" userId="eae86dec-78bc-4173-be23-86f52bcf5d1e" providerId="ADAL" clId="{8576C19B-341E-4824-94F9-5AC2A15AA0A9}" dt="2022-05-15T10:13:09.879" v="336" actId="478"/>
          <ac:spMkLst>
            <pc:docMk/>
            <pc:sldMk cId="272696892" sldId="282"/>
            <ac:spMk id="2" creationId="{C89DF62B-CB1A-4527-8592-907690C76C05}"/>
          </ac:spMkLst>
        </pc:spChg>
        <pc:spChg chg="del">
          <ac:chgData name="B, Sanjay" userId="eae86dec-78bc-4173-be23-86f52bcf5d1e" providerId="ADAL" clId="{8576C19B-341E-4824-94F9-5AC2A15AA0A9}" dt="2022-05-15T10:13:12.032" v="337" actId="478"/>
          <ac:spMkLst>
            <pc:docMk/>
            <pc:sldMk cId="272696892" sldId="282"/>
            <ac:spMk id="3" creationId="{D3E3A754-51C5-41A8-A18F-9E7CB320B00F}"/>
          </ac:spMkLst>
        </pc:spChg>
        <pc:spChg chg="mod">
          <ac:chgData name="B, Sanjay" userId="eae86dec-78bc-4173-be23-86f52bcf5d1e" providerId="ADAL" clId="{8576C19B-341E-4824-94F9-5AC2A15AA0A9}" dt="2022-05-15T10:14:27.343" v="351"/>
          <ac:spMkLst>
            <pc:docMk/>
            <pc:sldMk cId="272696892" sldId="282"/>
            <ac:spMk id="5" creationId="{37A152F0-34DB-4439-AF57-D08C8A2EB178}"/>
          </ac:spMkLst>
        </pc:spChg>
        <pc:spChg chg="mod">
          <ac:chgData name="B, Sanjay" userId="eae86dec-78bc-4173-be23-86f52bcf5d1e" providerId="ADAL" clId="{8576C19B-341E-4824-94F9-5AC2A15AA0A9}" dt="2022-05-15T10:14:27.343" v="351"/>
          <ac:spMkLst>
            <pc:docMk/>
            <pc:sldMk cId="272696892" sldId="282"/>
            <ac:spMk id="6" creationId="{C2B52E7E-D293-4741-9A00-38FD15D0ED94}"/>
          </ac:spMkLst>
        </pc:spChg>
        <pc:spChg chg="mod">
          <ac:chgData name="B, Sanjay" userId="eae86dec-78bc-4173-be23-86f52bcf5d1e" providerId="ADAL" clId="{8576C19B-341E-4824-94F9-5AC2A15AA0A9}" dt="2022-05-15T14:33:36.326" v="625" actId="1076"/>
          <ac:spMkLst>
            <pc:docMk/>
            <pc:sldMk cId="272696892" sldId="282"/>
            <ac:spMk id="8" creationId="{CAFC1C1E-0C32-40C5-8ADF-42C78C91CFCF}"/>
          </ac:spMkLst>
        </pc:spChg>
        <pc:spChg chg="add mod">
          <ac:chgData name="B, Sanjay" userId="eae86dec-78bc-4173-be23-86f52bcf5d1e" providerId="ADAL" clId="{8576C19B-341E-4824-94F9-5AC2A15AA0A9}" dt="2022-05-15T14:32:09.568" v="610" actId="1076"/>
          <ac:spMkLst>
            <pc:docMk/>
            <pc:sldMk cId="272696892" sldId="282"/>
            <ac:spMk id="10" creationId="{B6B7DB6E-7E68-4D8F-B63C-74E4A8BE24A6}"/>
          </ac:spMkLst>
        </pc:spChg>
        <pc:spChg chg="add mod">
          <ac:chgData name="B, Sanjay" userId="eae86dec-78bc-4173-be23-86f52bcf5d1e" providerId="ADAL" clId="{8576C19B-341E-4824-94F9-5AC2A15AA0A9}" dt="2022-05-15T14:34:02.137" v="629" actId="1076"/>
          <ac:spMkLst>
            <pc:docMk/>
            <pc:sldMk cId="272696892" sldId="282"/>
            <ac:spMk id="12" creationId="{B41BD6F6-C07B-4F64-ADF0-2C68C1499EEA}"/>
          </ac:spMkLst>
        </pc:spChg>
        <pc:spChg chg="add mod">
          <ac:chgData name="B, Sanjay" userId="eae86dec-78bc-4173-be23-86f52bcf5d1e" providerId="ADAL" clId="{8576C19B-341E-4824-94F9-5AC2A15AA0A9}" dt="2022-05-15T16:42:06.674" v="832" actId="20577"/>
          <ac:spMkLst>
            <pc:docMk/>
            <pc:sldMk cId="272696892" sldId="282"/>
            <ac:spMk id="13" creationId="{3A279FEB-7B82-4DFC-89D6-33D8AC547818}"/>
          </ac:spMkLst>
        </pc:spChg>
        <pc:spChg chg="add mod">
          <ac:chgData name="B, Sanjay" userId="eae86dec-78bc-4173-be23-86f52bcf5d1e" providerId="ADAL" clId="{8576C19B-341E-4824-94F9-5AC2A15AA0A9}" dt="2022-05-15T16:38:08.079" v="799" actId="1076"/>
          <ac:spMkLst>
            <pc:docMk/>
            <pc:sldMk cId="272696892" sldId="282"/>
            <ac:spMk id="16" creationId="{FF1FF42E-1B98-4DC5-B123-EEF7C7927158}"/>
          </ac:spMkLst>
        </pc:spChg>
        <pc:spChg chg="add mod">
          <ac:chgData name="B, Sanjay" userId="eae86dec-78bc-4173-be23-86f52bcf5d1e" providerId="ADAL" clId="{8576C19B-341E-4824-94F9-5AC2A15AA0A9}" dt="2022-05-15T16:39:36.954" v="806" actId="1076"/>
          <ac:spMkLst>
            <pc:docMk/>
            <pc:sldMk cId="272696892" sldId="282"/>
            <ac:spMk id="17" creationId="{916B5690-A519-4D69-A411-9F839FAA32E5}"/>
          </ac:spMkLst>
        </pc:spChg>
        <pc:grpChg chg="add mod">
          <ac:chgData name="B, Sanjay" userId="eae86dec-78bc-4173-be23-86f52bcf5d1e" providerId="ADAL" clId="{8576C19B-341E-4824-94F9-5AC2A15AA0A9}" dt="2022-05-15T14:33:11.804" v="622" actId="14100"/>
          <ac:grpSpMkLst>
            <pc:docMk/>
            <pc:sldMk cId="272696892" sldId="282"/>
            <ac:grpSpMk id="4" creationId="{54A457D1-27B3-491A-B396-1E98F75247FD}"/>
          </ac:grpSpMkLst>
        </pc:grpChg>
        <pc:picChg chg="add mod">
          <ac:chgData name="B, Sanjay" userId="eae86dec-78bc-4173-be23-86f52bcf5d1e" providerId="ADAL" clId="{8576C19B-341E-4824-94F9-5AC2A15AA0A9}" dt="2022-05-15T14:33:16.648" v="623" actId="1076"/>
          <ac:picMkLst>
            <pc:docMk/>
            <pc:sldMk cId="272696892" sldId="282"/>
            <ac:picMk id="9" creationId="{8026C5B0-0662-44E5-9B6F-B14A1AA35D12}"/>
          </ac:picMkLst>
        </pc:picChg>
        <pc:picChg chg="add mod">
          <ac:chgData name="B, Sanjay" userId="eae86dec-78bc-4173-be23-86f52bcf5d1e" providerId="ADAL" clId="{8576C19B-341E-4824-94F9-5AC2A15AA0A9}" dt="2022-05-15T16:37:37.511" v="784" actId="14100"/>
          <ac:picMkLst>
            <pc:docMk/>
            <pc:sldMk cId="272696892" sldId="282"/>
            <ac:picMk id="15" creationId="{3351E5FB-19AF-4776-B963-C45E550F7DBE}"/>
          </ac:picMkLst>
        </pc:picChg>
        <pc:cxnChg chg="mod">
          <ac:chgData name="B, Sanjay" userId="eae86dec-78bc-4173-be23-86f52bcf5d1e" providerId="ADAL" clId="{8576C19B-341E-4824-94F9-5AC2A15AA0A9}" dt="2022-05-15T16:38:46.217" v="802" actId="14100"/>
          <ac:cxnSpMkLst>
            <pc:docMk/>
            <pc:sldMk cId="272696892" sldId="282"/>
            <ac:cxnSpMk id="7" creationId="{FEEE9D63-C410-43BE-92A6-9DE09AE125DD}"/>
          </ac:cxnSpMkLst>
        </pc:cxnChg>
        <pc:cxnChg chg="add mod">
          <ac:chgData name="B, Sanjay" userId="eae86dec-78bc-4173-be23-86f52bcf5d1e" providerId="ADAL" clId="{8576C19B-341E-4824-94F9-5AC2A15AA0A9}" dt="2022-05-15T14:33:49.988" v="627" actId="1076"/>
          <ac:cxnSpMkLst>
            <pc:docMk/>
            <pc:sldMk cId="272696892" sldId="282"/>
            <ac:cxnSpMk id="11" creationId="{3EA176DE-1EAC-48FF-8A27-A60FF973AD98}"/>
          </ac:cxnSpMkLst>
        </pc:cxnChg>
      </pc:sldChg>
      <pc:sldChg chg="addSp delSp modSp new mod">
        <pc:chgData name="B, Sanjay" userId="eae86dec-78bc-4173-be23-86f52bcf5d1e" providerId="ADAL" clId="{8576C19B-341E-4824-94F9-5AC2A15AA0A9}" dt="2022-05-15T18:18:29.963" v="1732" actId="1076"/>
        <pc:sldMkLst>
          <pc:docMk/>
          <pc:sldMk cId="2889050143" sldId="283"/>
        </pc:sldMkLst>
        <pc:spChg chg="del">
          <ac:chgData name="B, Sanjay" userId="eae86dec-78bc-4173-be23-86f52bcf5d1e" providerId="ADAL" clId="{8576C19B-341E-4824-94F9-5AC2A15AA0A9}" dt="2022-05-15T10:14:44.616" v="355" actId="478"/>
          <ac:spMkLst>
            <pc:docMk/>
            <pc:sldMk cId="2889050143" sldId="283"/>
            <ac:spMk id="2" creationId="{7796D5F0-491C-4A44-B7A1-A23F95EB2C0F}"/>
          </ac:spMkLst>
        </pc:spChg>
        <pc:spChg chg="del">
          <ac:chgData name="B, Sanjay" userId="eae86dec-78bc-4173-be23-86f52bcf5d1e" providerId="ADAL" clId="{8576C19B-341E-4824-94F9-5AC2A15AA0A9}" dt="2022-05-15T10:14:47.022" v="356" actId="478"/>
          <ac:spMkLst>
            <pc:docMk/>
            <pc:sldMk cId="2889050143" sldId="283"/>
            <ac:spMk id="3" creationId="{B133EF0F-EA58-4DCB-921D-2B0C2B168EF2}"/>
          </ac:spMkLst>
        </pc:spChg>
        <pc:spChg chg="mod">
          <ac:chgData name="B, Sanjay" userId="eae86dec-78bc-4173-be23-86f52bcf5d1e" providerId="ADAL" clId="{8576C19B-341E-4824-94F9-5AC2A15AA0A9}" dt="2022-05-15T10:14:48.105" v="357"/>
          <ac:spMkLst>
            <pc:docMk/>
            <pc:sldMk cId="2889050143" sldId="283"/>
            <ac:spMk id="5" creationId="{4B1CE6F7-16CC-4D72-B5D0-E6E4B8F1E13C}"/>
          </ac:spMkLst>
        </pc:spChg>
        <pc:spChg chg="mod">
          <ac:chgData name="B, Sanjay" userId="eae86dec-78bc-4173-be23-86f52bcf5d1e" providerId="ADAL" clId="{8576C19B-341E-4824-94F9-5AC2A15AA0A9}" dt="2022-05-15T10:14:48.105" v="357"/>
          <ac:spMkLst>
            <pc:docMk/>
            <pc:sldMk cId="2889050143" sldId="283"/>
            <ac:spMk id="6" creationId="{077B88D0-EA26-491A-ACFF-0E6561CF0F4D}"/>
          </ac:spMkLst>
        </pc:spChg>
        <pc:spChg chg="mod">
          <ac:chgData name="B, Sanjay" userId="eae86dec-78bc-4173-be23-86f52bcf5d1e" providerId="ADAL" clId="{8576C19B-341E-4824-94F9-5AC2A15AA0A9}" dt="2022-05-15T18:17:16.875" v="1722" actId="20577"/>
          <ac:spMkLst>
            <pc:docMk/>
            <pc:sldMk cId="2889050143" sldId="283"/>
            <ac:spMk id="8" creationId="{AD02DDF6-F2C3-400F-AB13-62A2A0F9124B}"/>
          </ac:spMkLst>
        </pc:spChg>
        <pc:spChg chg="add mod">
          <ac:chgData name="B, Sanjay" userId="eae86dec-78bc-4173-be23-86f52bcf5d1e" providerId="ADAL" clId="{8576C19B-341E-4824-94F9-5AC2A15AA0A9}" dt="2022-05-15T14:32:15.302" v="612" actId="1076"/>
          <ac:spMkLst>
            <pc:docMk/>
            <pc:sldMk cId="2889050143" sldId="283"/>
            <ac:spMk id="10" creationId="{49FD4A47-FE95-411F-9C77-E678ED266974}"/>
          </ac:spMkLst>
        </pc:spChg>
        <pc:spChg chg="add mod">
          <ac:chgData name="B, Sanjay" userId="eae86dec-78bc-4173-be23-86f52bcf5d1e" providerId="ADAL" clId="{8576C19B-341E-4824-94F9-5AC2A15AA0A9}" dt="2022-05-15T18:18:23.434" v="1731" actId="1076"/>
          <ac:spMkLst>
            <pc:docMk/>
            <pc:sldMk cId="2889050143" sldId="283"/>
            <ac:spMk id="12" creationId="{D00D6259-04AD-462C-B13A-2515595F298F}"/>
          </ac:spMkLst>
        </pc:spChg>
        <pc:spChg chg="add mod">
          <ac:chgData name="B, Sanjay" userId="eae86dec-78bc-4173-be23-86f52bcf5d1e" providerId="ADAL" clId="{8576C19B-341E-4824-94F9-5AC2A15AA0A9}" dt="2022-05-15T18:18:15.815" v="1730" actId="1076"/>
          <ac:spMkLst>
            <pc:docMk/>
            <pc:sldMk cId="2889050143" sldId="283"/>
            <ac:spMk id="15" creationId="{FE9C3E55-3966-44EE-A5CF-370C85357F3E}"/>
          </ac:spMkLst>
        </pc:spChg>
        <pc:spChg chg="add mod">
          <ac:chgData name="B, Sanjay" userId="eae86dec-78bc-4173-be23-86f52bcf5d1e" providerId="ADAL" clId="{8576C19B-341E-4824-94F9-5AC2A15AA0A9}" dt="2022-05-15T18:18:29.963" v="1732" actId="1076"/>
          <ac:spMkLst>
            <pc:docMk/>
            <pc:sldMk cId="2889050143" sldId="283"/>
            <ac:spMk id="16" creationId="{51B1D1BA-C8FC-48DA-956C-9AF3C4DFB0DE}"/>
          </ac:spMkLst>
        </pc:spChg>
        <pc:spChg chg="add mod">
          <ac:chgData name="B, Sanjay" userId="eae86dec-78bc-4173-be23-86f52bcf5d1e" providerId="ADAL" clId="{8576C19B-341E-4824-94F9-5AC2A15AA0A9}" dt="2022-05-15T17:32:45.568" v="1117" actId="1076"/>
          <ac:spMkLst>
            <pc:docMk/>
            <pc:sldMk cId="2889050143" sldId="283"/>
            <ac:spMk id="17" creationId="{FB25A753-95C4-4F24-B51C-4FFF2F00325E}"/>
          </ac:spMkLst>
        </pc:spChg>
        <pc:grpChg chg="add mod">
          <ac:chgData name="B, Sanjay" userId="eae86dec-78bc-4173-be23-86f52bcf5d1e" providerId="ADAL" clId="{8576C19B-341E-4824-94F9-5AC2A15AA0A9}" dt="2022-05-15T18:17:55.316" v="1727" actId="1076"/>
          <ac:grpSpMkLst>
            <pc:docMk/>
            <pc:sldMk cId="2889050143" sldId="283"/>
            <ac:grpSpMk id="4" creationId="{A35718D2-3127-41AB-B28F-B0361013EC70}"/>
          </ac:grpSpMkLst>
        </pc:grpChg>
        <pc:picChg chg="add mod">
          <ac:chgData name="B, Sanjay" userId="eae86dec-78bc-4173-be23-86f52bcf5d1e" providerId="ADAL" clId="{8576C19B-341E-4824-94F9-5AC2A15AA0A9}" dt="2022-05-15T18:18:03.025" v="1728" actId="1076"/>
          <ac:picMkLst>
            <pc:docMk/>
            <pc:sldMk cId="2889050143" sldId="283"/>
            <ac:picMk id="9" creationId="{7B7E9D2B-455C-4C7F-869D-7E3985C399AA}"/>
          </ac:picMkLst>
        </pc:picChg>
        <pc:picChg chg="add mod">
          <ac:chgData name="B, Sanjay" userId="eae86dec-78bc-4173-be23-86f52bcf5d1e" providerId="ADAL" clId="{8576C19B-341E-4824-94F9-5AC2A15AA0A9}" dt="2022-05-15T18:17:44.300" v="1726" actId="1076"/>
          <ac:picMkLst>
            <pc:docMk/>
            <pc:sldMk cId="2889050143" sldId="283"/>
            <ac:picMk id="14" creationId="{813ADD86-64D6-48EE-9B7E-B2BBD9C1F6FC}"/>
          </ac:picMkLst>
        </pc:picChg>
        <pc:cxnChg chg="mod">
          <ac:chgData name="B, Sanjay" userId="eae86dec-78bc-4173-be23-86f52bcf5d1e" providerId="ADAL" clId="{8576C19B-341E-4824-94F9-5AC2A15AA0A9}" dt="2022-05-15T16:40:59.090" v="814" actId="1076"/>
          <ac:cxnSpMkLst>
            <pc:docMk/>
            <pc:sldMk cId="2889050143" sldId="283"/>
            <ac:cxnSpMk id="7" creationId="{77DE2D2D-0B7D-4EDA-8533-38E881ABE528}"/>
          </ac:cxnSpMkLst>
        </pc:cxnChg>
        <pc:cxnChg chg="add mod">
          <ac:chgData name="B, Sanjay" userId="eae86dec-78bc-4173-be23-86f52bcf5d1e" providerId="ADAL" clId="{8576C19B-341E-4824-94F9-5AC2A15AA0A9}" dt="2022-05-15T18:18:10.301" v="1729" actId="1076"/>
          <ac:cxnSpMkLst>
            <pc:docMk/>
            <pc:sldMk cId="2889050143" sldId="283"/>
            <ac:cxnSpMk id="11" creationId="{A67476B2-0F1C-48AE-BABA-2A1932FD3AB3}"/>
          </ac:cxnSpMkLst>
        </pc:cxnChg>
      </pc:sldChg>
      <pc:sldChg chg="addSp delSp modSp new mod ord">
        <pc:chgData name="B, Sanjay" userId="eae86dec-78bc-4173-be23-86f52bcf5d1e" providerId="ADAL" clId="{8576C19B-341E-4824-94F9-5AC2A15AA0A9}" dt="2022-05-15T18:16:37.961" v="1717" actId="20577"/>
        <pc:sldMkLst>
          <pc:docMk/>
          <pc:sldMk cId="1245152835" sldId="284"/>
        </pc:sldMkLst>
        <pc:spChg chg="del">
          <ac:chgData name="B, Sanjay" userId="eae86dec-78bc-4173-be23-86f52bcf5d1e" providerId="ADAL" clId="{8576C19B-341E-4824-94F9-5AC2A15AA0A9}" dt="2022-05-15T10:13:16.312" v="338" actId="478"/>
          <ac:spMkLst>
            <pc:docMk/>
            <pc:sldMk cId="1245152835" sldId="284"/>
            <ac:spMk id="2" creationId="{5DA3D037-E03C-49FA-A35C-709337B9CAA9}"/>
          </ac:spMkLst>
        </pc:spChg>
        <pc:spChg chg="del">
          <ac:chgData name="B, Sanjay" userId="eae86dec-78bc-4173-be23-86f52bcf5d1e" providerId="ADAL" clId="{8576C19B-341E-4824-94F9-5AC2A15AA0A9}" dt="2022-05-15T10:13:18.785" v="339" actId="478"/>
          <ac:spMkLst>
            <pc:docMk/>
            <pc:sldMk cId="1245152835" sldId="284"/>
            <ac:spMk id="3" creationId="{5BC4B81B-AB4C-4E8D-952B-36A7A46CCD7F}"/>
          </ac:spMkLst>
        </pc:spChg>
        <pc:spChg chg="mod">
          <ac:chgData name="B, Sanjay" userId="eae86dec-78bc-4173-be23-86f52bcf5d1e" providerId="ADAL" clId="{8576C19B-341E-4824-94F9-5AC2A15AA0A9}" dt="2022-05-15T10:15:20.896" v="361"/>
          <ac:spMkLst>
            <pc:docMk/>
            <pc:sldMk cId="1245152835" sldId="284"/>
            <ac:spMk id="5" creationId="{C440C788-6C9E-44E0-8B97-7D5C28965466}"/>
          </ac:spMkLst>
        </pc:spChg>
        <pc:spChg chg="mod">
          <ac:chgData name="B, Sanjay" userId="eae86dec-78bc-4173-be23-86f52bcf5d1e" providerId="ADAL" clId="{8576C19B-341E-4824-94F9-5AC2A15AA0A9}" dt="2022-05-15T10:15:20.896" v="361"/>
          <ac:spMkLst>
            <pc:docMk/>
            <pc:sldMk cId="1245152835" sldId="284"/>
            <ac:spMk id="6" creationId="{7CDE54AD-5557-4718-9686-E544305058DF}"/>
          </ac:spMkLst>
        </pc:spChg>
        <pc:spChg chg="mod">
          <ac:chgData name="B, Sanjay" userId="eae86dec-78bc-4173-be23-86f52bcf5d1e" providerId="ADAL" clId="{8576C19B-341E-4824-94F9-5AC2A15AA0A9}" dt="2022-05-15T18:16:37.961" v="1717" actId="20577"/>
          <ac:spMkLst>
            <pc:docMk/>
            <pc:sldMk cId="1245152835" sldId="284"/>
            <ac:spMk id="8" creationId="{CCD81968-AB5A-4C79-87E9-22DA9F1E14A7}"/>
          </ac:spMkLst>
        </pc:spChg>
        <pc:spChg chg="add mod">
          <ac:chgData name="B, Sanjay" userId="eae86dec-78bc-4173-be23-86f52bcf5d1e" providerId="ADAL" clId="{8576C19B-341E-4824-94F9-5AC2A15AA0A9}" dt="2022-05-15T14:32:21.552" v="614" actId="1076"/>
          <ac:spMkLst>
            <pc:docMk/>
            <pc:sldMk cId="1245152835" sldId="284"/>
            <ac:spMk id="10" creationId="{DC249D16-6C00-4269-944E-91DCE46C738D}"/>
          </ac:spMkLst>
        </pc:spChg>
        <pc:spChg chg="add mod">
          <ac:chgData name="B, Sanjay" userId="eae86dec-78bc-4173-be23-86f52bcf5d1e" providerId="ADAL" clId="{8576C19B-341E-4824-94F9-5AC2A15AA0A9}" dt="2022-05-15T16:47:48.421" v="870" actId="1076"/>
          <ac:spMkLst>
            <pc:docMk/>
            <pc:sldMk cId="1245152835" sldId="284"/>
            <ac:spMk id="13" creationId="{BAB302E4-18A5-45B3-8A31-CA53217D3027}"/>
          </ac:spMkLst>
        </pc:spChg>
        <pc:spChg chg="add mod">
          <ac:chgData name="B, Sanjay" userId="eae86dec-78bc-4173-be23-86f52bcf5d1e" providerId="ADAL" clId="{8576C19B-341E-4824-94F9-5AC2A15AA0A9}" dt="2022-05-15T17:07:43.618" v="939" actId="14100"/>
          <ac:spMkLst>
            <pc:docMk/>
            <pc:sldMk cId="1245152835" sldId="284"/>
            <ac:spMk id="14" creationId="{D08D2AC7-A5A4-4878-B8C5-7104AC923531}"/>
          </ac:spMkLst>
        </pc:spChg>
        <pc:spChg chg="add mod">
          <ac:chgData name="B, Sanjay" userId="eae86dec-78bc-4173-be23-86f52bcf5d1e" providerId="ADAL" clId="{8576C19B-341E-4824-94F9-5AC2A15AA0A9}" dt="2022-05-15T16:44:12.384" v="846" actId="1076"/>
          <ac:spMkLst>
            <pc:docMk/>
            <pc:sldMk cId="1245152835" sldId="284"/>
            <ac:spMk id="17" creationId="{B8EDC67A-B081-48A1-BA71-7814CA8B21B7}"/>
          </ac:spMkLst>
        </pc:spChg>
        <pc:spChg chg="add mod">
          <ac:chgData name="B, Sanjay" userId="eae86dec-78bc-4173-be23-86f52bcf5d1e" providerId="ADAL" clId="{8576C19B-341E-4824-94F9-5AC2A15AA0A9}" dt="2022-05-15T16:47:33.299" v="859" actId="20577"/>
          <ac:spMkLst>
            <pc:docMk/>
            <pc:sldMk cId="1245152835" sldId="284"/>
            <ac:spMk id="18" creationId="{5125E9AD-ED5E-43AE-9203-3865939E92C3}"/>
          </ac:spMkLst>
        </pc:spChg>
        <pc:grpChg chg="add mod">
          <ac:chgData name="B, Sanjay" userId="eae86dec-78bc-4173-be23-86f52bcf5d1e" providerId="ADAL" clId="{8576C19B-341E-4824-94F9-5AC2A15AA0A9}" dt="2022-05-15T16:40:18.362" v="809" actId="14100"/>
          <ac:grpSpMkLst>
            <pc:docMk/>
            <pc:sldMk cId="1245152835" sldId="284"/>
            <ac:grpSpMk id="4" creationId="{C9FB6A57-8A38-4315-9E7F-4B513C4284D7}"/>
          </ac:grpSpMkLst>
        </pc:grpChg>
        <pc:picChg chg="add mod">
          <ac:chgData name="B, Sanjay" userId="eae86dec-78bc-4173-be23-86f52bcf5d1e" providerId="ADAL" clId="{8576C19B-341E-4824-94F9-5AC2A15AA0A9}" dt="2022-05-15T16:40:22.237" v="810" actId="1076"/>
          <ac:picMkLst>
            <pc:docMk/>
            <pc:sldMk cId="1245152835" sldId="284"/>
            <ac:picMk id="9" creationId="{2D24F298-2A8C-4C03-91CD-E36A3C3BB929}"/>
          </ac:picMkLst>
        </pc:picChg>
        <pc:picChg chg="add mod">
          <ac:chgData name="B, Sanjay" userId="eae86dec-78bc-4173-be23-86f52bcf5d1e" providerId="ADAL" clId="{8576C19B-341E-4824-94F9-5AC2A15AA0A9}" dt="2022-05-15T16:43:38.655" v="837" actId="14100"/>
          <ac:picMkLst>
            <pc:docMk/>
            <pc:sldMk cId="1245152835" sldId="284"/>
            <ac:picMk id="16" creationId="{982E0085-E62C-4809-A1E9-23A6F95B1AE5}"/>
          </ac:picMkLst>
        </pc:picChg>
        <pc:cxnChg chg="mod">
          <ac:chgData name="B, Sanjay" userId="eae86dec-78bc-4173-be23-86f52bcf5d1e" providerId="ADAL" clId="{8576C19B-341E-4824-94F9-5AC2A15AA0A9}" dt="2022-05-15T16:41:21.219" v="817" actId="14100"/>
          <ac:cxnSpMkLst>
            <pc:docMk/>
            <pc:sldMk cId="1245152835" sldId="284"/>
            <ac:cxnSpMk id="7" creationId="{8C72AB61-D287-4C77-BC28-EECD18DA8A8A}"/>
          </ac:cxnSpMkLst>
        </pc:cxnChg>
        <pc:cxnChg chg="add mod">
          <ac:chgData name="B, Sanjay" userId="eae86dec-78bc-4173-be23-86f52bcf5d1e" providerId="ADAL" clId="{8576C19B-341E-4824-94F9-5AC2A15AA0A9}" dt="2022-05-15T16:41:10.669" v="816" actId="1076"/>
          <ac:cxnSpMkLst>
            <pc:docMk/>
            <pc:sldMk cId="1245152835" sldId="284"/>
            <ac:cxnSpMk id="11" creationId="{A42D675A-1CA4-466A-9416-CF213ED6D010}"/>
          </ac:cxnSpMkLst>
        </pc:cxnChg>
      </pc:sldChg>
      <pc:sldChg chg="addSp delSp modSp new mod">
        <pc:chgData name="B, Sanjay" userId="eae86dec-78bc-4173-be23-86f52bcf5d1e" providerId="ADAL" clId="{8576C19B-341E-4824-94F9-5AC2A15AA0A9}" dt="2022-05-15T18:18:43.855" v="1735" actId="1076"/>
        <pc:sldMkLst>
          <pc:docMk/>
          <pc:sldMk cId="194434892" sldId="285"/>
        </pc:sldMkLst>
        <pc:spChg chg="del">
          <ac:chgData name="B, Sanjay" userId="eae86dec-78bc-4173-be23-86f52bcf5d1e" providerId="ADAL" clId="{8576C19B-341E-4824-94F9-5AC2A15AA0A9}" dt="2022-05-15T10:13:22.929" v="340" actId="478"/>
          <ac:spMkLst>
            <pc:docMk/>
            <pc:sldMk cId="194434892" sldId="285"/>
            <ac:spMk id="2" creationId="{5077C5CD-BED6-4599-9124-4FF5DC95341C}"/>
          </ac:spMkLst>
        </pc:spChg>
        <pc:spChg chg="del">
          <ac:chgData name="B, Sanjay" userId="eae86dec-78bc-4173-be23-86f52bcf5d1e" providerId="ADAL" clId="{8576C19B-341E-4824-94F9-5AC2A15AA0A9}" dt="2022-05-15T10:13:25.359" v="341" actId="478"/>
          <ac:spMkLst>
            <pc:docMk/>
            <pc:sldMk cId="194434892" sldId="285"/>
            <ac:spMk id="3" creationId="{F7FF5A05-CA4E-4FA1-9636-6E97AC5BDFA7}"/>
          </ac:spMkLst>
        </pc:spChg>
        <pc:spChg chg="add mod">
          <ac:chgData name="B, Sanjay" userId="eae86dec-78bc-4173-be23-86f52bcf5d1e" providerId="ADAL" clId="{8576C19B-341E-4824-94F9-5AC2A15AA0A9}" dt="2022-05-15T14:32:26.635" v="616" actId="1076"/>
          <ac:spMkLst>
            <pc:docMk/>
            <pc:sldMk cId="194434892" sldId="285"/>
            <ac:spMk id="4" creationId="{499CA92C-FFA5-4B82-87FA-012250A50EBF}"/>
          </ac:spMkLst>
        </pc:spChg>
        <pc:spChg chg="mod">
          <ac:chgData name="B, Sanjay" userId="eae86dec-78bc-4173-be23-86f52bcf5d1e" providerId="ADAL" clId="{8576C19B-341E-4824-94F9-5AC2A15AA0A9}" dt="2022-05-15T16:48:19.077" v="872"/>
          <ac:spMkLst>
            <pc:docMk/>
            <pc:sldMk cId="194434892" sldId="285"/>
            <ac:spMk id="6" creationId="{6FDF6D84-E580-49E8-A45C-1E2AB6092784}"/>
          </ac:spMkLst>
        </pc:spChg>
        <pc:spChg chg="mod">
          <ac:chgData name="B, Sanjay" userId="eae86dec-78bc-4173-be23-86f52bcf5d1e" providerId="ADAL" clId="{8576C19B-341E-4824-94F9-5AC2A15AA0A9}" dt="2022-05-15T16:48:19.077" v="872"/>
          <ac:spMkLst>
            <pc:docMk/>
            <pc:sldMk cId="194434892" sldId="285"/>
            <ac:spMk id="7" creationId="{19BDEACD-8ADB-46FE-AC1B-DE0141E878F6}"/>
          </ac:spMkLst>
        </pc:spChg>
        <pc:spChg chg="mod">
          <ac:chgData name="B, Sanjay" userId="eae86dec-78bc-4173-be23-86f52bcf5d1e" providerId="ADAL" clId="{8576C19B-341E-4824-94F9-5AC2A15AA0A9}" dt="2022-05-15T18:18:43.855" v="1735" actId="1076"/>
          <ac:spMkLst>
            <pc:docMk/>
            <pc:sldMk cId="194434892" sldId="285"/>
            <ac:spMk id="9" creationId="{5E52587C-9C7E-4212-90F3-471B3C6FF4A9}"/>
          </ac:spMkLst>
        </pc:spChg>
        <pc:spChg chg="add mod">
          <ac:chgData name="B, Sanjay" userId="eae86dec-78bc-4173-be23-86f52bcf5d1e" providerId="ADAL" clId="{8576C19B-341E-4824-94F9-5AC2A15AA0A9}" dt="2022-05-15T16:51:37.537" v="924" actId="1076"/>
          <ac:spMkLst>
            <pc:docMk/>
            <pc:sldMk cId="194434892" sldId="285"/>
            <ac:spMk id="12" creationId="{AEB2A33A-E13E-40C2-9D44-4AD1883E72B3}"/>
          </ac:spMkLst>
        </pc:spChg>
        <pc:spChg chg="add mod">
          <ac:chgData name="B, Sanjay" userId="eae86dec-78bc-4173-be23-86f52bcf5d1e" providerId="ADAL" clId="{8576C19B-341E-4824-94F9-5AC2A15AA0A9}" dt="2022-05-15T17:06:24.144" v="930" actId="5793"/>
          <ac:spMkLst>
            <pc:docMk/>
            <pc:sldMk cId="194434892" sldId="285"/>
            <ac:spMk id="13" creationId="{15262D13-309F-42C1-8B6A-597D36982011}"/>
          </ac:spMkLst>
        </pc:spChg>
        <pc:spChg chg="add mod">
          <ac:chgData name="B, Sanjay" userId="eae86dec-78bc-4173-be23-86f52bcf5d1e" providerId="ADAL" clId="{8576C19B-341E-4824-94F9-5AC2A15AA0A9}" dt="2022-05-15T17:07:33.123" v="938" actId="1076"/>
          <ac:spMkLst>
            <pc:docMk/>
            <pc:sldMk cId="194434892" sldId="285"/>
            <ac:spMk id="17" creationId="{DCE89A0B-DAB1-407D-90D3-EB4ABDAC8001}"/>
          </ac:spMkLst>
        </pc:spChg>
        <pc:spChg chg="add mod">
          <ac:chgData name="B, Sanjay" userId="eae86dec-78bc-4173-be23-86f52bcf5d1e" providerId="ADAL" clId="{8576C19B-341E-4824-94F9-5AC2A15AA0A9}" dt="2022-05-15T17:08:10.516" v="948" actId="1076"/>
          <ac:spMkLst>
            <pc:docMk/>
            <pc:sldMk cId="194434892" sldId="285"/>
            <ac:spMk id="18" creationId="{5A3FA674-2CDA-425F-9145-F1B13188B082}"/>
          </ac:spMkLst>
        </pc:spChg>
        <pc:grpChg chg="add mod">
          <ac:chgData name="B, Sanjay" userId="eae86dec-78bc-4173-be23-86f52bcf5d1e" providerId="ADAL" clId="{8576C19B-341E-4824-94F9-5AC2A15AA0A9}" dt="2022-05-15T16:49:25.568" v="896" actId="14100"/>
          <ac:grpSpMkLst>
            <pc:docMk/>
            <pc:sldMk cId="194434892" sldId="285"/>
            <ac:grpSpMk id="5" creationId="{92C0B088-50A2-4FFE-B396-2E9E3D90E9E3}"/>
          </ac:grpSpMkLst>
        </pc:grpChg>
        <pc:picChg chg="add mod">
          <ac:chgData name="B, Sanjay" userId="eae86dec-78bc-4173-be23-86f52bcf5d1e" providerId="ADAL" clId="{8576C19B-341E-4824-94F9-5AC2A15AA0A9}" dt="2022-05-15T16:51:10.539" v="902" actId="1076"/>
          <ac:picMkLst>
            <pc:docMk/>
            <pc:sldMk cId="194434892" sldId="285"/>
            <ac:picMk id="11" creationId="{8FF42775-64A4-4DDA-8068-4BE6BD6A7BB7}"/>
          </ac:picMkLst>
        </pc:picChg>
        <pc:picChg chg="add mod">
          <ac:chgData name="B, Sanjay" userId="eae86dec-78bc-4173-be23-86f52bcf5d1e" providerId="ADAL" clId="{8576C19B-341E-4824-94F9-5AC2A15AA0A9}" dt="2022-05-15T17:07:08.436" v="934" actId="1076"/>
          <ac:picMkLst>
            <pc:docMk/>
            <pc:sldMk cId="194434892" sldId="285"/>
            <ac:picMk id="15" creationId="{1001C8E1-15A7-4B42-9981-19B73229E24F}"/>
          </ac:picMkLst>
        </pc:picChg>
        <pc:cxnChg chg="mod">
          <ac:chgData name="B, Sanjay" userId="eae86dec-78bc-4173-be23-86f52bcf5d1e" providerId="ADAL" clId="{8576C19B-341E-4824-94F9-5AC2A15AA0A9}" dt="2022-05-15T16:48:19.077" v="872"/>
          <ac:cxnSpMkLst>
            <pc:docMk/>
            <pc:sldMk cId="194434892" sldId="285"/>
            <ac:cxnSpMk id="8" creationId="{C46F7C0A-5347-45DE-9B10-FE8777C3615F}"/>
          </ac:cxnSpMkLst>
        </pc:cxnChg>
        <pc:cxnChg chg="add mod">
          <ac:chgData name="B, Sanjay" userId="eae86dec-78bc-4173-be23-86f52bcf5d1e" providerId="ADAL" clId="{8576C19B-341E-4824-94F9-5AC2A15AA0A9}" dt="2022-05-15T17:07:23.201" v="936" actId="1076"/>
          <ac:cxnSpMkLst>
            <pc:docMk/>
            <pc:sldMk cId="194434892" sldId="285"/>
            <ac:cxnSpMk id="16" creationId="{0B68167A-90C2-479A-A3D4-BA4B897C0994}"/>
          </ac:cxnSpMkLst>
        </pc:cxnChg>
      </pc:sldChg>
      <pc:sldChg chg="addSp delSp modSp new mod delAnim modAnim">
        <pc:chgData name="B, Sanjay" userId="eae86dec-78bc-4173-be23-86f52bcf5d1e" providerId="ADAL" clId="{8576C19B-341E-4824-94F9-5AC2A15AA0A9}" dt="2022-05-15T18:19:22.989" v="1744" actId="20577"/>
        <pc:sldMkLst>
          <pc:docMk/>
          <pc:sldMk cId="451017910" sldId="286"/>
        </pc:sldMkLst>
        <pc:spChg chg="del">
          <ac:chgData name="B, Sanjay" userId="eae86dec-78bc-4173-be23-86f52bcf5d1e" providerId="ADAL" clId="{8576C19B-341E-4824-94F9-5AC2A15AA0A9}" dt="2022-05-15T10:08:52.187" v="315" actId="478"/>
          <ac:spMkLst>
            <pc:docMk/>
            <pc:sldMk cId="451017910" sldId="286"/>
            <ac:spMk id="2" creationId="{97BB67D8-4338-4B42-B40D-3231F9898CD9}"/>
          </ac:spMkLst>
        </pc:spChg>
        <pc:spChg chg="del">
          <ac:chgData name="B, Sanjay" userId="eae86dec-78bc-4173-be23-86f52bcf5d1e" providerId="ADAL" clId="{8576C19B-341E-4824-94F9-5AC2A15AA0A9}" dt="2022-05-15T10:08:55.639" v="316" actId="478"/>
          <ac:spMkLst>
            <pc:docMk/>
            <pc:sldMk cId="451017910" sldId="286"/>
            <ac:spMk id="3" creationId="{F83FDA8A-7B78-47BC-9BFA-6F7655F25834}"/>
          </ac:spMkLst>
        </pc:spChg>
        <pc:spChg chg="add mod">
          <ac:chgData name="B, Sanjay" userId="eae86dec-78bc-4173-be23-86f52bcf5d1e" providerId="ADAL" clId="{8576C19B-341E-4824-94F9-5AC2A15AA0A9}" dt="2022-05-15T14:32:33.805" v="618" actId="1076"/>
          <ac:spMkLst>
            <pc:docMk/>
            <pc:sldMk cId="451017910" sldId="286"/>
            <ac:spMk id="4" creationId="{0217317D-79E2-4B5B-9958-BD4361868426}"/>
          </ac:spMkLst>
        </pc:spChg>
        <pc:spChg chg="mod">
          <ac:chgData name="B, Sanjay" userId="eae86dec-78bc-4173-be23-86f52bcf5d1e" providerId="ADAL" clId="{8576C19B-341E-4824-94F9-5AC2A15AA0A9}" dt="2022-05-15T17:09:14.808" v="949"/>
          <ac:spMkLst>
            <pc:docMk/>
            <pc:sldMk cId="451017910" sldId="286"/>
            <ac:spMk id="8" creationId="{6F3F4583-FB62-47CD-B11D-BF218711C1EA}"/>
          </ac:spMkLst>
        </pc:spChg>
        <pc:spChg chg="mod">
          <ac:chgData name="B, Sanjay" userId="eae86dec-78bc-4173-be23-86f52bcf5d1e" providerId="ADAL" clId="{8576C19B-341E-4824-94F9-5AC2A15AA0A9}" dt="2022-05-15T17:09:14.808" v="949"/>
          <ac:spMkLst>
            <pc:docMk/>
            <pc:sldMk cId="451017910" sldId="286"/>
            <ac:spMk id="9" creationId="{96A95B7A-2472-40A6-97BF-5912A9ACA2E4}"/>
          </ac:spMkLst>
        </pc:spChg>
        <pc:spChg chg="mod">
          <ac:chgData name="B, Sanjay" userId="eae86dec-78bc-4173-be23-86f52bcf5d1e" providerId="ADAL" clId="{8576C19B-341E-4824-94F9-5AC2A15AA0A9}" dt="2022-05-15T18:19:22.989" v="1744" actId="20577"/>
          <ac:spMkLst>
            <pc:docMk/>
            <pc:sldMk cId="451017910" sldId="286"/>
            <ac:spMk id="11" creationId="{97346B7D-12A7-4648-A44A-AD4E102FEA28}"/>
          </ac:spMkLst>
        </pc:spChg>
        <pc:spChg chg="add mod">
          <ac:chgData name="B, Sanjay" userId="eae86dec-78bc-4173-be23-86f52bcf5d1e" providerId="ADAL" clId="{8576C19B-341E-4824-94F9-5AC2A15AA0A9}" dt="2022-05-15T17:10:55.884" v="979" actId="1076"/>
          <ac:spMkLst>
            <pc:docMk/>
            <pc:sldMk cId="451017910" sldId="286"/>
            <ac:spMk id="16" creationId="{0B9A6212-D600-40B9-AC44-6577A43C53E1}"/>
          </ac:spMkLst>
        </pc:spChg>
        <pc:spChg chg="add mod">
          <ac:chgData name="B, Sanjay" userId="eae86dec-78bc-4173-be23-86f52bcf5d1e" providerId="ADAL" clId="{8576C19B-341E-4824-94F9-5AC2A15AA0A9}" dt="2022-05-15T18:13:51.133" v="1680" actId="1076"/>
          <ac:spMkLst>
            <pc:docMk/>
            <pc:sldMk cId="451017910" sldId="286"/>
            <ac:spMk id="17" creationId="{548E1D86-5A43-4BB9-8F22-C28DF39727B1}"/>
          </ac:spMkLst>
        </pc:spChg>
        <pc:spChg chg="add mod">
          <ac:chgData name="B, Sanjay" userId="eae86dec-78bc-4173-be23-86f52bcf5d1e" providerId="ADAL" clId="{8576C19B-341E-4824-94F9-5AC2A15AA0A9}" dt="2022-05-15T17:33:21.611" v="1122" actId="20577"/>
          <ac:spMkLst>
            <pc:docMk/>
            <pc:sldMk cId="451017910" sldId="286"/>
            <ac:spMk id="20" creationId="{E212F1ED-92C6-491C-AFB1-A11F7D685A2A}"/>
          </ac:spMkLst>
        </pc:spChg>
        <pc:spChg chg="add mod">
          <ac:chgData name="B, Sanjay" userId="eae86dec-78bc-4173-be23-86f52bcf5d1e" providerId="ADAL" clId="{8576C19B-341E-4824-94F9-5AC2A15AA0A9}" dt="2022-05-15T17:14:09.264" v="1013" actId="1076"/>
          <ac:spMkLst>
            <pc:docMk/>
            <pc:sldMk cId="451017910" sldId="286"/>
            <ac:spMk id="21" creationId="{B5E547A5-2751-4CD1-BBDA-1B4155E82D10}"/>
          </ac:spMkLst>
        </pc:spChg>
        <pc:grpChg chg="add del mod">
          <ac:chgData name="B, Sanjay" userId="eae86dec-78bc-4173-be23-86f52bcf5d1e" providerId="ADAL" clId="{8576C19B-341E-4824-94F9-5AC2A15AA0A9}" dt="2022-05-15T17:10:08.548" v="972" actId="478"/>
          <ac:grpSpMkLst>
            <pc:docMk/>
            <pc:sldMk cId="451017910" sldId="286"/>
            <ac:grpSpMk id="5" creationId="{C2B985CD-9835-44FA-8839-6739DF0FD34D}"/>
          </ac:grpSpMkLst>
        </pc:grpChg>
        <pc:grpChg chg="mod topLvl">
          <ac:chgData name="B, Sanjay" userId="eae86dec-78bc-4173-be23-86f52bcf5d1e" providerId="ADAL" clId="{8576C19B-341E-4824-94F9-5AC2A15AA0A9}" dt="2022-05-15T17:10:08.548" v="972" actId="478"/>
          <ac:grpSpMkLst>
            <pc:docMk/>
            <pc:sldMk cId="451017910" sldId="286"/>
            <ac:grpSpMk id="6" creationId="{29806818-4EE5-4105-9530-0E50750FAB31}"/>
          </ac:grpSpMkLst>
        </pc:grpChg>
        <pc:picChg chg="del mod topLvl">
          <ac:chgData name="B, Sanjay" userId="eae86dec-78bc-4173-be23-86f52bcf5d1e" providerId="ADAL" clId="{8576C19B-341E-4824-94F9-5AC2A15AA0A9}" dt="2022-05-15T17:10:08.548" v="972" actId="478"/>
          <ac:picMkLst>
            <pc:docMk/>
            <pc:sldMk cId="451017910" sldId="286"/>
            <ac:picMk id="7" creationId="{10A50ED5-00CB-46A3-AB03-4CD2F2D1AB6B}"/>
          </ac:picMkLst>
        </pc:picChg>
        <pc:picChg chg="add mod">
          <ac:chgData name="B, Sanjay" userId="eae86dec-78bc-4173-be23-86f52bcf5d1e" providerId="ADAL" clId="{8576C19B-341E-4824-94F9-5AC2A15AA0A9}" dt="2022-05-15T17:10:35.483" v="975" actId="1076"/>
          <ac:picMkLst>
            <pc:docMk/>
            <pc:sldMk cId="451017910" sldId="286"/>
            <ac:picMk id="14" creationId="{FB95249F-36F6-4278-9B30-E196D3D2533C}"/>
          </ac:picMkLst>
        </pc:picChg>
        <pc:picChg chg="add mod">
          <ac:chgData name="B, Sanjay" userId="eae86dec-78bc-4173-be23-86f52bcf5d1e" providerId="ADAL" clId="{8576C19B-341E-4824-94F9-5AC2A15AA0A9}" dt="2022-05-15T17:12:18.714" v="985" actId="14100"/>
          <ac:picMkLst>
            <pc:docMk/>
            <pc:sldMk cId="451017910" sldId="286"/>
            <ac:picMk id="19" creationId="{D1440C4A-FA20-4A66-8C92-FCBE417A3992}"/>
          </ac:picMkLst>
        </pc:picChg>
        <pc:cxnChg chg="mod">
          <ac:chgData name="B, Sanjay" userId="eae86dec-78bc-4173-be23-86f52bcf5d1e" providerId="ADAL" clId="{8576C19B-341E-4824-94F9-5AC2A15AA0A9}" dt="2022-05-15T17:10:01.855" v="971" actId="1076"/>
          <ac:cxnSpMkLst>
            <pc:docMk/>
            <pc:sldMk cId="451017910" sldId="286"/>
            <ac:cxnSpMk id="10" creationId="{EE226448-BA87-4CDD-A55E-B11E81C2392F}"/>
          </ac:cxnSpMkLst>
        </pc:cxnChg>
        <pc:cxnChg chg="add mod">
          <ac:chgData name="B, Sanjay" userId="eae86dec-78bc-4173-be23-86f52bcf5d1e" providerId="ADAL" clId="{8576C19B-341E-4824-94F9-5AC2A15AA0A9}" dt="2022-05-15T17:10:47.090" v="977" actId="1076"/>
          <ac:cxnSpMkLst>
            <pc:docMk/>
            <pc:sldMk cId="451017910" sldId="286"/>
            <ac:cxnSpMk id="15" creationId="{020A245D-F8BA-4866-8FA8-AE1B4742981C}"/>
          </ac:cxnSpMkLst>
        </pc:cxnChg>
      </pc:sldChg>
      <pc:sldChg chg="addSp delSp modSp new mod ord delAnim modAnim">
        <pc:chgData name="B, Sanjay" userId="eae86dec-78bc-4173-be23-86f52bcf5d1e" providerId="ADAL" clId="{8576C19B-341E-4824-94F9-5AC2A15AA0A9}" dt="2022-05-15T18:16:48.723" v="1720" actId="20577"/>
        <pc:sldMkLst>
          <pc:docMk/>
          <pc:sldMk cId="1158828230" sldId="287"/>
        </pc:sldMkLst>
        <pc:spChg chg="del">
          <ac:chgData name="B, Sanjay" userId="eae86dec-78bc-4173-be23-86f52bcf5d1e" providerId="ADAL" clId="{8576C19B-341E-4824-94F9-5AC2A15AA0A9}" dt="2022-05-15T17:20:30.095" v="1019" actId="478"/>
          <ac:spMkLst>
            <pc:docMk/>
            <pc:sldMk cId="1158828230" sldId="287"/>
            <ac:spMk id="2" creationId="{AEC5EDE5-8A57-49A2-B6D9-D9D71B7315DB}"/>
          </ac:spMkLst>
        </pc:spChg>
        <pc:spChg chg="del">
          <ac:chgData name="B, Sanjay" userId="eae86dec-78bc-4173-be23-86f52bcf5d1e" providerId="ADAL" clId="{8576C19B-341E-4824-94F9-5AC2A15AA0A9}" dt="2022-05-15T17:20:32.371" v="1020" actId="478"/>
          <ac:spMkLst>
            <pc:docMk/>
            <pc:sldMk cId="1158828230" sldId="287"/>
            <ac:spMk id="3" creationId="{9D7875B2-889A-4263-996B-5E7DCF68957C}"/>
          </ac:spMkLst>
        </pc:spChg>
        <pc:spChg chg="mod">
          <ac:chgData name="B, Sanjay" userId="eae86dec-78bc-4173-be23-86f52bcf5d1e" providerId="ADAL" clId="{8576C19B-341E-4824-94F9-5AC2A15AA0A9}" dt="2022-05-15T17:20:33.267" v="1021"/>
          <ac:spMkLst>
            <pc:docMk/>
            <pc:sldMk cId="1158828230" sldId="287"/>
            <ac:spMk id="7" creationId="{8D009C0C-CB58-4438-A992-C34A24B2A2BD}"/>
          </ac:spMkLst>
        </pc:spChg>
        <pc:spChg chg="mod">
          <ac:chgData name="B, Sanjay" userId="eae86dec-78bc-4173-be23-86f52bcf5d1e" providerId="ADAL" clId="{8576C19B-341E-4824-94F9-5AC2A15AA0A9}" dt="2022-05-15T17:20:33.267" v="1021"/>
          <ac:spMkLst>
            <pc:docMk/>
            <pc:sldMk cId="1158828230" sldId="287"/>
            <ac:spMk id="8" creationId="{BC0D3E1E-F6FE-40BA-A6FA-732FFF852543}"/>
          </ac:spMkLst>
        </pc:spChg>
        <pc:spChg chg="mod">
          <ac:chgData name="B, Sanjay" userId="eae86dec-78bc-4173-be23-86f52bcf5d1e" providerId="ADAL" clId="{8576C19B-341E-4824-94F9-5AC2A15AA0A9}" dt="2022-05-15T18:16:48.723" v="1720" actId="20577"/>
          <ac:spMkLst>
            <pc:docMk/>
            <pc:sldMk cId="1158828230" sldId="287"/>
            <ac:spMk id="10" creationId="{5521672E-CDA4-4708-A7B3-AB30E6DD9C9B}"/>
          </ac:spMkLst>
        </pc:spChg>
        <pc:spChg chg="add mod">
          <ac:chgData name="B, Sanjay" userId="eae86dec-78bc-4173-be23-86f52bcf5d1e" providerId="ADAL" clId="{8576C19B-341E-4824-94F9-5AC2A15AA0A9}" dt="2022-05-15T17:20:49.107" v="1024"/>
          <ac:spMkLst>
            <pc:docMk/>
            <pc:sldMk cId="1158828230" sldId="287"/>
            <ac:spMk id="11" creationId="{4B83E36D-7383-4DA5-A645-A1474D38E902}"/>
          </ac:spMkLst>
        </pc:spChg>
        <pc:spChg chg="add mod">
          <ac:chgData name="B, Sanjay" userId="eae86dec-78bc-4173-be23-86f52bcf5d1e" providerId="ADAL" clId="{8576C19B-341E-4824-94F9-5AC2A15AA0A9}" dt="2022-05-15T17:28:53.079" v="1061" actId="1076"/>
          <ac:spMkLst>
            <pc:docMk/>
            <pc:sldMk cId="1158828230" sldId="287"/>
            <ac:spMk id="18" creationId="{F2C017EA-3681-4401-B578-57DBB2AF5E32}"/>
          </ac:spMkLst>
        </pc:spChg>
        <pc:spChg chg="add mod">
          <ac:chgData name="B, Sanjay" userId="eae86dec-78bc-4173-be23-86f52bcf5d1e" providerId="ADAL" clId="{8576C19B-341E-4824-94F9-5AC2A15AA0A9}" dt="2022-05-15T17:29:25.419" v="1074" actId="1076"/>
          <ac:spMkLst>
            <pc:docMk/>
            <pc:sldMk cId="1158828230" sldId="287"/>
            <ac:spMk id="19" creationId="{807D7EFE-2A28-44B6-8BF8-BA509D82DE65}"/>
          </ac:spMkLst>
        </pc:spChg>
        <pc:spChg chg="add mod">
          <ac:chgData name="B, Sanjay" userId="eae86dec-78bc-4173-be23-86f52bcf5d1e" providerId="ADAL" clId="{8576C19B-341E-4824-94F9-5AC2A15AA0A9}" dt="2022-05-15T17:30:54.034" v="1102" actId="1076"/>
          <ac:spMkLst>
            <pc:docMk/>
            <pc:sldMk cId="1158828230" sldId="287"/>
            <ac:spMk id="20" creationId="{149A532D-5B5D-4413-B18C-D6B727B87BE5}"/>
          </ac:spMkLst>
        </pc:spChg>
        <pc:spChg chg="add mod">
          <ac:chgData name="B, Sanjay" userId="eae86dec-78bc-4173-be23-86f52bcf5d1e" providerId="ADAL" clId="{8576C19B-341E-4824-94F9-5AC2A15AA0A9}" dt="2022-05-15T17:31:26.289" v="1114" actId="20577"/>
          <ac:spMkLst>
            <pc:docMk/>
            <pc:sldMk cId="1158828230" sldId="287"/>
            <ac:spMk id="21" creationId="{5DD80C8A-3257-44F6-A84A-6F93428E7C51}"/>
          </ac:spMkLst>
        </pc:spChg>
        <pc:grpChg chg="add del mod">
          <ac:chgData name="B, Sanjay" userId="eae86dec-78bc-4173-be23-86f52bcf5d1e" providerId="ADAL" clId="{8576C19B-341E-4824-94F9-5AC2A15AA0A9}" dt="2022-05-15T17:26:43.280" v="1048" actId="478"/>
          <ac:grpSpMkLst>
            <pc:docMk/>
            <pc:sldMk cId="1158828230" sldId="287"/>
            <ac:grpSpMk id="4" creationId="{3852ED05-26FB-4CC1-92EE-9D0FE7A5407B}"/>
          </ac:grpSpMkLst>
        </pc:grpChg>
        <pc:grpChg chg="mod topLvl">
          <ac:chgData name="B, Sanjay" userId="eae86dec-78bc-4173-be23-86f52bcf5d1e" providerId="ADAL" clId="{8576C19B-341E-4824-94F9-5AC2A15AA0A9}" dt="2022-05-15T17:27:45.848" v="1057" actId="1076"/>
          <ac:grpSpMkLst>
            <pc:docMk/>
            <pc:sldMk cId="1158828230" sldId="287"/>
            <ac:grpSpMk id="5" creationId="{578E601E-7B23-4FC5-B27A-6EFF806F9F25}"/>
          </ac:grpSpMkLst>
        </pc:grpChg>
        <pc:picChg chg="del mod topLvl">
          <ac:chgData name="B, Sanjay" userId="eae86dec-78bc-4173-be23-86f52bcf5d1e" providerId="ADAL" clId="{8576C19B-341E-4824-94F9-5AC2A15AA0A9}" dt="2022-05-15T17:26:43.280" v="1048" actId="478"/>
          <ac:picMkLst>
            <pc:docMk/>
            <pc:sldMk cId="1158828230" sldId="287"/>
            <ac:picMk id="6" creationId="{65622869-7647-48E1-A629-6FE912F530F3}"/>
          </ac:picMkLst>
        </pc:picChg>
        <pc:picChg chg="add mod">
          <ac:chgData name="B, Sanjay" userId="eae86dec-78bc-4173-be23-86f52bcf5d1e" providerId="ADAL" clId="{8576C19B-341E-4824-94F9-5AC2A15AA0A9}" dt="2022-05-15T17:28:58.720" v="1062" actId="1076"/>
          <ac:picMkLst>
            <pc:docMk/>
            <pc:sldMk cId="1158828230" sldId="287"/>
            <ac:picMk id="14" creationId="{682F7E29-DF48-4316-8A97-C6DBD0D14BBE}"/>
          </ac:picMkLst>
        </pc:picChg>
        <pc:picChg chg="add mod">
          <ac:chgData name="B, Sanjay" userId="eae86dec-78bc-4173-be23-86f52bcf5d1e" providerId="ADAL" clId="{8576C19B-341E-4824-94F9-5AC2A15AA0A9}" dt="2022-05-15T17:27:38.994" v="1055" actId="1076"/>
          <ac:picMkLst>
            <pc:docMk/>
            <pc:sldMk cId="1158828230" sldId="287"/>
            <ac:picMk id="16" creationId="{5410C7F8-0DB7-4266-AA51-8A5A0708E512}"/>
          </ac:picMkLst>
        </pc:picChg>
        <pc:cxnChg chg="mod">
          <ac:chgData name="B, Sanjay" userId="eae86dec-78bc-4173-be23-86f52bcf5d1e" providerId="ADAL" clId="{8576C19B-341E-4824-94F9-5AC2A15AA0A9}" dt="2022-05-15T17:26:20.500" v="1046" actId="14100"/>
          <ac:cxnSpMkLst>
            <pc:docMk/>
            <pc:sldMk cId="1158828230" sldId="287"/>
            <ac:cxnSpMk id="9" creationId="{0D8D9986-9BAD-4120-A3F1-569C04F5E4D6}"/>
          </ac:cxnSpMkLst>
        </pc:cxnChg>
        <pc:cxnChg chg="add mod">
          <ac:chgData name="B, Sanjay" userId="eae86dec-78bc-4173-be23-86f52bcf5d1e" providerId="ADAL" clId="{8576C19B-341E-4824-94F9-5AC2A15AA0A9}" dt="2022-05-15T17:28:39.042" v="1059" actId="1076"/>
          <ac:cxnSpMkLst>
            <pc:docMk/>
            <pc:sldMk cId="1158828230" sldId="287"/>
            <ac:cxnSpMk id="17" creationId="{73775FA6-B0E0-42EF-8CE8-9128A0108F86}"/>
          </ac:cxnSpMkLst>
        </pc:cxnChg>
      </pc:sldChg>
      <pc:sldChg chg="addSp delSp modSp new mod ord delAnim modAnim">
        <pc:chgData name="B, Sanjay" userId="eae86dec-78bc-4173-be23-86f52bcf5d1e" providerId="ADAL" clId="{8576C19B-341E-4824-94F9-5AC2A15AA0A9}" dt="2022-05-15T18:19:03.696" v="1738" actId="20577"/>
        <pc:sldMkLst>
          <pc:docMk/>
          <pc:sldMk cId="1605377539" sldId="288"/>
        </pc:sldMkLst>
        <pc:spChg chg="del">
          <ac:chgData name="B, Sanjay" userId="eae86dec-78bc-4173-be23-86f52bcf5d1e" providerId="ADAL" clId="{8576C19B-341E-4824-94F9-5AC2A15AA0A9}" dt="2022-05-15T17:33:42.279" v="1123" actId="478"/>
          <ac:spMkLst>
            <pc:docMk/>
            <pc:sldMk cId="1605377539" sldId="288"/>
            <ac:spMk id="2" creationId="{D2A1ACC4-B332-4FB5-8CD3-6F345F3FF953}"/>
          </ac:spMkLst>
        </pc:spChg>
        <pc:spChg chg="del">
          <ac:chgData name="B, Sanjay" userId="eae86dec-78bc-4173-be23-86f52bcf5d1e" providerId="ADAL" clId="{8576C19B-341E-4824-94F9-5AC2A15AA0A9}" dt="2022-05-15T17:33:45.449" v="1124" actId="478"/>
          <ac:spMkLst>
            <pc:docMk/>
            <pc:sldMk cId="1605377539" sldId="288"/>
            <ac:spMk id="3" creationId="{BD4D8CF1-1B73-4090-868D-A96FC79FB88A}"/>
          </ac:spMkLst>
        </pc:spChg>
        <pc:spChg chg="mod">
          <ac:chgData name="B, Sanjay" userId="eae86dec-78bc-4173-be23-86f52bcf5d1e" providerId="ADAL" clId="{8576C19B-341E-4824-94F9-5AC2A15AA0A9}" dt="2022-05-15T17:33:47.391" v="1125"/>
          <ac:spMkLst>
            <pc:docMk/>
            <pc:sldMk cId="1605377539" sldId="288"/>
            <ac:spMk id="7" creationId="{2333F2D3-DFC4-4396-A32B-A2EDEFF14674}"/>
          </ac:spMkLst>
        </pc:spChg>
        <pc:spChg chg="mod">
          <ac:chgData name="B, Sanjay" userId="eae86dec-78bc-4173-be23-86f52bcf5d1e" providerId="ADAL" clId="{8576C19B-341E-4824-94F9-5AC2A15AA0A9}" dt="2022-05-15T17:33:47.391" v="1125"/>
          <ac:spMkLst>
            <pc:docMk/>
            <pc:sldMk cId="1605377539" sldId="288"/>
            <ac:spMk id="8" creationId="{A270339C-2C9E-432B-BAC1-EB14381B6F81}"/>
          </ac:spMkLst>
        </pc:spChg>
        <pc:spChg chg="mod">
          <ac:chgData name="B, Sanjay" userId="eae86dec-78bc-4173-be23-86f52bcf5d1e" providerId="ADAL" clId="{8576C19B-341E-4824-94F9-5AC2A15AA0A9}" dt="2022-05-15T18:19:03.696" v="1738" actId="20577"/>
          <ac:spMkLst>
            <pc:docMk/>
            <pc:sldMk cId="1605377539" sldId="288"/>
            <ac:spMk id="10" creationId="{830F68E9-9359-433F-BC16-501AA1179EF9}"/>
          </ac:spMkLst>
        </pc:spChg>
        <pc:spChg chg="add mod">
          <ac:chgData name="B, Sanjay" userId="eae86dec-78bc-4173-be23-86f52bcf5d1e" providerId="ADAL" clId="{8576C19B-341E-4824-94F9-5AC2A15AA0A9}" dt="2022-05-15T17:34:53.415" v="1144" actId="1076"/>
          <ac:spMkLst>
            <pc:docMk/>
            <pc:sldMk cId="1605377539" sldId="288"/>
            <ac:spMk id="11" creationId="{25677A1B-9520-451A-BAE4-0EE3341364F8}"/>
          </ac:spMkLst>
        </pc:spChg>
        <pc:spChg chg="add mod">
          <ac:chgData name="B, Sanjay" userId="eae86dec-78bc-4173-be23-86f52bcf5d1e" providerId="ADAL" clId="{8576C19B-341E-4824-94F9-5AC2A15AA0A9}" dt="2022-05-15T17:37:05.457" v="1157" actId="1076"/>
          <ac:spMkLst>
            <pc:docMk/>
            <pc:sldMk cId="1605377539" sldId="288"/>
            <ac:spMk id="16" creationId="{BD7233C8-D03A-424B-890B-6CEBE10B9BC2}"/>
          </ac:spMkLst>
        </pc:spChg>
        <pc:spChg chg="add mod">
          <ac:chgData name="B, Sanjay" userId="eae86dec-78bc-4173-be23-86f52bcf5d1e" providerId="ADAL" clId="{8576C19B-341E-4824-94F9-5AC2A15AA0A9}" dt="2022-05-15T17:42:03.383" v="1176" actId="1076"/>
          <ac:spMkLst>
            <pc:docMk/>
            <pc:sldMk cId="1605377539" sldId="288"/>
            <ac:spMk id="19" creationId="{71F66613-6D3A-4D71-AA33-DA5B44B323BA}"/>
          </ac:spMkLst>
        </pc:spChg>
        <pc:spChg chg="add mod">
          <ac:chgData name="B, Sanjay" userId="eae86dec-78bc-4173-be23-86f52bcf5d1e" providerId="ADAL" clId="{8576C19B-341E-4824-94F9-5AC2A15AA0A9}" dt="2022-05-15T17:47:18.690" v="1317" actId="1076"/>
          <ac:spMkLst>
            <pc:docMk/>
            <pc:sldMk cId="1605377539" sldId="288"/>
            <ac:spMk id="20" creationId="{0804DFC8-80B1-4E49-8B2F-BB143B726883}"/>
          </ac:spMkLst>
        </pc:spChg>
        <pc:spChg chg="add mod">
          <ac:chgData name="B, Sanjay" userId="eae86dec-78bc-4173-be23-86f52bcf5d1e" providerId="ADAL" clId="{8576C19B-341E-4824-94F9-5AC2A15AA0A9}" dt="2022-05-15T17:48:02.436" v="1335" actId="6549"/>
          <ac:spMkLst>
            <pc:docMk/>
            <pc:sldMk cId="1605377539" sldId="288"/>
            <ac:spMk id="21" creationId="{B2717413-3168-4488-AAB2-81B2B7ED78EC}"/>
          </ac:spMkLst>
        </pc:spChg>
        <pc:grpChg chg="add del mod">
          <ac:chgData name="B, Sanjay" userId="eae86dec-78bc-4173-be23-86f52bcf5d1e" providerId="ADAL" clId="{8576C19B-341E-4824-94F9-5AC2A15AA0A9}" dt="2022-05-15T17:35:07.852" v="1146" actId="478"/>
          <ac:grpSpMkLst>
            <pc:docMk/>
            <pc:sldMk cId="1605377539" sldId="288"/>
            <ac:grpSpMk id="4" creationId="{1D738310-51EA-4DD8-BB07-0E86A73772B2}"/>
          </ac:grpSpMkLst>
        </pc:grpChg>
        <pc:grpChg chg="mod topLvl">
          <ac:chgData name="B, Sanjay" userId="eae86dec-78bc-4173-be23-86f52bcf5d1e" providerId="ADAL" clId="{8576C19B-341E-4824-94F9-5AC2A15AA0A9}" dt="2022-05-15T17:35:16.823" v="1147" actId="1076"/>
          <ac:grpSpMkLst>
            <pc:docMk/>
            <pc:sldMk cId="1605377539" sldId="288"/>
            <ac:grpSpMk id="5" creationId="{BB8B5AE4-2B6B-4355-BB18-D699377D625B}"/>
          </ac:grpSpMkLst>
        </pc:grpChg>
        <pc:picChg chg="del mod topLvl">
          <ac:chgData name="B, Sanjay" userId="eae86dec-78bc-4173-be23-86f52bcf5d1e" providerId="ADAL" clId="{8576C19B-341E-4824-94F9-5AC2A15AA0A9}" dt="2022-05-15T17:35:07.852" v="1146" actId="478"/>
          <ac:picMkLst>
            <pc:docMk/>
            <pc:sldMk cId="1605377539" sldId="288"/>
            <ac:picMk id="6" creationId="{18ED0F49-D164-4634-B0B5-7A88C47EF65A}"/>
          </ac:picMkLst>
        </pc:picChg>
        <pc:picChg chg="add mod">
          <ac:chgData name="B, Sanjay" userId="eae86dec-78bc-4173-be23-86f52bcf5d1e" providerId="ADAL" clId="{8576C19B-341E-4824-94F9-5AC2A15AA0A9}" dt="2022-05-15T17:36:31.116" v="1152" actId="1076"/>
          <ac:picMkLst>
            <pc:docMk/>
            <pc:sldMk cId="1605377539" sldId="288"/>
            <ac:picMk id="14" creationId="{1537A937-2AE5-47D0-BD05-AEDCCE9DB85A}"/>
          </ac:picMkLst>
        </pc:picChg>
        <pc:picChg chg="add mod">
          <ac:chgData name="B, Sanjay" userId="eae86dec-78bc-4173-be23-86f52bcf5d1e" providerId="ADAL" clId="{8576C19B-341E-4824-94F9-5AC2A15AA0A9}" dt="2022-05-15T17:41:27.138" v="1163" actId="14100"/>
          <ac:picMkLst>
            <pc:docMk/>
            <pc:sldMk cId="1605377539" sldId="288"/>
            <ac:picMk id="18" creationId="{6EC7F261-01E2-45D6-9E44-78976E91DAB9}"/>
          </ac:picMkLst>
        </pc:picChg>
        <pc:cxnChg chg="mod">
          <ac:chgData name="B, Sanjay" userId="eae86dec-78bc-4173-be23-86f52bcf5d1e" providerId="ADAL" clId="{8576C19B-341E-4824-94F9-5AC2A15AA0A9}" dt="2022-05-15T17:35:03.132" v="1145" actId="14100"/>
          <ac:cxnSpMkLst>
            <pc:docMk/>
            <pc:sldMk cId="1605377539" sldId="288"/>
            <ac:cxnSpMk id="9" creationId="{F3577343-C568-4699-91E6-47934E00563A}"/>
          </ac:cxnSpMkLst>
        </pc:cxnChg>
        <pc:cxnChg chg="add mod">
          <ac:chgData name="B, Sanjay" userId="eae86dec-78bc-4173-be23-86f52bcf5d1e" providerId="ADAL" clId="{8576C19B-341E-4824-94F9-5AC2A15AA0A9}" dt="2022-05-15T17:36:46.716" v="1154" actId="1076"/>
          <ac:cxnSpMkLst>
            <pc:docMk/>
            <pc:sldMk cId="1605377539" sldId="288"/>
            <ac:cxnSpMk id="15" creationId="{63A6860B-BF53-493F-916A-EEDE2DC0201C}"/>
          </ac:cxnSpMkLst>
        </pc:cxnChg>
      </pc:sldChg>
      <pc:sldChg chg="addSp delSp modSp new mod ord modAnim">
        <pc:chgData name="B, Sanjay" userId="eae86dec-78bc-4173-be23-86f52bcf5d1e" providerId="ADAL" clId="{8576C19B-341E-4824-94F9-5AC2A15AA0A9}" dt="2022-05-15T18:19:15.398" v="1741" actId="20577"/>
        <pc:sldMkLst>
          <pc:docMk/>
          <pc:sldMk cId="766434703" sldId="289"/>
        </pc:sldMkLst>
        <pc:spChg chg="del">
          <ac:chgData name="B, Sanjay" userId="eae86dec-78bc-4173-be23-86f52bcf5d1e" providerId="ADAL" clId="{8576C19B-341E-4824-94F9-5AC2A15AA0A9}" dt="2022-05-15T17:20:10.492" v="1017" actId="478"/>
          <ac:spMkLst>
            <pc:docMk/>
            <pc:sldMk cId="766434703" sldId="289"/>
            <ac:spMk id="2" creationId="{D1EADFB5-115A-48DE-9371-5339BEAFBE33}"/>
          </ac:spMkLst>
        </pc:spChg>
        <pc:spChg chg="del">
          <ac:chgData name="B, Sanjay" userId="eae86dec-78bc-4173-be23-86f52bcf5d1e" providerId="ADAL" clId="{8576C19B-341E-4824-94F9-5AC2A15AA0A9}" dt="2022-05-15T17:20:13.002" v="1018" actId="478"/>
          <ac:spMkLst>
            <pc:docMk/>
            <pc:sldMk cId="766434703" sldId="289"/>
            <ac:spMk id="3" creationId="{2F5B12FA-9159-4CC4-868C-F822BA194C1A}"/>
          </ac:spMkLst>
        </pc:spChg>
        <pc:spChg chg="mod">
          <ac:chgData name="B, Sanjay" userId="eae86dec-78bc-4173-be23-86f52bcf5d1e" providerId="ADAL" clId="{8576C19B-341E-4824-94F9-5AC2A15AA0A9}" dt="2022-05-15T17:52:27.569" v="1340"/>
          <ac:spMkLst>
            <pc:docMk/>
            <pc:sldMk cId="766434703" sldId="289"/>
            <ac:spMk id="9" creationId="{063093CA-5B50-45A6-A40B-5A3468A8D44F}"/>
          </ac:spMkLst>
        </pc:spChg>
        <pc:spChg chg="mod">
          <ac:chgData name="B, Sanjay" userId="eae86dec-78bc-4173-be23-86f52bcf5d1e" providerId="ADAL" clId="{8576C19B-341E-4824-94F9-5AC2A15AA0A9}" dt="2022-05-15T17:52:27.569" v="1340"/>
          <ac:spMkLst>
            <pc:docMk/>
            <pc:sldMk cId="766434703" sldId="289"/>
            <ac:spMk id="10" creationId="{BB41F1F9-1C8A-4A72-89AB-D05B53900F5B}"/>
          </ac:spMkLst>
        </pc:spChg>
        <pc:spChg chg="mod">
          <ac:chgData name="B, Sanjay" userId="eae86dec-78bc-4173-be23-86f52bcf5d1e" providerId="ADAL" clId="{8576C19B-341E-4824-94F9-5AC2A15AA0A9}" dt="2022-05-15T18:19:15.398" v="1741" actId="20577"/>
          <ac:spMkLst>
            <pc:docMk/>
            <pc:sldMk cId="766434703" sldId="289"/>
            <ac:spMk id="12" creationId="{92F8F693-BD5F-40E5-9E5B-24EBADA45401}"/>
          </ac:spMkLst>
        </pc:spChg>
        <pc:spChg chg="add mod">
          <ac:chgData name="B, Sanjay" userId="eae86dec-78bc-4173-be23-86f52bcf5d1e" providerId="ADAL" clId="{8576C19B-341E-4824-94F9-5AC2A15AA0A9}" dt="2022-05-15T17:53:52.733" v="1357"/>
          <ac:spMkLst>
            <pc:docMk/>
            <pc:sldMk cId="766434703" sldId="289"/>
            <ac:spMk id="14" creationId="{7DF75CAB-CD99-43CE-AF45-A9F27BFE5236}"/>
          </ac:spMkLst>
        </pc:spChg>
        <pc:spChg chg="add mod">
          <ac:chgData name="B, Sanjay" userId="eae86dec-78bc-4173-be23-86f52bcf5d1e" providerId="ADAL" clId="{8576C19B-341E-4824-94F9-5AC2A15AA0A9}" dt="2022-05-15T17:55:04.110" v="1364" actId="1076"/>
          <ac:spMkLst>
            <pc:docMk/>
            <pc:sldMk cId="766434703" sldId="289"/>
            <ac:spMk id="18" creationId="{D8341B67-74E4-4EC5-AACC-A08E4596E9B7}"/>
          </ac:spMkLst>
        </pc:spChg>
        <pc:spChg chg="add mod">
          <ac:chgData name="B, Sanjay" userId="eae86dec-78bc-4173-be23-86f52bcf5d1e" providerId="ADAL" clId="{8576C19B-341E-4824-94F9-5AC2A15AA0A9}" dt="2022-05-15T17:55:38.742" v="1387" actId="1076"/>
          <ac:spMkLst>
            <pc:docMk/>
            <pc:sldMk cId="766434703" sldId="289"/>
            <ac:spMk id="19" creationId="{2C41DFE5-61A3-44BE-9282-721EF773D285}"/>
          </ac:spMkLst>
        </pc:spChg>
        <pc:spChg chg="add mod">
          <ac:chgData name="B, Sanjay" userId="eae86dec-78bc-4173-be23-86f52bcf5d1e" providerId="ADAL" clId="{8576C19B-341E-4824-94F9-5AC2A15AA0A9}" dt="2022-05-15T18:00:00.160" v="1518" actId="1076"/>
          <ac:spMkLst>
            <pc:docMk/>
            <pc:sldMk cId="766434703" sldId="289"/>
            <ac:spMk id="20" creationId="{61CF1DA8-E4E1-4BAE-94D3-33F71FF59C32}"/>
          </ac:spMkLst>
        </pc:spChg>
        <pc:spChg chg="add mod">
          <ac:chgData name="B, Sanjay" userId="eae86dec-78bc-4173-be23-86f52bcf5d1e" providerId="ADAL" clId="{8576C19B-341E-4824-94F9-5AC2A15AA0A9}" dt="2022-05-15T18:00:22.940" v="1526" actId="1076"/>
          <ac:spMkLst>
            <pc:docMk/>
            <pc:sldMk cId="766434703" sldId="289"/>
            <ac:spMk id="21" creationId="{D6A0CF47-39C5-4F13-8332-AA69FBB303A2}"/>
          </ac:spMkLst>
        </pc:spChg>
        <pc:grpChg chg="add mod">
          <ac:chgData name="B, Sanjay" userId="eae86dec-78bc-4173-be23-86f52bcf5d1e" providerId="ADAL" clId="{8576C19B-341E-4824-94F9-5AC2A15AA0A9}" dt="2022-05-15T17:53:24.258" v="1349" actId="1076"/>
          <ac:grpSpMkLst>
            <pc:docMk/>
            <pc:sldMk cId="766434703" sldId="289"/>
            <ac:grpSpMk id="6" creationId="{5BC79FA3-D26A-4AAD-AA6C-F3306151DCB3}"/>
          </ac:grpSpMkLst>
        </pc:grpChg>
        <pc:grpChg chg="mod">
          <ac:chgData name="B, Sanjay" userId="eae86dec-78bc-4173-be23-86f52bcf5d1e" providerId="ADAL" clId="{8576C19B-341E-4824-94F9-5AC2A15AA0A9}" dt="2022-05-15T17:52:27.569" v="1340"/>
          <ac:grpSpMkLst>
            <pc:docMk/>
            <pc:sldMk cId="766434703" sldId="289"/>
            <ac:grpSpMk id="7" creationId="{F765342A-9CCD-4F7C-9795-789CA4C8FEDD}"/>
          </ac:grpSpMkLst>
        </pc:grpChg>
        <pc:picChg chg="add mod">
          <ac:chgData name="B, Sanjay" userId="eae86dec-78bc-4173-be23-86f52bcf5d1e" providerId="ADAL" clId="{8576C19B-341E-4824-94F9-5AC2A15AA0A9}" dt="2022-05-15T17:55:32.897" v="1386" actId="1076"/>
          <ac:picMkLst>
            <pc:docMk/>
            <pc:sldMk cId="766434703" sldId="289"/>
            <ac:picMk id="5" creationId="{CA88914C-2221-412F-8C3D-6A2C60A6D03B}"/>
          </ac:picMkLst>
        </pc:picChg>
        <pc:picChg chg="mod">
          <ac:chgData name="B, Sanjay" userId="eae86dec-78bc-4173-be23-86f52bcf5d1e" providerId="ADAL" clId="{8576C19B-341E-4824-94F9-5AC2A15AA0A9}" dt="2022-05-15T17:52:27.569" v="1340"/>
          <ac:picMkLst>
            <pc:docMk/>
            <pc:sldMk cId="766434703" sldId="289"/>
            <ac:picMk id="8" creationId="{877B5624-AF55-4F69-B517-7B1CC9B20F1B}"/>
          </ac:picMkLst>
        </pc:picChg>
        <pc:picChg chg="add del mod">
          <ac:chgData name="B, Sanjay" userId="eae86dec-78bc-4173-be23-86f52bcf5d1e" providerId="ADAL" clId="{8576C19B-341E-4824-94F9-5AC2A15AA0A9}" dt="2022-05-15T17:54:37.477" v="1359" actId="478"/>
          <ac:picMkLst>
            <pc:docMk/>
            <pc:sldMk cId="766434703" sldId="289"/>
            <ac:picMk id="16" creationId="{19B26106-FAD4-46E5-993C-EFCC5B00A1E8}"/>
          </ac:picMkLst>
        </pc:picChg>
        <pc:cxnChg chg="mod">
          <ac:chgData name="B, Sanjay" userId="eae86dec-78bc-4173-be23-86f52bcf5d1e" providerId="ADAL" clId="{8576C19B-341E-4824-94F9-5AC2A15AA0A9}" dt="2022-05-15T17:53:15.734" v="1348" actId="14100"/>
          <ac:cxnSpMkLst>
            <pc:docMk/>
            <pc:sldMk cId="766434703" sldId="289"/>
            <ac:cxnSpMk id="11" creationId="{97BFFB6D-1958-45F9-838C-32D89DEF95E0}"/>
          </ac:cxnSpMkLst>
        </pc:cxnChg>
        <pc:cxnChg chg="add mod">
          <ac:chgData name="B, Sanjay" userId="eae86dec-78bc-4173-be23-86f52bcf5d1e" providerId="ADAL" clId="{8576C19B-341E-4824-94F9-5AC2A15AA0A9}" dt="2022-05-15T17:54:51.125" v="1361" actId="1076"/>
          <ac:cxnSpMkLst>
            <pc:docMk/>
            <pc:sldMk cId="766434703" sldId="289"/>
            <ac:cxnSpMk id="17" creationId="{73A0C365-B863-4E49-9872-16B54C03B18F}"/>
          </ac:cxnSpMkLst>
        </pc:cxnChg>
      </pc:sldChg>
      <pc:sldChg chg="addSp delSp modSp new mod delAnim modAnim">
        <pc:chgData name="B, Sanjay" userId="eae86dec-78bc-4173-be23-86f52bcf5d1e" providerId="ADAL" clId="{8576C19B-341E-4824-94F9-5AC2A15AA0A9}" dt="2022-05-15T18:19:31.152" v="1746" actId="20577"/>
        <pc:sldMkLst>
          <pc:docMk/>
          <pc:sldMk cId="389466436" sldId="290"/>
        </pc:sldMkLst>
        <pc:spChg chg="del">
          <ac:chgData name="B, Sanjay" userId="eae86dec-78bc-4173-be23-86f52bcf5d1e" providerId="ADAL" clId="{8576C19B-341E-4824-94F9-5AC2A15AA0A9}" dt="2022-05-15T18:02:03.176" v="1541" actId="478"/>
          <ac:spMkLst>
            <pc:docMk/>
            <pc:sldMk cId="389466436" sldId="290"/>
            <ac:spMk id="2" creationId="{251098C1-9D8A-47FC-B06A-9C7C48AB12F7}"/>
          </ac:spMkLst>
        </pc:spChg>
        <pc:spChg chg="del">
          <ac:chgData name="B, Sanjay" userId="eae86dec-78bc-4173-be23-86f52bcf5d1e" providerId="ADAL" clId="{8576C19B-341E-4824-94F9-5AC2A15AA0A9}" dt="2022-05-15T18:02:04.508" v="1542" actId="478"/>
          <ac:spMkLst>
            <pc:docMk/>
            <pc:sldMk cId="389466436" sldId="290"/>
            <ac:spMk id="3" creationId="{96DAE391-C0A8-45CD-8305-343424C8AF3E}"/>
          </ac:spMkLst>
        </pc:spChg>
        <pc:spChg chg="add mod">
          <ac:chgData name="B, Sanjay" userId="eae86dec-78bc-4173-be23-86f52bcf5d1e" providerId="ADAL" clId="{8576C19B-341E-4824-94F9-5AC2A15AA0A9}" dt="2022-05-15T18:02:14.926" v="1544" actId="1076"/>
          <ac:spMkLst>
            <pc:docMk/>
            <pc:sldMk cId="389466436" sldId="290"/>
            <ac:spMk id="4" creationId="{E4000181-673C-4648-A700-4ABD9AA29A83}"/>
          </ac:spMkLst>
        </pc:spChg>
        <pc:spChg chg="mod">
          <ac:chgData name="B, Sanjay" userId="eae86dec-78bc-4173-be23-86f52bcf5d1e" providerId="ADAL" clId="{8576C19B-341E-4824-94F9-5AC2A15AA0A9}" dt="2022-05-15T18:03:18.729" v="1546"/>
          <ac:spMkLst>
            <pc:docMk/>
            <pc:sldMk cId="389466436" sldId="290"/>
            <ac:spMk id="8" creationId="{4F19380F-0448-4841-B6FE-EC19078D3496}"/>
          </ac:spMkLst>
        </pc:spChg>
        <pc:spChg chg="mod">
          <ac:chgData name="B, Sanjay" userId="eae86dec-78bc-4173-be23-86f52bcf5d1e" providerId="ADAL" clId="{8576C19B-341E-4824-94F9-5AC2A15AA0A9}" dt="2022-05-15T18:03:18.729" v="1546"/>
          <ac:spMkLst>
            <pc:docMk/>
            <pc:sldMk cId="389466436" sldId="290"/>
            <ac:spMk id="9" creationId="{C1CE4879-E256-4EA0-B2E6-3C11C51FFAA6}"/>
          </ac:spMkLst>
        </pc:spChg>
        <pc:spChg chg="mod">
          <ac:chgData name="B, Sanjay" userId="eae86dec-78bc-4173-be23-86f52bcf5d1e" providerId="ADAL" clId="{8576C19B-341E-4824-94F9-5AC2A15AA0A9}" dt="2022-05-15T18:19:31.152" v="1746" actId="20577"/>
          <ac:spMkLst>
            <pc:docMk/>
            <pc:sldMk cId="389466436" sldId="290"/>
            <ac:spMk id="11" creationId="{68D02F5F-18E3-457C-9B25-9B989A080452}"/>
          </ac:spMkLst>
        </pc:spChg>
        <pc:spChg chg="add mod">
          <ac:chgData name="B, Sanjay" userId="eae86dec-78bc-4173-be23-86f52bcf5d1e" providerId="ADAL" clId="{8576C19B-341E-4824-94F9-5AC2A15AA0A9}" dt="2022-05-15T18:06:35.687" v="1581" actId="1076"/>
          <ac:spMkLst>
            <pc:docMk/>
            <pc:sldMk cId="389466436" sldId="290"/>
            <ac:spMk id="18" creationId="{9614168A-CB9F-4F51-92D7-1CA473184EDD}"/>
          </ac:spMkLst>
        </pc:spChg>
        <pc:spChg chg="add mod">
          <ac:chgData name="B, Sanjay" userId="eae86dec-78bc-4173-be23-86f52bcf5d1e" providerId="ADAL" clId="{8576C19B-341E-4824-94F9-5AC2A15AA0A9}" dt="2022-05-15T18:07:29.162" v="1602" actId="1076"/>
          <ac:spMkLst>
            <pc:docMk/>
            <pc:sldMk cId="389466436" sldId="290"/>
            <ac:spMk id="19" creationId="{513C4D9E-EE37-4D53-8AF9-EE421B89F8BA}"/>
          </ac:spMkLst>
        </pc:spChg>
        <pc:spChg chg="add mod">
          <ac:chgData name="B, Sanjay" userId="eae86dec-78bc-4173-be23-86f52bcf5d1e" providerId="ADAL" clId="{8576C19B-341E-4824-94F9-5AC2A15AA0A9}" dt="2022-05-15T18:09:05.817" v="1629" actId="20577"/>
          <ac:spMkLst>
            <pc:docMk/>
            <pc:sldMk cId="389466436" sldId="290"/>
            <ac:spMk id="20" creationId="{B06DC1BF-FF1E-47FB-A897-0B245A016E51}"/>
          </ac:spMkLst>
        </pc:spChg>
        <pc:spChg chg="add mod">
          <ac:chgData name="B, Sanjay" userId="eae86dec-78bc-4173-be23-86f52bcf5d1e" providerId="ADAL" clId="{8576C19B-341E-4824-94F9-5AC2A15AA0A9}" dt="2022-05-15T18:09:33.634" v="1643" actId="1076"/>
          <ac:spMkLst>
            <pc:docMk/>
            <pc:sldMk cId="389466436" sldId="290"/>
            <ac:spMk id="21" creationId="{9DA79293-8E58-48D5-9E8F-F45D18EC0F52}"/>
          </ac:spMkLst>
        </pc:spChg>
        <pc:grpChg chg="add del mod">
          <ac:chgData name="B, Sanjay" userId="eae86dec-78bc-4173-be23-86f52bcf5d1e" providerId="ADAL" clId="{8576C19B-341E-4824-94F9-5AC2A15AA0A9}" dt="2022-05-15T18:05:29.092" v="1572" actId="478"/>
          <ac:grpSpMkLst>
            <pc:docMk/>
            <pc:sldMk cId="389466436" sldId="290"/>
            <ac:grpSpMk id="5" creationId="{940A02BD-925D-474B-8356-3F7BBB8019A1}"/>
          </ac:grpSpMkLst>
        </pc:grpChg>
        <pc:grpChg chg="mod topLvl">
          <ac:chgData name="B, Sanjay" userId="eae86dec-78bc-4173-be23-86f52bcf5d1e" providerId="ADAL" clId="{8576C19B-341E-4824-94F9-5AC2A15AA0A9}" dt="2022-05-15T18:05:29.092" v="1572" actId="478"/>
          <ac:grpSpMkLst>
            <pc:docMk/>
            <pc:sldMk cId="389466436" sldId="290"/>
            <ac:grpSpMk id="6" creationId="{AB59FEF8-12B1-4A6A-AB6F-E42FFC6AF290}"/>
          </ac:grpSpMkLst>
        </pc:grpChg>
        <pc:picChg chg="del mod topLvl">
          <ac:chgData name="B, Sanjay" userId="eae86dec-78bc-4173-be23-86f52bcf5d1e" providerId="ADAL" clId="{8576C19B-341E-4824-94F9-5AC2A15AA0A9}" dt="2022-05-15T18:05:29.092" v="1572" actId="478"/>
          <ac:picMkLst>
            <pc:docMk/>
            <pc:sldMk cId="389466436" sldId="290"/>
            <ac:picMk id="7" creationId="{4749EDE7-CFAA-4881-8048-FA08DE998767}"/>
          </ac:picMkLst>
        </pc:picChg>
        <pc:picChg chg="add mod">
          <ac:chgData name="B, Sanjay" userId="eae86dec-78bc-4173-be23-86f52bcf5d1e" providerId="ADAL" clId="{8576C19B-341E-4824-94F9-5AC2A15AA0A9}" dt="2022-05-15T18:05:36.973" v="1574" actId="1076"/>
          <ac:picMkLst>
            <pc:docMk/>
            <pc:sldMk cId="389466436" sldId="290"/>
            <ac:picMk id="14" creationId="{A80FC218-DFB5-4361-87AA-997D04D30A80}"/>
          </ac:picMkLst>
        </pc:picChg>
        <pc:picChg chg="add mod">
          <ac:chgData name="B, Sanjay" userId="eae86dec-78bc-4173-be23-86f52bcf5d1e" providerId="ADAL" clId="{8576C19B-341E-4824-94F9-5AC2A15AA0A9}" dt="2022-05-15T18:06:12.383" v="1577" actId="1076"/>
          <ac:picMkLst>
            <pc:docMk/>
            <pc:sldMk cId="389466436" sldId="290"/>
            <ac:picMk id="16" creationId="{FB8845EA-AC37-49B4-93D9-73EC17619B45}"/>
          </ac:picMkLst>
        </pc:picChg>
        <pc:cxnChg chg="mod">
          <ac:chgData name="B, Sanjay" userId="eae86dec-78bc-4173-be23-86f52bcf5d1e" providerId="ADAL" clId="{8576C19B-341E-4824-94F9-5AC2A15AA0A9}" dt="2022-05-15T18:03:32.535" v="1549" actId="14100"/>
          <ac:cxnSpMkLst>
            <pc:docMk/>
            <pc:sldMk cId="389466436" sldId="290"/>
            <ac:cxnSpMk id="10" creationId="{14F5E3F5-A4B7-46FA-A601-4DD369E91464}"/>
          </ac:cxnSpMkLst>
        </pc:cxnChg>
        <pc:cxnChg chg="add mod">
          <ac:chgData name="B, Sanjay" userId="eae86dec-78bc-4173-be23-86f52bcf5d1e" providerId="ADAL" clId="{8576C19B-341E-4824-94F9-5AC2A15AA0A9}" dt="2022-05-15T18:06:23.753" v="1579" actId="1076"/>
          <ac:cxnSpMkLst>
            <pc:docMk/>
            <pc:sldMk cId="389466436" sldId="290"/>
            <ac:cxnSpMk id="17" creationId="{C4FBC70A-8FA8-44F8-B32A-F7915DCFBEF0}"/>
          </ac:cxnSpMkLst>
        </pc:cxnChg>
      </pc:sldChg>
      <pc:sldChg chg="addSp delSp modSp new mod setBg delAnim modAnim">
        <pc:chgData name="B, Sanjay" userId="eae86dec-78bc-4173-be23-86f52bcf5d1e" providerId="ADAL" clId="{8576C19B-341E-4824-94F9-5AC2A15AA0A9}" dt="2022-05-15T18:19:38.492" v="1749" actId="20577"/>
        <pc:sldMkLst>
          <pc:docMk/>
          <pc:sldMk cId="3556027487" sldId="291"/>
        </pc:sldMkLst>
        <pc:spChg chg="del">
          <ac:chgData name="B, Sanjay" userId="eae86dec-78bc-4173-be23-86f52bcf5d1e" providerId="ADAL" clId="{8576C19B-341E-4824-94F9-5AC2A15AA0A9}" dt="2022-05-15T18:01:59.030" v="1539" actId="478"/>
          <ac:spMkLst>
            <pc:docMk/>
            <pc:sldMk cId="3556027487" sldId="291"/>
            <ac:spMk id="2" creationId="{5F6F8894-4726-4AD6-8C84-CAE7CBC0BD9F}"/>
          </ac:spMkLst>
        </pc:spChg>
        <pc:spChg chg="del">
          <ac:chgData name="B, Sanjay" userId="eae86dec-78bc-4173-be23-86f52bcf5d1e" providerId="ADAL" clId="{8576C19B-341E-4824-94F9-5AC2A15AA0A9}" dt="2022-05-15T18:02:00.333" v="1540" actId="478"/>
          <ac:spMkLst>
            <pc:docMk/>
            <pc:sldMk cId="3556027487" sldId="291"/>
            <ac:spMk id="3" creationId="{D1B4083F-B466-4C69-9DDA-5F27C20C76B1}"/>
          </ac:spMkLst>
        </pc:spChg>
        <pc:spChg chg="add mod ord">
          <ac:chgData name="B, Sanjay" userId="eae86dec-78bc-4173-be23-86f52bcf5d1e" providerId="ADAL" clId="{8576C19B-341E-4824-94F9-5AC2A15AA0A9}" dt="2022-05-15T18:11:22.751" v="1648" actId="26606"/>
          <ac:spMkLst>
            <pc:docMk/>
            <pc:sldMk cId="3556027487" sldId="291"/>
            <ac:spMk id="4" creationId="{8FC16407-EE59-449E-80D5-B34A5C819266}"/>
          </ac:spMkLst>
        </pc:spChg>
        <pc:spChg chg="add del">
          <ac:chgData name="B, Sanjay" userId="eae86dec-78bc-4173-be23-86f52bcf5d1e" providerId="ADAL" clId="{8576C19B-341E-4824-94F9-5AC2A15AA0A9}" dt="2022-05-15T18:11:22.751" v="1648" actId="26606"/>
          <ac:spMkLst>
            <pc:docMk/>
            <pc:sldMk cId="3556027487" sldId="291"/>
            <ac:spMk id="8" creationId="{D4771268-CB57-404A-9271-370EB28F6090}"/>
          </ac:spMkLst>
        </pc:spChg>
        <pc:spChg chg="add del">
          <ac:chgData name="B, Sanjay" userId="eae86dec-78bc-4173-be23-86f52bcf5d1e" providerId="ADAL" clId="{8576C19B-341E-4824-94F9-5AC2A15AA0A9}" dt="2022-05-15T18:11:13.412" v="1646" actId="26606"/>
          <ac:spMkLst>
            <pc:docMk/>
            <pc:sldMk cId="3556027487" sldId="291"/>
            <ac:spMk id="11" creationId="{87CC2527-562A-4F69-B487-4371E5B243E7}"/>
          </ac:spMkLst>
        </pc:spChg>
        <pc:spChg chg="mod">
          <ac:chgData name="B, Sanjay" userId="eae86dec-78bc-4173-be23-86f52bcf5d1e" providerId="ADAL" clId="{8576C19B-341E-4824-94F9-5AC2A15AA0A9}" dt="2022-05-15T18:11:51.394" v="1652"/>
          <ac:spMkLst>
            <pc:docMk/>
            <pc:sldMk cId="3556027487" sldId="291"/>
            <ac:spMk id="15" creationId="{C31E1329-B7BF-4CED-ADD4-F8A23F8A0CE9}"/>
          </ac:spMkLst>
        </pc:spChg>
        <pc:spChg chg="mod">
          <ac:chgData name="B, Sanjay" userId="eae86dec-78bc-4173-be23-86f52bcf5d1e" providerId="ADAL" clId="{8576C19B-341E-4824-94F9-5AC2A15AA0A9}" dt="2022-05-15T18:11:51.394" v="1652"/>
          <ac:spMkLst>
            <pc:docMk/>
            <pc:sldMk cId="3556027487" sldId="291"/>
            <ac:spMk id="16" creationId="{7205ABC5-BB35-4DD1-A415-112FD83EC918}"/>
          </ac:spMkLst>
        </pc:spChg>
        <pc:spChg chg="mod">
          <ac:chgData name="B, Sanjay" userId="eae86dec-78bc-4173-be23-86f52bcf5d1e" providerId="ADAL" clId="{8576C19B-341E-4824-94F9-5AC2A15AA0A9}" dt="2022-05-15T18:19:38.492" v="1749" actId="20577"/>
          <ac:spMkLst>
            <pc:docMk/>
            <pc:sldMk cId="3556027487" sldId="291"/>
            <ac:spMk id="18" creationId="{0B65474E-0802-416A-BD0C-CE603AE7FE94}"/>
          </ac:spMkLst>
        </pc:spChg>
        <pc:spChg chg="add mod">
          <ac:chgData name="B, Sanjay" userId="eae86dec-78bc-4173-be23-86f52bcf5d1e" providerId="ADAL" clId="{8576C19B-341E-4824-94F9-5AC2A15AA0A9}" dt="2022-05-15T18:14:06.344" v="1687" actId="1076"/>
          <ac:spMkLst>
            <pc:docMk/>
            <pc:sldMk cId="3556027487" sldId="291"/>
            <ac:spMk id="20" creationId="{9E9BFCC6-7991-4509-B1A2-F6AF19D1D326}"/>
          </ac:spMkLst>
        </pc:spChg>
        <pc:spChg chg="add mod">
          <ac:chgData name="B, Sanjay" userId="eae86dec-78bc-4173-be23-86f52bcf5d1e" providerId="ADAL" clId="{8576C19B-341E-4824-94F9-5AC2A15AA0A9}" dt="2022-05-15T18:14:12.043" v="1688" actId="1076"/>
          <ac:spMkLst>
            <pc:docMk/>
            <pc:sldMk cId="3556027487" sldId="291"/>
            <ac:spMk id="21" creationId="{0F31D63F-FAC3-432B-B16F-7F00A6ADF347}"/>
          </ac:spMkLst>
        </pc:spChg>
        <pc:spChg chg="add mod">
          <ac:chgData name="B, Sanjay" userId="eae86dec-78bc-4173-be23-86f52bcf5d1e" providerId="ADAL" clId="{8576C19B-341E-4824-94F9-5AC2A15AA0A9}" dt="2022-05-15T18:15:40.122" v="1711" actId="1076"/>
          <ac:spMkLst>
            <pc:docMk/>
            <pc:sldMk cId="3556027487" sldId="291"/>
            <ac:spMk id="22" creationId="{20014328-E00E-4533-BEB6-E03E1241D2E8}"/>
          </ac:spMkLst>
        </pc:spChg>
        <pc:grpChg chg="add del mod">
          <ac:chgData name="B, Sanjay" userId="eae86dec-78bc-4173-be23-86f52bcf5d1e" providerId="ADAL" clId="{8576C19B-341E-4824-94F9-5AC2A15AA0A9}" dt="2022-05-15T18:12:52.868" v="1672" actId="478"/>
          <ac:grpSpMkLst>
            <pc:docMk/>
            <pc:sldMk cId="3556027487" sldId="291"/>
            <ac:grpSpMk id="10" creationId="{64A7C3DE-CD85-439E-841F-09313F6DA55A}"/>
          </ac:grpSpMkLst>
        </pc:grpChg>
        <pc:grpChg chg="mod topLvl">
          <ac:chgData name="B, Sanjay" userId="eae86dec-78bc-4173-be23-86f52bcf5d1e" providerId="ADAL" clId="{8576C19B-341E-4824-94F9-5AC2A15AA0A9}" dt="2022-05-15T18:12:52.868" v="1672" actId="478"/>
          <ac:grpSpMkLst>
            <pc:docMk/>
            <pc:sldMk cId="3556027487" sldId="291"/>
            <ac:grpSpMk id="12" creationId="{57FFCC71-3874-428E-911B-5608BF8643E8}"/>
          </ac:grpSpMkLst>
        </pc:grpChg>
        <pc:picChg chg="add mod">
          <ac:chgData name="B, Sanjay" userId="eae86dec-78bc-4173-be23-86f52bcf5d1e" providerId="ADAL" clId="{8576C19B-341E-4824-94F9-5AC2A15AA0A9}" dt="2022-05-15T18:14:17.631" v="1689" actId="14100"/>
          <ac:picMkLst>
            <pc:docMk/>
            <pc:sldMk cId="3556027487" sldId="291"/>
            <ac:picMk id="6" creationId="{1550896C-1ACD-4A66-8204-5570CB0A1149}"/>
          </ac:picMkLst>
        </pc:picChg>
        <pc:picChg chg="add mod">
          <ac:chgData name="B, Sanjay" userId="eae86dec-78bc-4173-be23-86f52bcf5d1e" providerId="ADAL" clId="{8576C19B-341E-4824-94F9-5AC2A15AA0A9}" dt="2022-05-15T18:13:00.231" v="1674" actId="1076"/>
          <ac:picMkLst>
            <pc:docMk/>
            <pc:sldMk cId="3556027487" sldId="291"/>
            <ac:picMk id="9" creationId="{9F87BA72-EDF7-4BAF-8556-0D78F1509411}"/>
          </ac:picMkLst>
        </pc:picChg>
        <pc:picChg chg="del mod topLvl">
          <ac:chgData name="B, Sanjay" userId="eae86dec-78bc-4173-be23-86f52bcf5d1e" providerId="ADAL" clId="{8576C19B-341E-4824-94F9-5AC2A15AA0A9}" dt="2022-05-15T18:12:52.868" v="1672" actId="478"/>
          <ac:picMkLst>
            <pc:docMk/>
            <pc:sldMk cId="3556027487" sldId="291"/>
            <ac:picMk id="14" creationId="{EB6A0AD4-8276-4AA2-B0A4-0A2A202F1801}"/>
          </ac:picMkLst>
        </pc:picChg>
        <pc:cxnChg chg="add del">
          <ac:chgData name="B, Sanjay" userId="eae86dec-78bc-4173-be23-86f52bcf5d1e" providerId="ADAL" clId="{8576C19B-341E-4824-94F9-5AC2A15AA0A9}" dt="2022-05-15T18:11:13.412" v="1646" actId="26606"/>
          <ac:cxnSpMkLst>
            <pc:docMk/>
            <pc:sldMk cId="3556027487" sldId="291"/>
            <ac:cxnSpMk id="13" creationId="{BCDAEC91-5BCE-4B55-9CC0-43EF94CB734B}"/>
          </ac:cxnSpMkLst>
        </pc:cxnChg>
        <pc:cxnChg chg="mod">
          <ac:chgData name="B, Sanjay" userId="eae86dec-78bc-4173-be23-86f52bcf5d1e" providerId="ADAL" clId="{8576C19B-341E-4824-94F9-5AC2A15AA0A9}" dt="2022-05-15T18:11:51.394" v="1652"/>
          <ac:cxnSpMkLst>
            <pc:docMk/>
            <pc:sldMk cId="3556027487" sldId="291"/>
            <ac:cxnSpMk id="17" creationId="{E99B8267-70AC-45A4-B5E7-3819C5B40948}"/>
          </ac:cxnSpMkLst>
        </pc:cxnChg>
        <pc:cxnChg chg="add mod">
          <ac:chgData name="B, Sanjay" userId="eae86dec-78bc-4173-be23-86f52bcf5d1e" providerId="ADAL" clId="{8576C19B-341E-4824-94F9-5AC2A15AA0A9}" dt="2022-05-15T18:13:20.668" v="1677" actId="1076"/>
          <ac:cxnSpMkLst>
            <pc:docMk/>
            <pc:sldMk cId="3556027487" sldId="291"/>
            <ac:cxnSpMk id="19" creationId="{08A3EDF6-2639-4155-A408-EFB0DEB840AC}"/>
          </ac:cxnSpMkLst>
        </pc:cxnChg>
      </pc:sldChg>
      <pc:sldChg chg="addSp delSp modSp new mod modAnim">
        <pc:chgData name="B, Sanjay" userId="eae86dec-78bc-4173-be23-86f52bcf5d1e" providerId="ADAL" clId="{8576C19B-341E-4824-94F9-5AC2A15AA0A9}" dt="2022-05-15T19:12:52.549" v="1982" actId="1076"/>
        <pc:sldMkLst>
          <pc:docMk/>
          <pc:sldMk cId="947052965" sldId="292"/>
        </pc:sldMkLst>
        <pc:spChg chg="del">
          <ac:chgData name="B, Sanjay" userId="eae86dec-78bc-4173-be23-86f52bcf5d1e" providerId="ADAL" clId="{8576C19B-341E-4824-94F9-5AC2A15AA0A9}" dt="2022-05-15T19:06:53.243" v="1909" actId="478"/>
          <ac:spMkLst>
            <pc:docMk/>
            <pc:sldMk cId="947052965" sldId="292"/>
            <ac:spMk id="2" creationId="{D0B79C67-01C5-468D-9834-CB986940A807}"/>
          </ac:spMkLst>
        </pc:spChg>
        <pc:spChg chg="del">
          <ac:chgData name="B, Sanjay" userId="eae86dec-78bc-4173-be23-86f52bcf5d1e" providerId="ADAL" clId="{8576C19B-341E-4824-94F9-5AC2A15AA0A9}" dt="2022-05-15T19:06:55.801" v="1910" actId="478"/>
          <ac:spMkLst>
            <pc:docMk/>
            <pc:sldMk cId="947052965" sldId="292"/>
            <ac:spMk id="3" creationId="{E4FFA6E6-2102-4855-87C7-DDD5B5EA2EC4}"/>
          </ac:spMkLst>
        </pc:spChg>
        <pc:spChg chg="add mod">
          <ac:chgData name="B, Sanjay" userId="eae86dec-78bc-4173-be23-86f52bcf5d1e" providerId="ADAL" clId="{8576C19B-341E-4824-94F9-5AC2A15AA0A9}" dt="2022-05-15T19:06:56.574" v="1911"/>
          <ac:spMkLst>
            <pc:docMk/>
            <pc:sldMk cId="947052965" sldId="292"/>
            <ac:spMk id="4" creationId="{7BAC7D5C-31A4-47C8-AF5A-42098CE1DCB9}"/>
          </ac:spMkLst>
        </pc:spChg>
        <pc:spChg chg="add mod">
          <ac:chgData name="B, Sanjay" userId="eae86dec-78bc-4173-be23-86f52bcf5d1e" providerId="ADAL" clId="{8576C19B-341E-4824-94F9-5AC2A15AA0A9}" dt="2022-05-15T19:07:02.578" v="1912"/>
          <ac:spMkLst>
            <pc:docMk/>
            <pc:sldMk cId="947052965" sldId="292"/>
            <ac:spMk id="5" creationId="{0551CABF-344F-4A54-BD29-3CFCA3A9961B}"/>
          </ac:spMkLst>
        </pc:spChg>
        <pc:spChg chg="add del mod">
          <ac:chgData name="B, Sanjay" userId="eae86dec-78bc-4173-be23-86f52bcf5d1e" providerId="ADAL" clId="{8576C19B-341E-4824-94F9-5AC2A15AA0A9}" dt="2022-05-15T19:12:48.338" v="1980" actId="478"/>
          <ac:spMkLst>
            <pc:docMk/>
            <pc:sldMk cId="947052965" sldId="292"/>
            <ac:spMk id="7" creationId="{F37FAA59-7C00-4413-9575-0CFB1A25D44B}"/>
          </ac:spMkLst>
        </pc:spChg>
        <pc:spChg chg="add mod">
          <ac:chgData name="B, Sanjay" userId="eae86dec-78bc-4173-be23-86f52bcf5d1e" providerId="ADAL" clId="{8576C19B-341E-4824-94F9-5AC2A15AA0A9}" dt="2022-05-15T19:12:00.677" v="1956" actId="113"/>
          <ac:spMkLst>
            <pc:docMk/>
            <pc:sldMk cId="947052965" sldId="292"/>
            <ac:spMk id="8" creationId="{EED2562C-8C2D-40A9-8A56-6B1B7E256B75}"/>
          </ac:spMkLst>
        </pc:spChg>
        <pc:spChg chg="add mod">
          <ac:chgData name="B, Sanjay" userId="eae86dec-78bc-4173-be23-86f52bcf5d1e" providerId="ADAL" clId="{8576C19B-341E-4824-94F9-5AC2A15AA0A9}" dt="2022-05-15T19:12:52.549" v="1982" actId="1076"/>
          <ac:spMkLst>
            <pc:docMk/>
            <pc:sldMk cId="947052965" sldId="292"/>
            <ac:spMk id="9" creationId="{C768D3AC-077D-44E0-A381-A30A819898B9}"/>
          </ac:spMkLst>
        </pc:spChg>
        <pc:picChg chg="add mod">
          <ac:chgData name="B, Sanjay" userId="eae86dec-78bc-4173-be23-86f52bcf5d1e" providerId="ADAL" clId="{8576C19B-341E-4824-94F9-5AC2A15AA0A9}" dt="2022-05-15T19:07:08.460" v="1913"/>
          <ac:picMkLst>
            <pc:docMk/>
            <pc:sldMk cId="947052965" sldId="292"/>
            <ac:picMk id="6" creationId="{C1BDAC9C-84AA-4454-80E6-6284284A413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F20C-A8CB-457C-A692-5F0F835E5A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C665185-D13E-416B-A74A-C788198A1D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A2AB4F-6D71-4AA0-8C51-6D6004788CEC}"/>
              </a:ext>
            </a:extLst>
          </p:cNvPr>
          <p:cNvSpPr>
            <a:spLocks noGrp="1"/>
          </p:cNvSpPr>
          <p:nvPr>
            <p:ph type="dt" sz="half" idx="10"/>
          </p:nvPr>
        </p:nvSpPr>
        <p:spPr/>
        <p:txBody>
          <a:bodyPr/>
          <a:lstStyle/>
          <a:p>
            <a:fld id="{092D0D75-DB21-452E-8C2B-942D13513E0F}" type="datetimeFigureOut">
              <a:rPr lang="en-GB" smtClean="0"/>
              <a:t>16/05/2022</a:t>
            </a:fld>
            <a:endParaRPr lang="en-GB"/>
          </a:p>
        </p:txBody>
      </p:sp>
      <p:sp>
        <p:nvSpPr>
          <p:cNvPr id="5" name="Footer Placeholder 4">
            <a:extLst>
              <a:ext uri="{FF2B5EF4-FFF2-40B4-BE49-F238E27FC236}">
                <a16:creationId xmlns:a16="http://schemas.microsoft.com/office/drawing/2014/main" id="{406CD230-9749-4E27-8F71-C98CD04CED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5E3A0B-96A8-4525-92CE-4850DE1E7787}"/>
              </a:ext>
            </a:extLst>
          </p:cNvPr>
          <p:cNvSpPr>
            <a:spLocks noGrp="1"/>
          </p:cNvSpPr>
          <p:nvPr>
            <p:ph type="sldNum" sz="quarter" idx="12"/>
          </p:nvPr>
        </p:nvSpPr>
        <p:spPr/>
        <p:txBody>
          <a:bodyPr/>
          <a:lstStyle/>
          <a:p>
            <a:fld id="{FC11FF52-C4A4-455D-B747-09BFD1319B64}" type="slidenum">
              <a:rPr lang="en-GB" smtClean="0"/>
              <a:t>‹#›</a:t>
            </a:fld>
            <a:endParaRPr lang="en-GB"/>
          </a:p>
        </p:txBody>
      </p:sp>
    </p:spTree>
    <p:extLst>
      <p:ext uri="{BB962C8B-B14F-4D97-AF65-F5344CB8AC3E}">
        <p14:creationId xmlns:p14="http://schemas.microsoft.com/office/powerpoint/2010/main" val="3357939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69818-1AE1-4E02-A60A-DB7535AE47E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16B27-DAC9-46C2-8BAD-AEC1247530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878FD79-042E-49DF-AA9A-83DA5C08AA4E}"/>
              </a:ext>
            </a:extLst>
          </p:cNvPr>
          <p:cNvSpPr>
            <a:spLocks noGrp="1"/>
          </p:cNvSpPr>
          <p:nvPr>
            <p:ph type="dt" sz="half" idx="10"/>
          </p:nvPr>
        </p:nvSpPr>
        <p:spPr/>
        <p:txBody>
          <a:bodyPr/>
          <a:lstStyle/>
          <a:p>
            <a:fld id="{092D0D75-DB21-452E-8C2B-942D13513E0F}" type="datetimeFigureOut">
              <a:rPr lang="en-GB" smtClean="0"/>
              <a:t>16/05/2022</a:t>
            </a:fld>
            <a:endParaRPr lang="en-GB"/>
          </a:p>
        </p:txBody>
      </p:sp>
      <p:sp>
        <p:nvSpPr>
          <p:cNvPr id="5" name="Footer Placeholder 4">
            <a:extLst>
              <a:ext uri="{FF2B5EF4-FFF2-40B4-BE49-F238E27FC236}">
                <a16:creationId xmlns:a16="http://schemas.microsoft.com/office/drawing/2014/main" id="{128EBC3B-24B2-40E7-8A08-F4F92DB703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969C57-CB1E-4490-A55E-B711CC58F680}"/>
              </a:ext>
            </a:extLst>
          </p:cNvPr>
          <p:cNvSpPr>
            <a:spLocks noGrp="1"/>
          </p:cNvSpPr>
          <p:nvPr>
            <p:ph type="sldNum" sz="quarter" idx="12"/>
          </p:nvPr>
        </p:nvSpPr>
        <p:spPr/>
        <p:txBody>
          <a:bodyPr/>
          <a:lstStyle/>
          <a:p>
            <a:fld id="{FC11FF52-C4A4-455D-B747-09BFD1319B64}" type="slidenum">
              <a:rPr lang="en-GB" smtClean="0"/>
              <a:t>‹#›</a:t>
            </a:fld>
            <a:endParaRPr lang="en-GB"/>
          </a:p>
        </p:txBody>
      </p:sp>
    </p:spTree>
    <p:extLst>
      <p:ext uri="{BB962C8B-B14F-4D97-AF65-F5344CB8AC3E}">
        <p14:creationId xmlns:p14="http://schemas.microsoft.com/office/powerpoint/2010/main" val="41505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548FBA-6925-4951-8F07-AA59602D02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82F0BDF-010A-46E6-82C4-2326863D45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48CAC3-0E1A-46C8-9123-C194A170596E}"/>
              </a:ext>
            </a:extLst>
          </p:cNvPr>
          <p:cNvSpPr>
            <a:spLocks noGrp="1"/>
          </p:cNvSpPr>
          <p:nvPr>
            <p:ph type="dt" sz="half" idx="10"/>
          </p:nvPr>
        </p:nvSpPr>
        <p:spPr/>
        <p:txBody>
          <a:bodyPr/>
          <a:lstStyle/>
          <a:p>
            <a:fld id="{092D0D75-DB21-452E-8C2B-942D13513E0F}" type="datetimeFigureOut">
              <a:rPr lang="en-GB" smtClean="0"/>
              <a:t>16/05/2022</a:t>
            </a:fld>
            <a:endParaRPr lang="en-GB"/>
          </a:p>
        </p:txBody>
      </p:sp>
      <p:sp>
        <p:nvSpPr>
          <p:cNvPr id="5" name="Footer Placeholder 4">
            <a:extLst>
              <a:ext uri="{FF2B5EF4-FFF2-40B4-BE49-F238E27FC236}">
                <a16:creationId xmlns:a16="http://schemas.microsoft.com/office/drawing/2014/main" id="{8512376C-FABE-4019-959E-E0DF21E545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FC0E87-F8D1-4234-AC89-90225BD98E6C}"/>
              </a:ext>
            </a:extLst>
          </p:cNvPr>
          <p:cNvSpPr>
            <a:spLocks noGrp="1"/>
          </p:cNvSpPr>
          <p:nvPr>
            <p:ph type="sldNum" sz="quarter" idx="12"/>
          </p:nvPr>
        </p:nvSpPr>
        <p:spPr/>
        <p:txBody>
          <a:bodyPr/>
          <a:lstStyle/>
          <a:p>
            <a:fld id="{FC11FF52-C4A4-455D-B747-09BFD1319B64}" type="slidenum">
              <a:rPr lang="en-GB" smtClean="0"/>
              <a:t>‹#›</a:t>
            </a:fld>
            <a:endParaRPr lang="en-GB"/>
          </a:p>
        </p:txBody>
      </p:sp>
    </p:spTree>
    <p:extLst>
      <p:ext uri="{BB962C8B-B14F-4D97-AF65-F5344CB8AC3E}">
        <p14:creationId xmlns:p14="http://schemas.microsoft.com/office/powerpoint/2010/main" val="403069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1FA0-84C1-47A5-971D-1CD5764242D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F1810E2-39E7-4F21-AD81-F622BF7F33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302A2B-CE93-4576-93BE-A5D37A8DC9A0}"/>
              </a:ext>
            </a:extLst>
          </p:cNvPr>
          <p:cNvSpPr>
            <a:spLocks noGrp="1"/>
          </p:cNvSpPr>
          <p:nvPr>
            <p:ph type="dt" sz="half" idx="10"/>
          </p:nvPr>
        </p:nvSpPr>
        <p:spPr/>
        <p:txBody>
          <a:bodyPr/>
          <a:lstStyle/>
          <a:p>
            <a:fld id="{092D0D75-DB21-452E-8C2B-942D13513E0F}" type="datetimeFigureOut">
              <a:rPr lang="en-GB" smtClean="0"/>
              <a:t>16/05/2022</a:t>
            </a:fld>
            <a:endParaRPr lang="en-GB"/>
          </a:p>
        </p:txBody>
      </p:sp>
      <p:sp>
        <p:nvSpPr>
          <p:cNvPr id="5" name="Footer Placeholder 4">
            <a:extLst>
              <a:ext uri="{FF2B5EF4-FFF2-40B4-BE49-F238E27FC236}">
                <a16:creationId xmlns:a16="http://schemas.microsoft.com/office/drawing/2014/main" id="{53B12941-5244-4AEF-935D-781AE9FC5A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5C0B4D-E8A4-415E-AB71-166F2E4EC5B9}"/>
              </a:ext>
            </a:extLst>
          </p:cNvPr>
          <p:cNvSpPr>
            <a:spLocks noGrp="1"/>
          </p:cNvSpPr>
          <p:nvPr>
            <p:ph type="sldNum" sz="quarter" idx="12"/>
          </p:nvPr>
        </p:nvSpPr>
        <p:spPr/>
        <p:txBody>
          <a:bodyPr/>
          <a:lstStyle/>
          <a:p>
            <a:fld id="{FC11FF52-C4A4-455D-B747-09BFD1319B64}" type="slidenum">
              <a:rPr lang="en-GB" smtClean="0"/>
              <a:t>‹#›</a:t>
            </a:fld>
            <a:endParaRPr lang="en-GB"/>
          </a:p>
        </p:txBody>
      </p:sp>
    </p:spTree>
    <p:extLst>
      <p:ext uri="{BB962C8B-B14F-4D97-AF65-F5344CB8AC3E}">
        <p14:creationId xmlns:p14="http://schemas.microsoft.com/office/powerpoint/2010/main" val="2122450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FB02C-E888-4E1B-8E32-E97C812CCE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1E0F8C9-B3CC-48F4-AF5C-02A8A84220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E28C4F-E984-4B2F-8FBE-681F5D3C3FBC}"/>
              </a:ext>
            </a:extLst>
          </p:cNvPr>
          <p:cNvSpPr>
            <a:spLocks noGrp="1"/>
          </p:cNvSpPr>
          <p:nvPr>
            <p:ph type="dt" sz="half" idx="10"/>
          </p:nvPr>
        </p:nvSpPr>
        <p:spPr/>
        <p:txBody>
          <a:bodyPr/>
          <a:lstStyle/>
          <a:p>
            <a:fld id="{092D0D75-DB21-452E-8C2B-942D13513E0F}" type="datetimeFigureOut">
              <a:rPr lang="en-GB" smtClean="0"/>
              <a:t>16/05/2022</a:t>
            </a:fld>
            <a:endParaRPr lang="en-GB"/>
          </a:p>
        </p:txBody>
      </p:sp>
      <p:sp>
        <p:nvSpPr>
          <p:cNvPr id="5" name="Footer Placeholder 4">
            <a:extLst>
              <a:ext uri="{FF2B5EF4-FFF2-40B4-BE49-F238E27FC236}">
                <a16:creationId xmlns:a16="http://schemas.microsoft.com/office/drawing/2014/main" id="{18EB6DE1-F25B-4976-9571-FE6BB77D86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6F06A0-2D32-490F-9DD0-CAEF68240709}"/>
              </a:ext>
            </a:extLst>
          </p:cNvPr>
          <p:cNvSpPr>
            <a:spLocks noGrp="1"/>
          </p:cNvSpPr>
          <p:nvPr>
            <p:ph type="sldNum" sz="quarter" idx="12"/>
          </p:nvPr>
        </p:nvSpPr>
        <p:spPr/>
        <p:txBody>
          <a:bodyPr/>
          <a:lstStyle/>
          <a:p>
            <a:fld id="{FC11FF52-C4A4-455D-B747-09BFD1319B64}" type="slidenum">
              <a:rPr lang="en-GB" smtClean="0"/>
              <a:t>‹#›</a:t>
            </a:fld>
            <a:endParaRPr lang="en-GB"/>
          </a:p>
        </p:txBody>
      </p:sp>
    </p:spTree>
    <p:extLst>
      <p:ext uri="{BB962C8B-B14F-4D97-AF65-F5344CB8AC3E}">
        <p14:creationId xmlns:p14="http://schemas.microsoft.com/office/powerpoint/2010/main" val="3239479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1049-E817-4B24-A304-B01E8A18EB2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C9F16F-55C1-4AEA-82FC-BEB109F981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EE430D9-15C9-4824-BBC2-0B85A8D010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AA39551-0E82-4C76-A915-4220559C8142}"/>
              </a:ext>
            </a:extLst>
          </p:cNvPr>
          <p:cNvSpPr>
            <a:spLocks noGrp="1"/>
          </p:cNvSpPr>
          <p:nvPr>
            <p:ph type="dt" sz="half" idx="10"/>
          </p:nvPr>
        </p:nvSpPr>
        <p:spPr/>
        <p:txBody>
          <a:bodyPr/>
          <a:lstStyle/>
          <a:p>
            <a:fld id="{092D0D75-DB21-452E-8C2B-942D13513E0F}" type="datetimeFigureOut">
              <a:rPr lang="en-GB" smtClean="0"/>
              <a:t>16/05/2022</a:t>
            </a:fld>
            <a:endParaRPr lang="en-GB"/>
          </a:p>
        </p:txBody>
      </p:sp>
      <p:sp>
        <p:nvSpPr>
          <p:cNvPr id="6" name="Footer Placeholder 5">
            <a:extLst>
              <a:ext uri="{FF2B5EF4-FFF2-40B4-BE49-F238E27FC236}">
                <a16:creationId xmlns:a16="http://schemas.microsoft.com/office/drawing/2014/main" id="{0CD1684A-09A7-4727-A251-05BC2947BB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CD9D9C7-B89A-41D3-AB57-4D7EE65CDB88}"/>
              </a:ext>
            </a:extLst>
          </p:cNvPr>
          <p:cNvSpPr>
            <a:spLocks noGrp="1"/>
          </p:cNvSpPr>
          <p:nvPr>
            <p:ph type="sldNum" sz="quarter" idx="12"/>
          </p:nvPr>
        </p:nvSpPr>
        <p:spPr/>
        <p:txBody>
          <a:bodyPr/>
          <a:lstStyle/>
          <a:p>
            <a:fld id="{FC11FF52-C4A4-455D-B747-09BFD1319B64}" type="slidenum">
              <a:rPr lang="en-GB" smtClean="0"/>
              <a:t>‹#›</a:t>
            </a:fld>
            <a:endParaRPr lang="en-GB"/>
          </a:p>
        </p:txBody>
      </p:sp>
    </p:spTree>
    <p:extLst>
      <p:ext uri="{BB962C8B-B14F-4D97-AF65-F5344CB8AC3E}">
        <p14:creationId xmlns:p14="http://schemas.microsoft.com/office/powerpoint/2010/main" val="2196751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E283-9CF6-4BD8-867F-60F9B2E9C5A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20D8D08-28CA-4FFF-B2C3-CBCECDA561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DBB889-586B-4C4A-9350-51FA387160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654F48E-9CAE-414D-A30B-605E9B0A21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FAB6E6-3DFE-4C47-98ED-9EC1687F25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2D51C93-B04C-4FD8-BFCE-CCF03C8629BC}"/>
              </a:ext>
            </a:extLst>
          </p:cNvPr>
          <p:cNvSpPr>
            <a:spLocks noGrp="1"/>
          </p:cNvSpPr>
          <p:nvPr>
            <p:ph type="dt" sz="half" idx="10"/>
          </p:nvPr>
        </p:nvSpPr>
        <p:spPr/>
        <p:txBody>
          <a:bodyPr/>
          <a:lstStyle/>
          <a:p>
            <a:fld id="{092D0D75-DB21-452E-8C2B-942D13513E0F}" type="datetimeFigureOut">
              <a:rPr lang="en-GB" smtClean="0"/>
              <a:t>16/05/2022</a:t>
            </a:fld>
            <a:endParaRPr lang="en-GB"/>
          </a:p>
        </p:txBody>
      </p:sp>
      <p:sp>
        <p:nvSpPr>
          <p:cNvPr id="8" name="Footer Placeholder 7">
            <a:extLst>
              <a:ext uri="{FF2B5EF4-FFF2-40B4-BE49-F238E27FC236}">
                <a16:creationId xmlns:a16="http://schemas.microsoft.com/office/drawing/2014/main" id="{9131A24B-A735-498A-B391-F5360BCE0B5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F72CA5B-8742-44F8-8E0F-618945BF6BD7}"/>
              </a:ext>
            </a:extLst>
          </p:cNvPr>
          <p:cNvSpPr>
            <a:spLocks noGrp="1"/>
          </p:cNvSpPr>
          <p:nvPr>
            <p:ph type="sldNum" sz="quarter" idx="12"/>
          </p:nvPr>
        </p:nvSpPr>
        <p:spPr/>
        <p:txBody>
          <a:bodyPr/>
          <a:lstStyle/>
          <a:p>
            <a:fld id="{FC11FF52-C4A4-455D-B747-09BFD1319B64}" type="slidenum">
              <a:rPr lang="en-GB" smtClean="0"/>
              <a:t>‹#›</a:t>
            </a:fld>
            <a:endParaRPr lang="en-GB"/>
          </a:p>
        </p:txBody>
      </p:sp>
    </p:spTree>
    <p:extLst>
      <p:ext uri="{BB962C8B-B14F-4D97-AF65-F5344CB8AC3E}">
        <p14:creationId xmlns:p14="http://schemas.microsoft.com/office/powerpoint/2010/main" val="401089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C17E-A3E7-4E8A-B87D-6227CF795FB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BB3A11D-1539-43ED-A454-85BE0CAB5048}"/>
              </a:ext>
            </a:extLst>
          </p:cNvPr>
          <p:cNvSpPr>
            <a:spLocks noGrp="1"/>
          </p:cNvSpPr>
          <p:nvPr>
            <p:ph type="dt" sz="half" idx="10"/>
          </p:nvPr>
        </p:nvSpPr>
        <p:spPr/>
        <p:txBody>
          <a:bodyPr/>
          <a:lstStyle/>
          <a:p>
            <a:fld id="{092D0D75-DB21-452E-8C2B-942D13513E0F}" type="datetimeFigureOut">
              <a:rPr lang="en-GB" smtClean="0"/>
              <a:t>16/05/2022</a:t>
            </a:fld>
            <a:endParaRPr lang="en-GB"/>
          </a:p>
        </p:txBody>
      </p:sp>
      <p:sp>
        <p:nvSpPr>
          <p:cNvPr id="4" name="Footer Placeholder 3">
            <a:extLst>
              <a:ext uri="{FF2B5EF4-FFF2-40B4-BE49-F238E27FC236}">
                <a16:creationId xmlns:a16="http://schemas.microsoft.com/office/drawing/2014/main" id="{3E0147DF-5580-4FC3-8FE3-4956AC2EE36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1B13C68-42DA-4D44-A085-7F9DBC13684A}"/>
              </a:ext>
            </a:extLst>
          </p:cNvPr>
          <p:cNvSpPr>
            <a:spLocks noGrp="1"/>
          </p:cNvSpPr>
          <p:nvPr>
            <p:ph type="sldNum" sz="quarter" idx="12"/>
          </p:nvPr>
        </p:nvSpPr>
        <p:spPr/>
        <p:txBody>
          <a:bodyPr/>
          <a:lstStyle/>
          <a:p>
            <a:fld id="{FC11FF52-C4A4-455D-B747-09BFD1319B64}" type="slidenum">
              <a:rPr lang="en-GB" smtClean="0"/>
              <a:t>‹#›</a:t>
            </a:fld>
            <a:endParaRPr lang="en-GB"/>
          </a:p>
        </p:txBody>
      </p:sp>
    </p:spTree>
    <p:extLst>
      <p:ext uri="{BB962C8B-B14F-4D97-AF65-F5344CB8AC3E}">
        <p14:creationId xmlns:p14="http://schemas.microsoft.com/office/powerpoint/2010/main" val="357892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7A4DC4-1E9B-4B2A-826A-6ECD1018D4A7}"/>
              </a:ext>
            </a:extLst>
          </p:cNvPr>
          <p:cNvSpPr>
            <a:spLocks noGrp="1"/>
          </p:cNvSpPr>
          <p:nvPr>
            <p:ph type="dt" sz="half" idx="10"/>
          </p:nvPr>
        </p:nvSpPr>
        <p:spPr/>
        <p:txBody>
          <a:bodyPr/>
          <a:lstStyle/>
          <a:p>
            <a:fld id="{092D0D75-DB21-452E-8C2B-942D13513E0F}" type="datetimeFigureOut">
              <a:rPr lang="en-GB" smtClean="0"/>
              <a:t>16/05/2022</a:t>
            </a:fld>
            <a:endParaRPr lang="en-GB"/>
          </a:p>
        </p:txBody>
      </p:sp>
      <p:sp>
        <p:nvSpPr>
          <p:cNvPr id="3" name="Footer Placeholder 2">
            <a:extLst>
              <a:ext uri="{FF2B5EF4-FFF2-40B4-BE49-F238E27FC236}">
                <a16:creationId xmlns:a16="http://schemas.microsoft.com/office/drawing/2014/main" id="{38A6576B-888C-4A4F-9A48-3F2397AD0B2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7A387AD-14E8-4EAD-8A90-1CB49B88FAA7}"/>
              </a:ext>
            </a:extLst>
          </p:cNvPr>
          <p:cNvSpPr>
            <a:spLocks noGrp="1"/>
          </p:cNvSpPr>
          <p:nvPr>
            <p:ph type="sldNum" sz="quarter" idx="12"/>
          </p:nvPr>
        </p:nvSpPr>
        <p:spPr/>
        <p:txBody>
          <a:bodyPr/>
          <a:lstStyle/>
          <a:p>
            <a:fld id="{FC11FF52-C4A4-455D-B747-09BFD1319B64}" type="slidenum">
              <a:rPr lang="en-GB" smtClean="0"/>
              <a:t>‹#›</a:t>
            </a:fld>
            <a:endParaRPr lang="en-GB"/>
          </a:p>
        </p:txBody>
      </p:sp>
    </p:spTree>
    <p:extLst>
      <p:ext uri="{BB962C8B-B14F-4D97-AF65-F5344CB8AC3E}">
        <p14:creationId xmlns:p14="http://schemas.microsoft.com/office/powerpoint/2010/main" val="65243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0394B-B404-4C75-9F21-39727BC16C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BC6551B-7D71-4391-8365-70B9D6207D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82CB1F9-DD06-42EB-A20C-B3F10CD258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4C81D0-D263-47D4-8645-31DD536AA511}"/>
              </a:ext>
            </a:extLst>
          </p:cNvPr>
          <p:cNvSpPr>
            <a:spLocks noGrp="1"/>
          </p:cNvSpPr>
          <p:nvPr>
            <p:ph type="dt" sz="half" idx="10"/>
          </p:nvPr>
        </p:nvSpPr>
        <p:spPr/>
        <p:txBody>
          <a:bodyPr/>
          <a:lstStyle/>
          <a:p>
            <a:fld id="{092D0D75-DB21-452E-8C2B-942D13513E0F}" type="datetimeFigureOut">
              <a:rPr lang="en-GB" smtClean="0"/>
              <a:t>16/05/2022</a:t>
            </a:fld>
            <a:endParaRPr lang="en-GB"/>
          </a:p>
        </p:txBody>
      </p:sp>
      <p:sp>
        <p:nvSpPr>
          <p:cNvPr id="6" name="Footer Placeholder 5">
            <a:extLst>
              <a:ext uri="{FF2B5EF4-FFF2-40B4-BE49-F238E27FC236}">
                <a16:creationId xmlns:a16="http://schemas.microsoft.com/office/drawing/2014/main" id="{611599C8-355E-48E3-ADD0-02076A4B0B3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EC115D4-87D5-4037-AB2F-7F02CB743AB1}"/>
              </a:ext>
            </a:extLst>
          </p:cNvPr>
          <p:cNvSpPr>
            <a:spLocks noGrp="1"/>
          </p:cNvSpPr>
          <p:nvPr>
            <p:ph type="sldNum" sz="quarter" idx="12"/>
          </p:nvPr>
        </p:nvSpPr>
        <p:spPr/>
        <p:txBody>
          <a:bodyPr/>
          <a:lstStyle/>
          <a:p>
            <a:fld id="{FC11FF52-C4A4-455D-B747-09BFD1319B64}" type="slidenum">
              <a:rPr lang="en-GB" smtClean="0"/>
              <a:t>‹#›</a:t>
            </a:fld>
            <a:endParaRPr lang="en-GB"/>
          </a:p>
        </p:txBody>
      </p:sp>
    </p:spTree>
    <p:extLst>
      <p:ext uri="{BB962C8B-B14F-4D97-AF65-F5344CB8AC3E}">
        <p14:creationId xmlns:p14="http://schemas.microsoft.com/office/powerpoint/2010/main" val="3048672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24D8-3B6D-470C-B31F-3637EECD8F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C7B1EF7-7A89-4C59-92B1-DD069EB375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3FB5C76-3128-4F71-83E3-420057D07C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47A987-4C3E-46EA-8F38-94FE23A3C54A}"/>
              </a:ext>
            </a:extLst>
          </p:cNvPr>
          <p:cNvSpPr>
            <a:spLocks noGrp="1"/>
          </p:cNvSpPr>
          <p:nvPr>
            <p:ph type="dt" sz="half" idx="10"/>
          </p:nvPr>
        </p:nvSpPr>
        <p:spPr/>
        <p:txBody>
          <a:bodyPr/>
          <a:lstStyle/>
          <a:p>
            <a:fld id="{092D0D75-DB21-452E-8C2B-942D13513E0F}" type="datetimeFigureOut">
              <a:rPr lang="en-GB" smtClean="0"/>
              <a:t>16/05/2022</a:t>
            </a:fld>
            <a:endParaRPr lang="en-GB"/>
          </a:p>
        </p:txBody>
      </p:sp>
      <p:sp>
        <p:nvSpPr>
          <p:cNvPr id="6" name="Footer Placeholder 5">
            <a:extLst>
              <a:ext uri="{FF2B5EF4-FFF2-40B4-BE49-F238E27FC236}">
                <a16:creationId xmlns:a16="http://schemas.microsoft.com/office/drawing/2014/main" id="{6BBE2555-18B3-42C6-9486-C5C12FEDAEC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C2542F0-0C38-4667-90DE-32940E950183}"/>
              </a:ext>
            </a:extLst>
          </p:cNvPr>
          <p:cNvSpPr>
            <a:spLocks noGrp="1"/>
          </p:cNvSpPr>
          <p:nvPr>
            <p:ph type="sldNum" sz="quarter" idx="12"/>
          </p:nvPr>
        </p:nvSpPr>
        <p:spPr/>
        <p:txBody>
          <a:bodyPr/>
          <a:lstStyle/>
          <a:p>
            <a:fld id="{FC11FF52-C4A4-455D-B747-09BFD1319B64}" type="slidenum">
              <a:rPr lang="en-GB" smtClean="0"/>
              <a:t>‹#›</a:t>
            </a:fld>
            <a:endParaRPr lang="en-GB"/>
          </a:p>
        </p:txBody>
      </p:sp>
    </p:spTree>
    <p:extLst>
      <p:ext uri="{BB962C8B-B14F-4D97-AF65-F5344CB8AC3E}">
        <p14:creationId xmlns:p14="http://schemas.microsoft.com/office/powerpoint/2010/main" val="621207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9696"/>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CC4F84-1285-40FE-BF4F-4301AA0979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D79C56C-AE7D-4EA7-99C0-CC8701E740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75FBEDA-9E9D-402E-8569-8DA5F245FC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2D0D75-DB21-452E-8C2B-942D13513E0F}" type="datetimeFigureOut">
              <a:rPr lang="en-GB" smtClean="0"/>
              <a:t>16/05/2022</a:t>
            </a:fld>
            <a:endParaRPr lang="en-GB"/>
          </a:p>
        </p:txBody>
      </p:sp>
      <p:sp>
        <p:nvSpPr>
          <p:cNvPr id="5" name="Footer Placeholder 4">
            <a:extLst>
              <a:ext uri="{FF2B5EF4-FFF2-40B4-BE49-F238E27FC236}">
                <a16:creationId xmlns:a16="http://schemas.microsoft.com/office/drawing/2014/main" id="{F5BCE898-4BA1-40EC-902B-3AFC109BC7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0153D9E-27BE-4716-8224-FEC939A966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1FF52-C4A4-455D-B747-09BFD1319B64}" type="slidenum">
              <a:rPr lang="en-GB" smtClean="0"/>
              <a:t>‹#›</a:t>
            </a:fld>
            <a:endParaRPr lang="en-GB"/>
          </a:p>
        </p:txBody>
      </p:sp>
    </p:spTree>
    <p:extLst>
      <p:ext uri="{BB962C8B-B14F-4D97-AF65-F5344CB8AC3E}">
        <p14:creationId xmlns:p14="http://schemas.microsoft.com/office/powerpoint/2010/main" val="304330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Freeform: Shape 133">
            <a:extLst>
              <a:ext uri="{FF2B5EF4-FFF2-40B4-BE49-F238E27FC236}">
                <a16:creationId xmlns:a16="http://schemas.microsoft.com/office/drawing/2014/main" id="{DC64C6C7-D7BE-4AC8-A527-0B790C1D3B92}"/>
              </a:ext>
            </a:extLst>
          </p:cNvPr>
          <p:cNvSpPr/>
          <p:nvPr/>
        </p:nvSpPr>
        <p:spPr>
          <a:xfrm rot="5400000">
            <a:off x="1239069" y="-1098279"/>
            <a:ext cx="6831676" cy="9080881"/>
          </a:xfrm>
          <a:custGeom>
            <a:avLst/>
            <a:gdLst>
              <a:gd name="connsiteX0" fmla="*/ 0 w 7147234"/>
              <a:gd name="connsiteY0" fmla="*/ 0 h 6901189"/>
              <a:gd name="connsiteX1" fmla="*/ 434951 w 7147234"/>
              <a:gd name="connsiteY1" fmla="*/ 0 h 6901189"/>
              <a:gd name="connsiteX2" fmla="*/ 7147233 w 7147234"/>
              <a:gd name="connsiteY2" fmla="*/ 6901188 h 6901189"/>
              <a:gd name="connsiteX3" fmla="*/ 7147233 w 7147234"/>
              <a:gd name="connsiteY3" fmla="*/ 6901188 h 6901189"/>
              <a:gd name="connsiteX4" fmla="*/ 7147234 w 7147234"/>
              <a:gd name="connsiteY4" fmla="*/ 6901189 h 6901189"/>
              <a:gd name="connsiteX5" fmla="*/ 0 w 7147234"/>
              <a:gd name="connsiteY5" fmla="*/ 6901189 h 6901189"/>
              <a:gd name="connsiteX6" fmla="*/ 0 w 7147234"/>
              <a:gd name="connsiteY6" fmla="*/ 0 h 6901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47234" h="6901189">
                <a:moveTo>
                  <a:pt x="0" y="0"/>
                </a:moveTo>
                <a:lnTo>
                  <a:pt x="434951" y="0"/>
                </a:lnTo>
                <a:lnTo>
                  <a:pt x="7147233" y="6901188"/>
                </a:lnTo>
                <a:lnTo>
                  <a:pt x="7147233" y="6901188"/>
                </a:lnTo>
                <a:lnTo>
                  <a:pt x="7147234" y="6901189"/>
                </a:lnTo>
                <a:lnTo>
                  <a:pt x="0" y="6901189"/>
                </a:lnTo>
                <a:lnTo>
                  <a:pt x="0" y="0"/>
                </a:lnTo>
                <a:close/>
              </a:path>
            </a:pathLst>
          </a:custGeom>
          <a:solidFill>
            <a:srgbClr val="00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33" name="Freeform: Shape 132">
            <a:extLst>
              <a:ext uri="{FF2B5EF4-FFF2-40B4-BE49-F238E27FC236}">
                <a16:creationId xmlns:a16="http://schemas.microsoft.com/office/drawing/2014/main" id="{C77EE49F-4ABF-4EE0-BEFA-2FA1045EC50B}"/>
              </a:ext>
            </a:extLst>
          </p:cNvPr>
          <p:cNvSpPr/>
          <p:nvPr/>
        </p:nvSpPr>
        <p:spPr>
          <a:xfrm>
            <a:off x="0" y="-43188"/>
            <a:ext cx="7147234" cy="6901189"/>
          </a:xfrm>
          <a:custGeom>
            <a:avLst/>
            <a:gdLst>
              <a:gd name="connsiteX0" fmla="*/ 0 w 7147234"/>
              <a:gd name="connsiteY0" fmla="*/ 0 h 6901189"/>
              <a:gd name="connsiteX1" fmla="*/ 434951 w 7147234"/>
              <a:gd name="connsiteY1" fmla="*/ 0 h 6901189"/>
              <a:gd name="connsiteX2" fmla="*/ 7147233 w 7147234"/>
              <a:gd name="connsiteY2" fmla="*/ 6901188 h 6901189"/>
              <a:gd name="connsiteX3" fmla="*/ 7147233 w 7147234"/>
              <a:gd name="connsiteY3" fmla="*/ 6901188 h 6901189"/>
              <a:gd name="connsiteX4" fmla="*/ 7147234 w 7147234"/>
              <a:gd name="connsiteY4" fmla="*/ 6901189 h 6901189"/>
              <a:gd name="connsiteX5" fmla="*/ 0 w 7147234"/>
              <a:gd name="connsiteY5" fmla="*/ 6901189 h 6901189"/>
              <a:gd name="connsiteX6" fmla="*/ 0 w 7147234"/>
              <a:gd name="connsiteY6" fmla="*/ 0 h 6901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47234" h="6901189">
                <a:moveTo>
                  <a:pt x="0" y="0"/>
                </a:moveTo>
                <a:lnTo>
                  <a:pt x="434951" y="0"/>
                </a:lnTo>
                <a:lnTo>
                  <a:pt x="7147233" y="6901188"/>
                </a:lnTo>
                <a:lnTo>
                  <a:pt x="7147233" y="6901188"/>
                </a:lnTo>
                <a:lnTo>
                  <a:pt x="7147234" y="6901189"/>
                </a:lnTo>
                <a:lnTo>
                  <a:pt x="0" y="6901189"/>
                </a:lnTo>
                <a:lnTo>
                  <a:pt x="0" y="0"/>
                </a:lnTo>
                <a:close/>
              </a:path>
            </a:pathLst>
          </a:cu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5" name="Rectangle 134">
            <a:extLst>
              <a:ext uri="{FF2B5EF4-FFF2-40B4-BE49-F238E27FC236}">
                <a16:creationId xmlns:a16="http://schemas.microsoft.com/office/drawing/2014/main" id="{BF65A361-7FAC-4BEF-AC98-DBE689EF8608}"/>
              </a:ext>
            </a:extLst>
          </p:cNvPr>
          <p:cNvSpPr/>
          <p:nvPr/>
        </p:nvSpPr>
        <p:spPr>
          <a:xfrm>
            <a:off x="838200" y="381000"/>
            <a:ext cx="10687493" cy="5911018"/>
          </a:xfrm>
          <a:prstGeom prst="rect">
            <a:avLst/>
          </a:prstGeom>
          <a:noFill/>
          <a:ln w="76200" cap="flat" cmpd="sng" algn="ctr">
            <a:solidFill>
              <a:srgbClr val="3D011D"/>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GB" b="1">
              <a:ln w="12700">
                <a:solidFill>
                  <a:schemeClr val="accent5"/>
                </a:solidFill>
                <a:prstDash val="solid"/>
              </a:ln>
              <a:pattFill prst="ltDnDiag">
                <a:fgClr>
                  <a:schemeClr val="accent5">
                    <a:lumMod val="60000"/>
                    <a:lumOff val="40000"/>
                  </a:schemeClr>
                </a:fgClr>
                <a:bgClr>
                  <a:schemeClr val="bg1"/>
                </a:bgClr>
              </a:pattFill>
            </a:endParaRPr>
          </a:p>
        </p:txBody>
      </p:sp>
      <p:sp>
        <p:nvSpPr>
          <p:cNvPr id="136" name="TextBox 135">
            <a:extLst>
              <a:ext uri="{FF2B5EF4-FFF2-40B4-BE49-F238E27FC236}">
                <a16:creationId xmlns:a16="http://schemas.microsoft.com/office/drawing/2014/main" id="{C34CAD82-CF5F-43D9-907B-C329E73F42DE}"/>
              </a:ext>
            </a:extLst>
          </p:cNvPr>
          <p:cNvSpPr txBox="1"/>
          <p:nvPr/>
        </p:nvSpPr>
        <p:spPr>
          <a:xfrm>
            <a:off x="1055293" y="723073"/>
            <a:ext cx="9917507" cy="3477875"/>
          </a:xfrm>
          <a:prstGeom prst="rect">
            <a:avLst/>
          </a:prstGeom>
          <a:noFill/>
        </p:spPr>
        <p:txBody>
          <a:bodyPr wrap="square" rtlCol="0">
            <a:spAutoFit/>
          </a:bodyPr>
          <a:lstStyle/>
          <a:p>
            <a:r>
              <a:rPr lang="en-GB" sz="6000" dirty="0">
                <a:solidFill>
                  <a:srgbClr val="1D0120"/>
                </a:solidFill>
                <a:latin typeface="Arial Black" panose="020B0A04020102020204" pitchFamily="34" charset="0"/>
              </a:rPr>
              <a:t>Cross-Sell Insurance</a:t>
            </a:r>
          </a:p>
          <a:p>
            <a:endParaRPr lang="en-GB" sz="4000" dirty="0">
              <a:solidFill>
                <a:srgbClr val="1D0120"/>
              </a:solidFill>
              <a:latin typeface="Arial Black" panose="020B0A04020102020204" pitchFamily="34" charset="0"/>
            </a:endParaRPr>
          </a:p>
          <a:p>
            <a:endParaRPr lang="en-GB" sz="4000" dirty="0">
              <a:solidFill>
                <a:srgbClr val="1D0120"/>
              </a:solidFill>
              <a:latin typeface="Arial Black" panose="020B0A04020102020204" pitchFamily="34" charset="0"/>
            </a:endParaRPr>
          </a:p>
          <a:p>
            <a:endParaRPr lang="en-GB" sz="4000" dirty="0">
              <a:solidFill>
                <a:srgbClr val="1D0120"/>
              </a:solidFill>
              <a:latin typeface="Arial Black" panose="020B0A04020102020204" pitchFamily="34" charset="0"/>
            </a:endParaRPr>
          </a:p>
          <a:p>
            <a:endParaRPr lang="en-GB" sz="4000" dirty="0">
              <a:solidFill>
                <a:srgbClr val="1D0120"/>
              </a:solidFill>
              <a:latin typeface="Arial Black" panose="020B0A04020102020204" pitchFamily="34" charset="0"/>
            </a:endParaRPr>
          </a:p>
        </p:txBody>
      </p:sp>
      <p:pic>
        <p:nvPicPr>
          <p:cNvPr id="3" name="Picture 2">
            <a:extLst>
              <a:ext uri="{FF2B5EF4-FFF2-40B4-BE49-F238E27FC236}">
                <a16:creationId xmlns:a16="http://schemas.microsoft.com/office/drawing/2014/main" id="{CC84F5E3-EAC2-41C4-8C03-6981EFE38694}"/>
              </a:ext>
            </a:extLst>
          </p:cNvPr>
          <p:cNvPicPr>
            <a:picLocks noChangeAspect="1"/>
          </p:cNvPicPr>
          <p:nvPr/>
        </p:nvPicPr>
        <p:blipFill>
          <a:blip r:embed="rId2"/>
          <a:stretch>
            <a:fillRect/>
          </a:stretch>
        </p:blipFill>
        <p:spPr>
          <a:xfrm>
            <a:off x="938433" y="2906877"/>
            <a:ext cx="10487025" cy="3086100"/>
          </a:xfrm>
          <a:prstGeom prst="rect">
            <a:avLst/>
          </a:prstGeom>
        </p:spPr>
      </p:pic>
    </p:spTree>
    <p:extLst>
      <p:ext uri="{BB962C8B-B14F-4D97-AF65-F5344CB8AC3E}">
        <p14:creationId xmlns:p14="http://schemas.microsoft.com/office/powerpoint/2010/main" val="3356873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A457D1-27B3-491A-B396-1E98F75247FD}"/>
              </a:ext>
            </a:extLst>
          </p:cNvPr>
          <p:cNvGrpSpPr/>
          <p:nvPr/>
        </p:nvGrpSpPr>
        <p:grpSpPr>
          <a:xfrm>
            <a:off x="371443" y="1445467"/>
            <a:ext cx="1590482" cy="2777211"/>
            <a:chOff x="6243464" y="3240000"/>
            <a:chExt cx="1080520" cy="2700000"/>
          </a:xfrm>
        </p:grpSpPr>
        <p:sp>
          <p:nvSpPr>
            <p:cNvPr id="5" name="Hexagon 4">
              <a:extLst>
                <a:ext uri="{FF2B5EF4-FFF2-40B4-BE49-F238E27FC236}">
                  <a16:creationId xmlns:a16="http://schemas.microsoft.com/office/drawing/2014/main" id="{37A152F0-34DB-4439-AF57-D08C8A2EB178}"/>
                </a:ext>
              </a:extLst>
            </p:cNvPr>
            <p:cNvSpPr/>
            <p:nvPr/>
          </p:nvSpPr>
          <p:spPr>
            <a:xfrm rot="16200000">
              <a:off x="6325125" y="4941142"/>
              <a:ext cx="917716" cy="1079999"/>
            </a:xfrm>
            <a:prstGeom prst="hexagon">
              <a:avLst>
                <a:gd name="adj" fmla="val 50000"/>
                <a:gd name="vf" fmla="val 115470"/>
              </a:avLst>
            </a:prstGeom>
            <a:gradFill>
              <a:gsLst>
                <a:gs pos="0">
                  <a:schemeClr val="bg1"/>
                </a:gs>
                <a:gs pos="100000">
                  <a:schemeClr val="bg2">
                    <a:lumMod val="90000"/>
                  </a:schemeClr>
                </a:gs>
              </a:gsLst>
              <a:path path="circle">
                <a:fillToRect l="100000" b="100000"/>
              </a:path>
            </a:gradFill>
            <a:ln>
              <a:noFill/>
            </a:ln>
            <a:effectLst>
              <a:outerShdw blurRad="444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Pentagon 5">
              <a:extLst>
                <a:ext uri="{FF2B5EF4-FFF2-40B4-BE49-F238E27FC236}">
                  <a16:creationId xmlns:a16="http://schemas.microsoft.com/office/drawing/2014/main" id="{C2B52E7E-D293-4741-9A00-38FD15D0ED94}"/>
                </a:ext>
              </a:extLst>
            </p:cNvPr>
            <p:cNvSpPr/>
            <p:nvPr/>
          </p:nvSpPr>
          <p:spPr>
            <a:xfrm rot="5400000">
              <a:off x="5879893" y="3604092"/>
              <a:ext cx="1808183" cy="1079999"/>
            </a:xfrm>
            <a:prstGeom prst="homePlate">
              <a:avLst>
                <a:gd name="adj" fmla="val 41648"/>
              </a:avLst>
            </a:prstGeom>
            <a:gradFill>
              <a:gsLst>
                <a:gs pos="69000">
                  <a:srgbClr val="008000"/>
                </a:gs>
                <a:gs pos="100000">
                  <a:schemeClr val="bg1">
                    <a:lumMod val="95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a:extLst>
                <a:ext uri="{FF2B5EF4-FFF2-40B4-BE49-F238E27FC236}">
                  <a16:creationId xmlns:a16="http://schemas.microsoft.com/office/drawing/2014/main" id="{FEEE9D63-C410-43BE-92A6-9DE09AE125DD}"/>
                </a:ext>
              </a:extLst>
            </p:cNvPr>
            <p:cNvCxnSpPr>
              <a:cxnSpLocks/>
            </p:cNvCxnSpPr>
            <p:nvPr/>
          </p:nvCxnSpPr>
          <p:spPr>
            <a:xfrm flipH="1">
              <a:off x="6243464" y="4472232"/>
              <a:ext cx="1079998" cy="1002809"/>
            </a:xfrm>
            <a:prstGeom prst="line">
              <a:avLst/>
            </a:prstGeom>
            <a:ln w="38100" cap="rnd">
              <a:solidFill>
                <a:schemeClr val="tx1">
                  <a:lumMod val="50000"/>
                  <a:lumOff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AFC1C1E-0C32-40C5-8ADF-42C78C91CFCF}"/>
                </a:ext>
              </a:extLst>
            </p:cNvPr>
            <p:cNvSpPr txBox="1"/>
            <p:nvPr/>
          </p:nvSpPr>
          <p:spPr>
            <a:xfrm>
              <a:off x="6436390" y="3345823"/>
              <a:ext cx="887072" cy="1346490"/>
            </a:xfrm>
            <a:prstGeom prst="rect">
              <a:avLst/>
            </a:prstGeom>
            <a:noFill/>
          </p:spPr>
          <p:txBody>
            <a:bodyPr wrap="square" rtlCol="0">
              <a:spAutoFit/>
            </a:bodyPr>
            <a:lstStyle/>
            <a:p>
              <a:r>
                <a:rPr lang="en-GB" sz="2000" b="1" dirty="0">
                  <a:solidFill>
                    <a:schemeClr val="bg1"/>
                  </a:solidFill>
                </a:rPr>
                <a:t>Feature 5</a:t>
              </a:r>
            </a:p>
            <a:p>
              <a:r>
                <a:rPr lang="en-GB" sz="2000" b="1" dirty="0">
                  <a:solidFill>
                    <a:schemeClr val="bg1"/>
                  </a:solidFill>
                </a:rPr>
                <a:t>Net Advance</a:t>
              </a:r>
            </a:p>
            <a:p>
              <a:endParaRPr lang="en-GB" sz="2400" b="1" dirty="0">
                <a:solidFill>
                  <a:schemeClr val="bg1"/>
                </a:solidFill>
              </a:endParaRPr>
            </a:p>
          </p:txBody>
        </p:sp>
      </p:grpSp>
      <p:pic>
        <p:nvPicPr>
          <p:cNvPr id="9" name="Graphic 8" descr="Money with solid fill">
            <a:extLst>
              <a:ext uri="{FF2B5EF4-FFF2-40B4-BE49-F238E27FC236}">
                <a16:creationId xmlns:a16="http://schemas.microsoft.com/office/drawing/2014/main" id="{8026C5B0-0662-44E5-9B6F-B14A1AA35D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5542" y="3523260"/>
            <a:ext cx="481515" cy="481515"/>
          </a:xfrm>
          <a:prstGeom prst="rect">
            <a:avLst/>
          </a:prstGeom>
        </p:spPr>
      </p:pic>
      <p:sp>
        <p:nvSpPr>
          <p:cNvPr id="10" name="TextBox 9">
            <a:extLst>
              <a:ext uri="{FF2B5EF4-FFF2-40B4-BE49-F238E27FC236}">
                <a16:creationId xmlns:a16="http://schemas.microsoft.com/office/drawing/2014/main" id="{B6B7DB6E-7E68-4D8F-B63C-74E4A8BE24A6}"/>
              </a:ext>
            </a:extLst>
          </p:cNvPr>
          <p:cNvSpPr txBox="1"/>
          <p:nvPr/>
        </p:nvSpPr>
        <p:spPr>
          <a:xfrm>
            <a:off x="4512342" y="0"/>
            <a:ext cx="3037042" cy="707886"/>
          </a:xfrm>
          <a:prstGeom prst="rect">
            <a:avLst/>
          </a:prstGeom>
          <a:noFill/>
        </p:spPr>
        <p:txBody>
          <a:bodyPr wrap="square" rtlCol="0">
            <a:spAutoFit/>
          </a:bodyPr>
          <a:lstStyle/>
          <a:p>
            <a:r>
              <a:rPr lang="en-GB" sz="4000" b="1" dirty="0">
                <a:solidFill>
                  <a:schemeClr val="bg1"/>
                </a:solidFill>
              </a:rPr>
              <a:t>Key Insights</a:t>
            </a:r>
          </a:p>
        </p:txBody>
      </p:sp>
      <p:cxnSp>
        <p:nvCxnSpPr>
          <p:cNvPr id="11" name="Straight Connector 10">
            <a:extLst>
              <a:ext uri="{FF2B5EF4-FFF2-40B4-BE49-F238E27FC236}">
                <a16:creationId xmlns:a16="http://schemas.microsoft.com/office/drawing/2014/main" id="{3EA176DE-1EAC-48FF-8A27-A60FF973AD98}"/>
              </a:ext>
            </a:extLst>
          </p:cNvPr>
          <p:cNvCxnSpPr>
            <a:cxnSpLocks/>
          </p:cNvCxnSpPr>
          <p:nvPr/>
        </p:nvCxnSpPr>
        <p:spPr>
          <a:xfrm flipH="1" flipV="1">
            <a:off x="1166298" y="4222677"/>
            <a:ext cx="1" cy="728522"/>
          </a:xfrm>
          <a:prstGeom prst="line">
            <a:avLst/>
          </a:prstGeom>
          <a:ln w="38100"/>
        </p:spPr>
        <p:style>
          <a:lnRef idx="1">
            <a:schemeClr val="dk1"/>
          </a:lnRef>
          <a:fillRef idx="0">
            <a:schemeClr val="dk1"/>
          </a:fillRef>
          <a:effectRef idx="0">
            <a:schemeClr val="dk1"/>
          </a:effectRef>
          <a:fontRef idx="minor">
            <a:schemeClr val="tx1"/>
          </a:fontRef>
        </p:style>
      </p:cxnSp>
      <p:sp>
        <p:nvSpPr>
          <p:cNvPr id="12" name="Oval 11">
            <a:extLst>
              <a:ext uri="{FF2B5EF4-FFF2-40B4-BE49-F238E27FC236}">
                <a16:creationId xmlns:a16="http://schemas.microsoft.com/office/drawing/2014/main" id="{B41BD6F6-C07B-4F64-ADF0-2C68C1499EEA}"/>
              </a:ext>
            </a:extLst>
          </p:cNvPr>
          <p:cNvSpPr/>
          <p:nvPr/>
        </p:nvSpPr>
        <p:spPr>
          <a:xfrm>
            <a:off x="483065" y="4829796"/>
            <a:ext cx="1366465" cy="657546"/>
          </a:xfrm>
          <a:prstGeom prst="ellipse">
            <a:avLst/>
          </a:prstGeom>
          <a:solidFill>
            <a:srgbClr val="009696"/>
          </a:solidFill>
          <a:ln w="381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A279FEB-7B82-4DFC-89D6-33D8AC547818}"/>
              </a:ext>
            </a:extLst>
          </p:cNvPr>
          <p:cNvSpPr txBox="1"/>
          <p:nvPr/>
        </p:nvSpPr>
        <p:spPr>
          <a:xfrm>
            <a:off x="655422" y="4958514"/>
            <a:ext cx="1472876" cy="400110"/>
          </a:xfrm>
          <a:prstGeom prst="rect">
            <a:avLst/>
          </a:prstGeom>
          <a:noFill/>
        </p:spPr>
        <p:txBody>
          <a:bodyPr wrap="square" rtlCol="0">
            <a:spAutoFit/>
          </a:bodyPr>
          <a:lstStyle/>
          <a:p>
            <a:r>
              <a:rPr lang="en-US" sz="2000" b="1" dirty="0"/>
              <a:t>0-12287</a:t>
            </a:r>
          </a:p>
        </p:txBody>
      </p:sp>
      <p:pic>
        <p:nvPicPr>
          <p:cNvPr id="15" name="Picture 14">
            <a:extLst>
              <a:ext uri="{FF2B5EF4-FFF2-40B4-BE49-F238E27FC236}">
                <a16:creationId xmlns:a16="http://schemas.microsoft.com/office/drawing/2014/main" id="{3351E5FB-19AF-4776-B963-C45E550F7DBE}"/>
              </a:ext>
            </a:extLst>
          </p:cNvPr>
          <p:cNvPicPr>
            <a:picLocks noChangeAspect="1"/>
          </p:cNvPicPr>
          <p:nvPr/>
        </p:nvPicPr>
        <p:blipFill>
          <a:blip r:embed="rId4"/>
          <a:stretch>
            <a:fillRect/>
          </a:stretch>
        </p:blipFill>
        <p:spPr>
          <a:xfrm>
            <a:off x="2244368" y="1445467"/>
            <a:ext cx="9640816" cy="2972422"/>
          </a:xfrm>
          <a:prstGeom prst="rect">
            <a:avLst/>
          </a:prstGeom>
        </p:spPr>
      </p:pic>
      <p:sp>
        <p:nvSpPr>
          <p:cNvPr id="16" name="TextBox 15">
            <a:extLst>
              <a:ext uri="{FF2B5EF4-FFF2-40B4-BE49-F238E27FC236}">
                <a16:creationId xmlns:a16="http://schemas.microsoft.com/office/drawing/2014/main" id="{FF1FF42E-1B98-4DC5-B123-EEF7C7927158}"/>
              </a:ext>
            </a:extLst>
          </p:cNvPr>
          <p:cNvSpPr txBox="1"/>
          <p:nvPr/>
        </p:nvSpPr>
        <p:spPr>
          <a:xfrm>
            <a:off x="6096000" y="1554316"/>
            <a:ext cx="3315848" cy="400110"/>
          </a:xfrm>
          <a:prstGeom prst="rect">
            <a:avLst/>
          </a:prstGeom>
          <a:noFill/>
        </p:spPr>
        <p:txBody>
          <a:bodyPr wrap="square" rtlCol="0">
            <a:spAutoFit/>
          </a:bodyPr>
          <a:lstStyle/>
          <a:p>
            <a:r>
              <a:rPr lang="en-GB" sz="2000" b="1" dirty="0"/>
              <a:t>Net Advance v/s PPI  </a:t>
            </a:r>
          </a:p>
        </p:txBody>
      </p:sp>
      <p:sp>
        <p:nvSpPr>
          <p:cNvPr id="17" name="TextBox 16">
            <a:extLst>
              <a:ext uri="{FF2B5EF4-FFF2-40B4-BE49-F238E27FC236}">
                <a16:creationId xmlns:a16="http://schemas.microsoft.com/office/drawing/2014/main" id="{916B5690-A519-4D69-A411-9F839FAA32E5}"/>
              </a:ext>
            </a:extLst>
          </p:cNvPr>
          <p:cNvSpPr txBox="1"/>
          <p:nvPr/>
        </p:nvSpPr>
        <p:spPr>
          <a:xfrm>
            <a:off x="2170267" y="4758459"/>
            <a:ext cx="9366311" cy="400110"/>
          </a:xfrm>
          <a:prstGeom prst="rect">
            <a:avLst/>
          </a:prstGeom>
          <a:noFill/>
        </p:spPr>
        <p:txBody>
          <a:bodyPr wrap="square" rtlCol="0">
            <a:spAutoFit/>
          </a:bodyPr>
          <a:lstStyle/>
          <a:p>
            <a:pPr algn="l"/>
            <a:r>
              <a:rPr lang="en-US" sz="2000" b="1" dirty="0"/>
              <a:t>Customers with Net advance between 3447 to 12287 are like to buy PPI products.</a:t>
            </a:r>
          </a:p>
        </p:txBody>
      </p:sp>
    </p:spTree>
    <p:extLst>
      <p:ext uri="{BB962C8B-B14F-4D97-AF65-F5344CB8AC3E}">
        <p14:creationId xmlns:p14="http://schemas.microsoft.com/office/powerpoint/2010/main" val="272696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9FB6A57-8A38-4315-9E7F-4B513C4284D7}"/>
              </a:ext>
            </a:extLst>
          </p:cNvPr>
          <p:cNvGrpSpPr/>
          <p:nvPr/>
        </p:nvGrpSpPr>
        <p:grpSpPr>
          <a:xfrm>
            <a:off x="303035" y="1433253"/>
            <a:ext cx="1530348" cy="2702472"/>
            <a:chOff x="9064046" y="1437528"/>
            <a:chExt cx="1188000" cy="2702472"/>
          </a:xfrm>
        </p:grpSpPr>
        <p:sp>
          <p:nvSpPr>
            <p:cNvPr id="5" name="Hexagon 4">
              <a:extLst>
                <a:ext uri="{FF2B5EF4-FFF2-40B4-BE49-F238E27FC236}">
                  <a16:creationId xmlns:a16="http://schemas.microsoft.com/office/drawing/2014/main" id="{C440C788-6C9E-44E0-8B97-7D5C28965466}"/>
                </a:ext>
              </a:extLst>
            </p:cNvPr>
            <p:cNvSpPr/>
            <p:nvPr/>
          </p:nvSpPr>
          <p:spPr>
            <a:xfrm rot="16200000">
              <a:off x="9205125" y="3141142"/>
              <a:ext cx="917716" cy="1079999"/>
            </a:xfrm>
            <a:prstGeom prst="hexagon">
              <a:avLst>
                <a:gd name="adj" fmla="val 50000"/>
                <a:gd name="vf" fmla="val 115470"/>
              </a:avLst>
            </a:prstGeom>
            <a:gradFill>
              <a:gsLst>
                <a:gs pos="0">
                  <a:schemeClr val="bg1"/>
                </a:gs>
                <a:gs pos="100000">
                  <a:schemeClr val="bg2">
                    <a:lumMod val="90000"/>
                  </a:schemeClr>
                </a:gs>
              </a:gsLst>
              <a:path path="circle">
                <a:fillToRect l="100000" b="100000"/>
              </a:path>
            </a:gradFill>
            <a:ln>
              <a:noFill/>
            </a:ln>
            <a:effectLst>
              <a:outerShdw blurRad="444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Pentagon 5">
              <a:extLst>
                <a:ext uri="{FF2B5EF4-FFF2-40B4-BE49-F238E27FC236}">
                  <a16:creationId xmlns:a16="http://schemas.microsoft.com/office/drawing/2014/main" id="{7CDE54AD-5557-4718-9686-E544305058DF}"/>
                </a:ext>
              </a:extLst>
            </p:cNvPr>
            <p:cNvSpPr/>
            <p:nvPr/>
          </p:nvSpPr>
          <p:spPr>
            <a:xfrm rot="5400000">
              <a:off x="8753954" y="1747620"/>
              <a:ext cx="1808183" cy="1188000"/>
            </a:xfrm>
            <a:prstGeom prst="homePlate">
              <a:avLst>
                <a:gd name="adj" fmla="val 41648"/>
              </a:avLst>
            </a:prstGeom>
            <a:gradFill>
              <a:gsLst>
                <a:gs pos="69000">
                  <a:srgbClr val="FF0000"/>
                </a:gs>
                <a:gs pos="100000">
                  <a:schemeClr val="bg1">
                    <a:lumMod val="95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a:extLst>
                <a:ext uri="{FF2B5EF4-FFF2-40B4-BE49-F238E27FC236}">
                  <a16:creationId xmlns:a16="http://schemas.microsoft.com/office/drawing/2014/main" id="{8C72AB61-D287-4C77-BC28-EECD18DA8A8A}"/>
                </a:ext>
              </a:extLst>
            </p:cNvPr>
            <p:cNvCxnSpPr>
              <a:cxnSpLocks/>
            </p:cNvCxnSpPr>
            <p:nvPr/>
          </p:nvCxnSpPr>
          <p:spPr>
            <a:xfrm flipH="1">
              <a:off x="9123987" y="2665282"/>
              <a:ext cx="1128059" cy="1009759"/>
            </a:xfrm>
            <a:prstGeom prst="line">
              <a:avLst/>
            </a:prstGeom>
            <a:ln w="38100" cap="rnd">
              <a:solidFill>
                <a:schemeClr val="tx1">
                  <a:lumMod val="50000"/>
                  <a:lumOff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CD81968-AB5A-4C79-87E9-22DA9F1E14A7}"/>
                </a:ext>
              </a:extLst>
            </p:cNvPr>
            <p:cNvSpPr txBox="1"/>
            <p:nvPr/>
          </p:nvSpPr>
          <p:spPr>
            <a:xfrm>
              <a:off x="9223443" y="1609256"/>
              <a:ext cx="1028603" cy="720649"/>
            </a:xfrm>
            <a:prstGeom prst="rect">
              <a:avLst/>
            </a:prstGeom>
            <a:noFill/>
          </p:spPr>
          <p:txBody>
            <a:bodyPr wrap="square" rtlCol="0">
              <a:spAutoFit/>
            </a:bodyPr>
            <a:lstStyle/>
            <a:p>
              <a:r>
                <a:rPr lang="en-GB" sz="2000" b="1" dirty="0">
                  <a:solidFill>
                    <a:schemeClr val="bg1"/>
                  </a:solidFill>
                </a:rPr>
                <a:t>Feature 6</a:t>
              </a:r>
            </a:p>
            <a:p>
              <a:r>
                <a:rPr lang="en-GB" sz="2000" b="1" dirty="0">
                  <a:solidFill>
                    <a:schemeClr val="bg1"/>
                  </a:solidFill>
                </a:rPr>
                <a:t>Term </a:t>
              </a:r>
            </a:p>
          </p:txBody>
        </p:sp>
      </p:grpSp>
      <p:pic>
        <p:nvPicPr>
          <p:cNvPr id="9" name="Graphic 8" descr="Daily calendar with solid fill">
            <a:extLst>
              <a:ext uri="{FF2B5EF4-FFF2-40B4-BE49-F238E27FC236}">
                <a16:creationId xmlns:a16="http://schemas.microsoft.com/office/drawing/2014/main" id="{2D24F298-2A8C-4C03-91CD-E36A3C3BB9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6217" y="3491736"/>
            <a:ext cx="463975" cy="463975"/>
          </a:xfrm>
          <a:prstGeom prst="rect">
            <a:avLst/>
          </a:prstGeom>
        </p:spPr>
      </p:pic>
      <p:sp>
        <p:nvSpPr>
          <p:cNvPr id="10" name="TextBox 9">
            <a:extLst>
              <a:ext uri="{FF2B5EF4-FFF2-40B4-BE49-F238E27FC236}">
                <a16:creationId xmlns:a16="http://schemas.microsoft.com/office/drawing/2014/main" id="{DC249D16-6C00-4269-944E-91DCE46C738D}"/>
              </a:ext>
            </a:extLst>
          </p:cNvPr>
          <p:cNvSpPr txBox="1"/>
          <p:nvPr/>
        </p:nvSpPr>
        <p:spPr>
          <a:xfrm>
            <a:off x="4577479" y="82193"/>
            <a:ext cx="3037042" cy="707886"/>
          </a:xfrm>
          <a:prstGeom prst="rect">
            <a:avLst/>
          </a:prstGeom>
          <a:noFill/>
        </p:spPr>
        <p:txBody>
          <a:bodyPr wrap="square" rtlCol="0">
            <a:spAutoFit/>
          </a:bodyPr>
          <a:lstStyle/>
          <a:p>
            <a:r>
              <a:rPr lang="en-GB" sz="4000" b="1" dirty="0">
                <a:solidFill>
                  <a:schemeClr val="bg1"/>
                </a:solidFill>
              </a:rPr>
              <a:t>Key Insights</a:t>
            </a:r>
          </a:p>
        </p:txBody>
      </p:sp>
      <p:cxnSp>
        <p:nvCxnSpPr>
          <p:cNvPr id="11" name="Straight Connector 10">
            <a:extLst>
              <a:ext uri="{FF2B5EF4-FFF2-40B4-BE49-F238E27FC236}">
                <a16:creationId xmlns:a16="http://schemas.microsoft.com/office/drawing/2014/main" id="{A42D675A-1CA4-466A-9416-CF213ED6D010}"/>
              </a:ext>
            </a:extLst>
          </p:cNvPr>
          <p:cNvCxnSpPr>
            <a:cxnSpLocks/>
          </p:cNvCxnSpPr>
          <p:nvPr/>
        </p:nvCxnSpPr>
        <p:spPr>
          <a:xfrm flipH="1" flipV="1">
            <a:off x="1075855" y="4134187"/>
            <a:ext cx="1" cy="728522"/>
          </a:xfrm>
          <a:prstGeom prst="line">
            <a:avLst/>
          </a:prstGeom>
          <a:ln w="38100"/>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BAB302E4-18A5-45B3-8A31-CA53217D3027}"/>
              </a:ext>
            </a:extLst>
          </p:cNvPr>
          <p:cNvSpPr/>
          <p:nvPr/>
        </p:nvSpPr>
        <p:spPr>
          <a:xfrm>
            <a:off x="412819" y="4767201"/>
            <a:ext cx="1366465" cy="657546"/>
          </a:xfrm>
          <a:prstGeom prst="ellipse">
            <a:avLst/>
          </a:prstGeom>
          <a:solidFill>
            <a:srgbClr val="009696"/>
          </a:solidFill>
          <a:ln w="381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08D2AC7-A5A4-4878-B8C5-7104AC923531}"/>
              </a:ext>
            </a:extLst>
          </p:cNvPr>
          <p:cNvSpPr txBox="1"/>
          <p:nvPr/>
        </p:nvSpPr>
        <p:spPr>
          <a:xfrm>
            <a:off x="598253" y="4862709"/>
            <a:ext cx="1066160" cy="400110"/>
          </a:xfrm>
          <a:prstGeom prst="rect">
            <a:avLst/>
          </a:prstGeom>
          <a:noFill/>
        </p:spPr>
        <p:txBody>
          <a:bodyPr wrap="square" rtlCol="0">
            <a:spAutoFit/>
          </a:bodyPr>
          <a:lstStyle/>
          <a:p>
            <a:r>
              <a:rPr lang="en-US" sz="2000" b="1" dirty="0"/>
              <a:t>2 – 5 yrs</a:t>
            </a:r>
          </a:p>
        </p:txBody>
      </p:sp>
      <p:pic>
        <p:nvPicPr>
          <p:cNvPr id="16" name="Picture 15">
            <a:extLst>
              <a:ext uri="{FF2B5EF4-FFF2-40B4-BE49-F238E27FC236}">
                <a16:creationId xmlns:a16="http://schemas.microsoft.com/office/drawing/2014/main" id="{982E0085-E62C-4809-A1E9-23A6F95B1AE5}"/>
              </a:ext>
            </a:extLst>
          </p:cNvPr>
          <p:cNvPicPr>
            <a:picLocks noChangeAspect="1"/>
          </p:cNvPicPr>
          <p:nvPr/>
        </p:nvPicPr>
        <p:blipFill>
          <a:blip r:embed="rId4"/>
          <a:stretch>
            <a:fillRect/>
          </a:stretch>
        </p:blipFill>
        <p:spPr>
          <a:xfrm>
            <a:off x="2227436" y="1433253"/>
            <a:ext cx="9661521" cy="3373656"/>
          </a:xfrm>
          <a:prstGeom prst="rect">
            <a:avLst/>
          </a:prstGeom>
        </p:spPr>
      </p:pic>
      <p:sp>
        <p:nvSpPr>
          <p:cNvPr id="17" name="TextBox 16">
            <a:extLst>
              <a:ext uri="{FF2B5EF4-FFF2-40B4-BE49-F238E27FC236}">
                <a16:creationId xmlns:a16="http://schemas.microsoft.com/office/drawing/2014/main" id="{B8EDC67A-B081-48A1-BA71-7814CA8B21B7}"/>
              </a:ext>
            </a:extLst>
          </p:cNvPr>
          <p:cNvSpPr txBox="1"/>
          <p:nvPr/>
        </p:nvSpPr>
        <p:spPr>
          <a:xfrm>
            <a:off x="6404225" y="1565195"/>
            <a:ext cx="3315848" cy="400110"/>
          </a:xfrm>
          <a:prstGeom prst="rect">
            <a:avLst/>
          </a:prstGeom>
          <a:noFill/>
        </p:spPr>
        <p:txBody>
          <a:bodyPr wrap="square" rtlCol="0">
            <a:spAutoFit/>
          </a:bodyPr>
          <a:lstStyle/>
          <a:p>
            <a:r>
              <a:rPr lang="en-GB" sz="2000" b="1" dirty="0"/>
              <a:t>Term v/s PPI  </a:t>
            </a:r>
          </a:p>
        </p:txBody>
      </p:sp>
      <p:sp>
        <p:nvSpPr>
          <p:cNvPr id="18" name="TextBox 17">
            <a:extLst>
              <a:ext uri="{FF2B5EF4-FFF2-40B4-BE49-F238E27FC236}">
                <a16:creationId xmlns:a16="http://schemas.microsoft.com/office/drawing/2014/main" id="{5125E9AD-ED5E-43AE-9203-3865939E92C3}"/>
              </a:ext>
            </a:extLst>
          </p:cNvPr>
          <p:cNvSpPr txBox="1"/>
          <p:nvPr/>
        </p:nvSpPr>
        <p:spPr>
          <a:xfrm>
            <a:off x="2227436" y="4898520"/>
            <a:ext cx="9366311" cy="1235979"/>
          </a:xfrm>
          <a:prstGeom prst="rect">
            <a:avLst/>
          </a:prstGeom>
          <a:noFill/>
        </p:spPr>
        <p:txBody>
          <a:bodyPr wrap="square" rtlCol="0">
            <a:spAutoFit/>
          </a:bodyPr>
          <a:lstStyle/>
          <a:p>
            <a:pPr marR="0" lvl="0">
              <a:lnSpc>
                <a:spcPct val="115000"/>
              </a:lnSpc>
              <a:spcBef>
                <a:spcPts val="0"/>
              </a:spcBef>
              <a:spcAft>
                <a:spcPts val="800"/>
              </a:spcAft>
              <a:buSzPts val="1000"/>
              <a:tabLst>
                <a:tab pos="457200" algn="l"/>
              </a:tabLst>
            </a:pPr>
            <a:r>
              <a:rPr lang="en-US" sz="2000" b="1" dirty="0"/>
              <a:t>- About 50% of the terms were of 50-65 months irrespective of the PPI flag</a:t>
            </a:r>
          </a:p>
          <a:p>
            <a:pPr marR="0" lvl="0">
              <a:lnSpc>
                <a:spcPct val="115000"/>
              </a:lnSpc>
              <a:spcBef>
                <a:spcPts val="0"/>
              </a:spcBef>
              <a:spcAft>
                <a:spcPts val="800"/>
              </a:spcAft>
              <a:buSzPts val="1000"/>
              <a:tabLst>
                <a:tab pos="457200" algn="l"/>
              </a:tabLst>
            </a:pPr>
            <a:r>
              <a:rPr lang="en-US" sz="2000" b="1" dirty="0"/>
              <a:t>- People with term plan between 2 to 5 years and 10 years can buy insurance. It is highly like for people with 5 term plan to buy insurance</a:t>
            </a:r>
          </a:p>
        </p:txBody>
      </p:sp>
    </p:spTree>
    <p:extLst>
      <p:ext uri="{BB962C8B-B14F-4D97-AF65-F5344CB8AC3E}">
        <p14:creationId xmlns:p14="http://schemas.microsoft.com/office/powerpoint/2010/main" val="1245152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78E601E-7B23-4FC5-B27A-6EFF806F9F25}"/>
              </a:ext>
            </a:extLst>
          </p:cNvPr>
          <p:cNvGrpSpPr/>
          <p:nvPr/>
        </p:nvGrpSpPr>
        <p:grpSpPr>
          <a:xfrm>
            <a:off x="10030524" y="1368888"/>
            <a:ext cx="2028467" cy="2700000"/>
            <a:chOff x="3363983" y="2160000"/>
            <a:chExt cx="1353473" cy="2700000"/>
          </a:xfrm>
        </p:grpSpPr>
        <p:sp>
          <p:nvSpPr>
            <p:cNvPr id="7" name="Hexagon 6">
              <a:extLst>
                <a:ext uri="{FF2B5EF4-FFF2-40B4-BE49-F238E27FC236}">
                  <a16:creationId xmlns:a16="http://schemas.microsoft.com/office/drawing/2014/main" id="{8D009C0C-CB58-4438-A992-C34A24B2A2BD}"/>
                </a:ext>
              </a:extLst>
            </p:cNvPr>
            <p:cNvSpPr/>
            <p:nvPr/>
          </p:nvSpPr>
          <p:spPr>
            <a:xfrm rot="16200000">
              <a:off x="3445125" y="3861142"/>
              <a:ext cx="917716" cy="1079999"/>
            </a:xfrm>
            <a:prstGeom prst="hexagon">
              <a:avLst>
                <a:gd name="adj" fmla="val 50000"/>
                <a:gd name="vf" fmla="val 115470"/>
              </a:avLst>
            </a:prstGeom>
            <a:gradFill>
              <a:gsLst>
                <a:gs pos="0">
                  <a:schemeClr val="bg1"/>
                </a:gs>
                <a:gs pos="100000">
                  <a:schemeClr val="bg2">
                    <a:lumMod val="90000"/>
                  </a:schemeClr>
                </a:gs>
              </a:gsLst>
              <a:path path="circle">
                <a:fillToRect l="100000" b="100000"/>
              </a:path>
            </a:gradFill>
            <a:ln>
              <a:noFill/>
            </a:ln>
            <a:effectLst>
              <a:outerShdw blurRad="444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Pentagon 7">
              <a:extLst>
                <a:ext uri="{FF2B5EF4-FFF2-40B4-BE49-F238E27FC236}">
                  <a16:creationId xmlns:a16="http://schemas.microsoft.com/office/drawing/2014/main" id="{BC0D3E1E-F6FE-40BA-A6FA-732FFF852543}"/>
                </a:ext>
              </a:extLst>
            </p:cNvPr>
            <p:cNvSpPr/>
            <p:nvPr/>
          </p:nvSpPr>
          <p:spPr>
            <a:xfrm rot="5400000">
              <a:off x="2999893" y="2524092"/>
              <a:ext cx="1808183" cy="1079999"/>
            </a:xfrm>
            <a:prstGeom prst="homePlate">
              <a:avLst>
                <a:gd name="adj" fmla="val 41648"/>
              </a:avLst>
            </a:prstGeom>
            <a:gradFill>
              <a:gsLst>
                <a:gs pos="69000">
                  <a:srgbClr val="0070C0"/>
                </a:gs>
                <a:gs pos="100000">
                  <a:schemeClr val="bg1">
                    <a:lumMod val="95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a:extLst>
                <a:ext uri="{FF2B5EF4-FFF2-40B4-BE49-F238E27FC236}">
                  <a16:creationId xmlns:a16="http://schemas.microsoft.com/office/drawing/2014/main" id="{0D8D9986-9BAD-4120-A3F1-569C04F5E4D6}"/>
                </a:ext>
              </a:extLst>
            </p:cNvPr>
            <p:cNvCxnSpPr>
              <a:cxnSpLocks/>
            </p:cNvCxnSpPr>
            <p:nvPr/>
          </p:nvCxnSpPr>
          <p:spPr>
            <a:xfrm flipH="1">
              <a:off x="3363985" y="3328828"/>
              <a:ext cx="1079998" cy="1057073"/>
            </a:xfrm>
            <a:prstGeom prst="line">
              <a:avLst/>
            </a:prstGeom>
            <a:ln w="38100" cap="rnd">
              <a:solidFill>
                <a:schemeClr val="tx1">
                  <a:lumMod val="50000"/>
                  <a:lumOff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521672E-CDA4-4708-A7B3-AB30E6DD9C9B}"/>
                </a:ext>
              </a:extLst>
            </p:cNvPr>
            <p:cNvSpPr txBox="1"/>
            <p:nvPr/>
          </p:nvSpPr>
          <p:spPr>
            <a:xfrm>
              <a:off x="3446166" y="2279930"/>
              <a:ext cx="1271290" cy="707886"/>
            </a:xfrm>
            <a:prstGeom prst="rect">
              <a:avLst/>
            </a:prstGeom>
            <a:noFill/>
          </p:spPr>
          <p:txBody>
            <a:bodyPr wrap="square" rtlCol="0">
              <a:spAutoFit/>
            </a:bodyPr>
            <a:lstStyle/>
            <a:p>
              <a:r>
                <a:rPr lang="en-GB" sz="2000" b="1" dirty="0">
                  <a:solidFill>
                    <a:schemeClr val="bg1"/>
                  </a:solidFill>
                </a:rPr>
                <a:t>Feature 7</a:t>
              </a:r>
            </a:p>
            <a:p>
              <a:r>
                <a:rPr lang="en-GB" sz="2000" b="1" dirty="0">
                  <a:solidFill>
                    <a:schemeClr val="bg1"/>
                  </a:solidFill>
                </a:rPr>
                <a:t>Loan Type</a:t>
              </a:r>
            </a:p>
          </p:txBody>
        </p:sp>
      </p:grpSp>
      <p:sp>
        <p:nvSpPr>
          <p:cNvPr id="11" name="TextBox 10">
            <a:extLst>
              <a:ext uri="{FF2B5EF4-FFF2-40B4-BE49-F238E27FC236}">
                <a16:creationId xmlns:a16="http://schemas.microsoft.com/office/drawing/2014/main" id="{4B83E36D-7383-4DA5-A645-A1474D38E902}"/>
              </a:ext>
            </a:extLst>
          </p:cNvPr>
          <p:cNvSpPr txBox="1"/>
          <p:nvPr/>
        </p:nvSpPr>
        <p:spPr>
          <a:xfrm>
            <a:off x="4577479" y="0"/>
            <a:ext cx="3037042" cy="707886"/>
          </a:xfrm>
          <a:prstGeom prst="rect">
            <a:avLst/>
          </a:prstGeom>
          <a:noFill/>
        </p:spPr>
        <p:txBody>
          <a:bodyPr wrap="square" rtlCol="0">
            <a:spAutoFit/>
          </a:bodyPr>
          <a:lstStyle/>
          <a:p>
            <a:r>
              <a:rPr lang="en-GB" sz="4000" b="1" dirty="0">
                <a:solidFill>
                  <a:schemeClr val="bg1"/>
                </a:solidFill>
              </a:rPr>
              <a:t>Key Insights</a:t>
            </a:r>
          </a:p>
        </p:txBody>
      </p:sp>
      <p:pic>
        <p:nvPicPr>
          <p:cNvPr id="14" name="Graphic 13" descr="Loan with solid fill">
            <a:extLst>
              <a:ext uri="{FF2B5EF4-FFF2-40B4-BE49-F238E27FC236}">
                <a16:creationId xmlns:a16="http://schemas.microsoft.com/office/drawing/2014/main" id="{682F7E29-DF48-4316-8A97-C6DBD0D14B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87557" y="3304960"/>
            <a:ext cx="457200" cy="457200"/>
          </a:xfrm>
          <a:prstGeom prst="rect">
            <a:avLst/>
          </a:prstGeom>
        </p:spPr>
      </p:pic>
      <p:pic>
        <p:nvPicPr>
          <p:cNvPr id="16" name="Picture 15">
            <a:extLst>
              <a:ext uri="{FF2B5EF4-FFF2-40B4-BE49-F238E27FC236}">
                <a16:creationId xmlns:a16="http://schemas.microsoft.com/office/drawing/2014/main" id="{5410C7F8-0DB7-4266-AA51-8A5A0708E512}"/>
              </a:ext>
            </a:extLst>
          </p:cNvPr>
          <p:cNvPicPr>
            <a:picLocks noChangeAspect="1"/>
          </p:cNvPicPr>
          <p:nvPr/>
        </p:nvPicPr>
        <p:blipFill>
          <a:blip r:embed="rId4"/>
          <a:stretch>
            <a:fillRect/>
          </a:stretch>
        </p:blipFill>
        <p:spPr>
          <a:xfrm>
            <a:off x="1872372" y="1368888"/>
            <a:ext cx="6848028" cy="3326401"/>
          </a:xfrm>
          <a:prstGeom prst="rect">
            <a:avLst/>
          </a:prstGeom>
        </p:spPr>
      </p:pic>
      <p:cxnSp>
        <p:nvCxnSpPr>
          <p:cNvPr id="17" name="Straight Connector 16">
            <a:extLst>
              <a:ext uri="{FF2B5EF4-FFF2-40B4-BE49-F238E27FC236}">
                <a16:creationId xmlns:a16="http://schemas.microsoft.com/office/drawing/2014/main" id="{73775FA6-B0E0-42EF-8CE8-9128A0108F86}"/>
              </a:ext>
            </a:extLst>
          </p:cNvPr>
          <p:cNvCxnSpPr>
            <a:cxnSpLocks/>
          </p:cNvCxnSpPr>
          <p:nvPr/>
        </p:nvCxnSpPr>
        <p:spPr>
          <a:xfrm flipH="1" flipV="1">
            <a:off x="10839829" y="4068887"/>
            <a:ext cx="1" cy="728522"/>
          </a:xfrm>
          <a:prstGeom prst="line">
            <a:avLst/>
          </a:prstGeom>
          <a:ln w="38100"/>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F2C017EA-3681-4401-B578-57DBB2AF5E32}"/>
              </a:ext>
            </a:extLst>
          </p:cNvPr>
          <p:cNvSpPr/>
          <p:nvPr/>
        </p:nvSpPr>
        <p:spPr>
          <a:xfrm>
            <a:off x="10132925" y="4718319"/>
            <a:ext cx="1366465" cy="657546"/>
          </a:xfrm>
          <a:prstGeom prst="ellipse">
            <a:avLst/>
          </a:prstGeom>
          <a:solidFill>
            <a:srgbClr val="009696"/>
          </a:solidFill>
          <a:ln w="381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07D7EFE-2A28-44B6-8BF8-BA509D82DE65}"/>
              </a:ext>
            </a:extLst>
          </p:cNvPr>
          <p:cNvSpPr txBox="1"/>
          <p:nvPr/>
        </p:nvSpPr>
        <p:spPr>
          <a:xfrm>
            <a:off x="10153693" y="4847037"/>
            <a:ext cx="1366459" cy="400110"/>
          </a:xfrm>
          <a:prstGeom prst="rect">
            <a:avLst/>
          </a:prstGeom>
          <a:noFill/>
        </p:spPr>
        <p:txBody>
          <a:bodyPr wrap="square" rtlCol="0">
            <a:spAutoFit/>
          </a:bodyPr>
          <a:lstStyle/>
          <a:p>
            <a:r>
              <a:rPr lang="en-US" sz="2000" b="1" dirty="0"/>
              <a:t>Unsecured</a:t>
            </a:r>
          </a:p>
        </p:txBody>
      </p:sp>
      <p:sp>
        <p:nvSpPr>
          <p:cNvPr id="20" name="TextBox 19">
            <a:extLst>
              <a:ext uri="{FF2B5EF4-FFF2-40B4-BE49-F238E27FC236}">
                <a16:creationId xmlns:a16="http://schemas.microsoft.com/office/drawing/2014/main" id="{149A532D-5B5D-4413-B18C-D6B727B87BE5}"/>
              </a:ext>
            </a:extLst>
          </p:cNvPr>
          <p:cNvSpPr txBox="1"/>
          <p:nvPr/>
        </p:nvSpPr>
        <p:spPr>
          <a:xfrm>
            <a:off x="1139052" y="4972722"/>
            <a:ext cx="9366311" cy="425501"/>
          </a:xfrm>
          <a:prstGeom prst="rect">
            <a:avLst/>
          </a:prstGeom>
          <a:noFill/>
        </p:spPr>
        <p:txBody>
          <a:bodyPr wrap="square" rtlCol="0">
            <a:spAutoFit/>
          </a:bodyPr>
          <a:lstStyle/>
          <a:p>
            <a:pPr marR="0" lvl="0">
              <a:lnSpc>
                <a:spcPct val="115000"/>
              </a:lnSpc>
              <a:spcBef>
                <a:spcPts val="0"/>
              </a:spcBef>
              <a:spcAft>
                <a:spcPts val="800"/>
              </a:spcAft>
              <a:buSzPts val="1000"/>
              <a:tabLst>
                <a:tab pos="457200" algn="l"/>
              </a:tabLst>
            </a:pPr>
            <a:r>
              <a:rPr lang="en-US" sz="2000" b="1" dirty="0"/>
              <a:t>Data shows that there are higher number of unsecured loan preferring customers</a:t>
            </a:r>
          </a:p>
        </p:txBody>
      </p:sp>
      <p:sp>
        <p:nvSpPr>
          <p:cNvPr id="21" name="TextBox 20">
            <a:extLst>
              <a:ext uri="{FF2B5EF4-FFF2-40B4-BE49-F238E27FC236}">
                <a16:creationId xmlns:a16="http://schemas.microsoft.com/office/drawing/2014/main" id="{5DD80C8A-3257-44F6-A84A-6F93428E7C51}"/>
              </a:ext>
            </a:extLst>
          </p:cNvPr>
          <p:cNvSpPr txBox="1"/>
          <p:nvPr/>
        </p:nvSpPr>
        <p:spPr>
          <a:xfrm>
            <a:off x="4577479" y="1488818"/>
            <a:ext cx="3315848" cy="400110"/>
          </a:xfrm>
          <a:prstGeom prst="rect">
            <a:avLst/>
          </a:prstGeom>
          <a:noFill/>
        </p:spPr>
        <p:txBody>
          <a:bodyPr wrap="square" rtlCol="0">
            <a:spAutoFit/>
          </a:bodyPr>
          <a:lstStyle/>
          <a:p>
            <a:r>
              <a:rPr lang="en-GB" sz="2000" b="1" dirty="0"/>
              <a:t>Loan Type v/s PPI  </a:t>
            </a:r>
          </a:p>
        </p:txBody>
      </p:sp>
    </p:spTree>
    <p:extLst>
      <p:ext uri="{BB962C8B-B14F-4D97-AF65-F5344CB8AC3E}">
        <p14:creationId xmlns:p14="http://schemas.microsoft.com/office/powerpoint/2010/main" val="1158828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35718D2-3127-41AB-B28F-B0361013EC70}"/>
              </a:ext>
            </a:extLst>
          </p:cNvPr>
          <p:cNvGrpSpPr/>
          <p:nvPr/>
        </p:nvGrpSpPr>
        <p:grpSpPr>
          <a:xfrm>
            <a:off x="221774" y="1168119"/>
            <a:ext cx="1925525" cy="2700000"/>
            <a:chOff x="7683983" y="2160000"/>
            <a:chExt cx="1318562" cy="2700000"/>
          </a:xfrm>
        </p:grpSpPr>
        <p:sp>
          <p:nvSpPr>
            <p:cNvPr id="5" name="Hexagon 4">
              <a:extLst>
                <a:ext uri="{FF2B5EF4-FFF2-40B4-BE49-F238E27FC236}">
                  <a16:creationId xmlns:a16="http://schemas.microsoft.com/office/drawing/2014/main" id="{4B1CE6F7-16CC-4D72-B5D0-E6E4B8F1E13C}"/>
                </a:ext>
              </a:extLst>
            </p:cNvPr>
            <p:cNvSpPr/>
            <p:nvPr/>
          </p:nvSpPr>
          <p:spPr>
            <a:xfrm rot="16200000">
              <a:off x="7765125" y="3861142"/>
              <a:ext cx="917716" cy="1079999"/>
            </a:xfrm>
            <a:prstGeom prst="hexagon">
              <a:avLst>
                <a:gd name="adj" fmla="val 50000"/>
                <a:gd name="vf" fmla="val 115470"/>
              </a:avLst>
            </a:prstGeom>
            <a:gradFill>
              <a:gsLst>
                <a:gs pos="0">
                  <a:schemeClr val="bg1"/>
                </a:gs>
                <a:gs pos="100000">
                  <a:schemeClr val="bg2">
                    <a:lumMod val="90000"/>
                  </a:schemeClr>
                </a:gs>
              </a:gsLst>
              <a:path path="circle">
                <a:fillToRect l="100000" b="100000"/>
              </a:path>
            </a:gradFill>
            <a:ln>
              <a:noFill/>
            </a:ln>
            <a:effectLst>
              <a:outerShdw blurRad="444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Pentagon 5">
              <a:extLst>
                <a:ext uri="{FF2B5EF4-FFF2-40B4-BE49-F238E27FC236}">
                  <a16:creationId xmlns:a16="http://schemas.microsoft.com/office/drawing/2014/main" id="{077B88D0-EA26-491A-ACFF-0E6561CF0F4D}"/>
                </a:ext>
              </a:extLst>
            </p:cNvPr>
            <p:cNvSpPr/>
            <p:nvPr/>
          </p:nvSpPr>
          <p:spPr>
            <a:xfrm rot="5400000">
              <a:off x="7319893" y="2524092"/>
              <a:ext cx="1808183" cy="1079999"/>
            </a:xfrm>
            <a:prstGeom prst="homePlate">
              <a:avLst>
                <a:gd name="adj" fmla="val 41648"/>
              </a:avLst>
            </a:prstGeom>
            <a:gradFill>
              <a:gsLst>
                <a:gs pos="69000">
                  <a:srgbClr val="FFC000"/>
                </a:gs>
                <a:gs pos="100000">
                  <a:schemeClr val="bg1">
                    <a:lumMod val="95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a:extLst>
                <a:ext uri="{FF2B5EF4-FFF2-40B4-BE49-F238E27FC236}">
                  <a16:creationId xmlns:a16="http://schemas.microsoft.com/office/drawing/2014/main" id="{77DE2D2D-0B7D-4EDA-8533-38E881ABE528}"/>
                </a:ext>
              </a:extLst>
            </p:cNvPr>
            <p:cNvCxnSpPr>
              <a:cxnSpLocks/>
            </p:cNvCxnSpPr>
            <p:nvPr/>
          </p:nvCxnSpPr>
          <p:spPr>
            <a:xfrm flipH="1">
              <a:off x="7698266" y="3359080"/>
              <a:ext cx="1070476" cy="1051946"/>
            </a:xfrm>
            <a:prstGeom prst="line">
              <a:avLst/>
            </a:prstGeom>
            <a:ln w="38100" cap="rnd">
              <a:solidFill>
                <a:schemeClr val="tx1">
                  <a:lumMod val="50000"/>
                  <a:lumOff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D02DDF6-F2C3-400F-AB13-62A2A0F9124B}"/>
                </a:ext>
              </a:extLst>
            </p:cNvPr>
            <p:cNvSpPr txBox="1"/>
            <p:nvPr/>
          </p:nvSpPr>
          <p:spPr>
            <a:xfrm>
              <a:off x="7731255" y="2294611"/>
              <a:ext cx="1271290" cy="1323439"/>
            </a:xfrm>
            <a:prstGeom prst="rect">
              <a:avLst/>
            </a:prstGeom>
            <a:noFill/>
          </p:spPr>
          <p:txBody>
            <a:bodyPr wrap="square" rtlCol="0">
              <a:spAutoFit/>
            </a:bodyPr>
            <a:lstStyle/>
            <a:p>
              <a:r>
                <a:rPr lang="en-GB" sz="2000" b="1" dirty="0">
                  <a:solidFill>
                    <a:schemeClr val="bg1"/>
                  </a:solidFill>
                </a:rPr>
                <a:t>Feature 8</a:t>
              </a:r>
            </a:p>
            <a:p>
              <a:r>
                <a:rPr lang="en-GB" b="1" dirty="0">
                  <a:solidFill>
                    <a:schemeClr val="bg1"/>
                  </a:solidFill>
                </a:rPr>
                <a:t>Outstanding</a:t>
              </a:r>
              <a:r>
                <a:rPr lang="en-GB" sz="2000" b="1" dirty="0">
                  <a:solidFill>
                    <a:schemeClr val="bg1"/>
                  </a:solidFill>
                </a:rPr>
                <a:t> Balance </a:t>
              </a:r>
            </a:p>
            <a:p>
              <a:endParaRPr lang="en-GB" sz="2000" b="1" dirty="0">
                <a:solidFill>
                  <a:schemeClr val="bg1"/>
                </a:solidFill>
              </a:endParaRPr>
            </a:p>
          </p:txBody>
        </p:sp>
      </p:grpSp>
      <p:pic>
        <p:nvPicPr>
          <p:cNvPr id="9" name="Graphic 8" descr="Coins with solid fill">
            <a:extLst>
              <a:ext uri="{FF2B5EF4-FFF2-40B4-BE49-F238E27FC236}">
                <a16:creationId xmlns:a16="http://schemas.microsoft.com/office/drawing/2014/main" id="{7B7E9D2B-455C-4C7F-869D-7E3985C399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5533" y="3097976"/>
            <a:ext cx="549627" cy="549627"/>
          </a:xfrm>
          <a:prstGeom prst="rect">
            <a:avLst/>
          </a:prstGeom>
        </p:spPr>
      </p:pic>
      <p:sp>
        <p:nvSpPr>
          <p:cNvPr id="10" name="TextBox 9">
            <a:extLst>
              <a:ext uri="{FF2B5EF4-FFF2-40B4-BE49-F238E27FC236}">
                <a16:creationId xmlns:a16="http://schemas.microsoft.com/office/drawing/2014/main" id="{49FD4A47-FE95-411F-9C77-E678ED266974}"/>
              </a:ext>
            </a:extLst>
          </p:cNvPr>
          <p:cNvSpPr txBox="1"/>
          <p:nvPr/>
        </p:nvSpPr>
        <p:spPr>
          <a:xfrm>
            <a:off x="4577479" y="0"/>
            <a:ext cx="3037042" cy="707886"/>
          </a:xfrm>
          <a:prstGeom prst="rect">
            <a:avLst/>
          </a:prstGeom>
          <a:noFill/>
        </p:spPr>
        <p:txBody>
          <a:bodyPr wrap="square" rtlCol="0">
            <a:spAutoFit/>
          </a:bodyPr>
          <a:lstStyle/>
          <a:p>
            <a:r>
              <a:rPr lang="en-GB" sz="4000" b="1" dirty="0">
                <a:solidFill>
                  <a:schemeClr val="bg1"/>
                </a:solidFill>
              </a:rPr>
              <a:t>Key Insights</a:t>
            </a:r>
          </a:p>
        </p:txBody>
      </p:sp>
      <p:cxnSp>
        <p:nvCxnSpPr>
          <p:cNvPr id="11" name="Straight Connector 10">
            <a:extLst>
              <a:ext uri="{FF2B5EF4-FFF2-40B4-BE49-F238E27FC236}">
                <a16:creationId xmlns:a16="http://schemas.microsoft.com/office/drawing/2014/main" id="{A67476B2-0F1C-48AE-BABA-2A1932FD3AB3}"/>
              </a:ext>
            </a:extLst>
          </p:cNvPr>
          <p:cNvCxnSpPr>
            <a:cxnSpLocks/>
          </p:cNvCxnSpPr>
          <p:nvPr/>
        </p:nvCxnSpPr>
        <p:spPr>
          <a:xfrm flipH="1" flipV="1">
            <a:off x="1010346" y="3853515"/>
            <a:ext cx="1" cy="728522"/>
          </a:xfrm>
          <a:prstGeom prst="line">
            <a:avLst/>
          </a:prstGeom>
          <a:ln w="38100"/>
        </p:spPr>
        <p:style>
          <a:lnRef idx="1">
            <a:schemeClr val="dk1"/>
          </a:lnRef>
          <a:fillRef idx="0">
            <a:schemeClr val="dk1"/>
          </a:fillRef>
          <a:effectRef idx="0">
            <a:schemeClr val="dk1"/>
          </a:effectRef>
          <a:fontRef idx="minor">
            <a:schemeClr val="tx1"/>
          </a:fontRef>
        </p:style>
      </p:cxnSp>
      <p:sp>
        <p:nvSpPr>
          <p:cNvPr id="12" name="Oval 11">
            <a:extLst>
              <a:ext uri="{FF2B5EF4-FFF2-40B4-BE49-F238E27FC236}">
                <a16:creationId xmlns:a16="http://schemas.microsoft.com/office/drawing/2014/main" id="{D00D6259-04AD-462C-B13A-2515595F298F}"/>
              </a:ext>
            </a:extLst>
          </p:cNvPr>
          <p:cNvSpPr/>
          <p:nvPr/>
        </p:nvSpPr>
        <p:spPr>
          <a:xfrm>
            <a:off x="327113" y="4582037"/>
            <a:ext cx="1366465" cy="657546"/>
          </a:xfrm>
          <a:prstGeom prst="ellipse">
            <a:avLst/>
          </a:prstGeom>
          <a:solidFill>
            <a:srgbClr val="009696"/>
          </a:solidFill>
          <a:ln w="381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813ADD86-64D6-48EE-9B7E-B2BBD9C1F6FC}"/>
              </a:ext>
            </a:extLst>
          </p:cNvPr>
          <p:cNvPicPr>
            <a:picLocks noChangeAspect="1"/>
          </p:cNvPicPr>
          <p:nvPr/>
        </p:nvPicPr>
        <p:blipFill>
          <a:blip r:embed="rId4"/>
          <a:stretch>
            <a:fillRect/>
          </a:stretch>
        </p:blipFill>
        <p:spPr>
          <a:xfrm>
            <a:off x="2416895" y="1168119"/>
            <a:ext cx="9330847" cy="2832579"/>
          </a:xfrm>
          <a:prstGeom prst="rect">
            <a:avLst/>
          </a:prstGeom>
        </p:spPr>
      </p:pic>
      <p:sp>
        <p:nvSpPr>
          <p:cNvPr id="15" name="TextBox 14">
            <a:extLst>
              <a:ext uri="{FF2B5EF4-FFF2-40B4-BE49-F238E27FC236}">
                <a16:creationId xmlns:a16="http://schemas.microsoft.com/office/drawing/2014/main" id="{FE9C3E55-3966-44EE-A5CF-370C85357F3E}"/>
              </a:ext>
            </a:extLst>
          </p:cNvPr>
          <p:cNvSpPr txBox="1"/>
          <p:nvPr/>
        </p:nvSpPr>
        <p:spPr>
          <a:xfrm>
            <a:off x="2381431" y="4297603"/>
            <a:ext cx="9366311" cy="425501"/>
          </a:xfrm>
          <a:prstGeom prst="rect">
            <a:avLst/>
          </a:prstGeom>
          <a:noFill/>
        </p:spPr>
        <p:txBody>
          <a:bodyPr wrap="square" rtlCol="0">
            <a:spAutoFit/>
          </a:bodyPr>
          <a:lstStyle/>
          <a:p>
            <a:pPr marR="0" lvl="0">
              <a:lnSpc>
                <a:spcPct val="115000"/>
              </a:lnSpc>
              <a:spcBef>
                <a:spcPts val="0"/>
              </a:spcBef>
              <a:spcAft>
                <a:spcPts val="800"/>
              </a:spcAft>
              <a:buSzPts val="1000"/>
              <a:tabLst>
                <a:tab pos="457200" algn="l"/>
              </a:tabLst>
            </a:pPr>
            <a:r>
              <a:rPr lang="en-US" sz="2000" b="1" dirty="0"/>
              <a:t>People with low outstanding balance(0-118515) are highly likely to buy insurance.</a:t>
            </a:r>
          </a:p>
        </p:txBody>
      </p:sp>
      <p:sp>
        <p:nvSpPr>
          <p:cNvPr id="16" name="TextBox 15">
            <a:extLst>
              <a:ext uri="{FF2B5EF4-FFF2-40B4-BE49-F238E27FC236}">
                <a16:creationId xmlns:a16="http://schemas.microsoft.com/office/drawing/2014/main" id="{51B1D1BA-C8FC-48DA-956C-9AF3C4DFB0DE}"/>
              </a:ext>
            </a:extLst>
          </p:cNvPr>
          <p:cNvSpPr txBox="1"/>
          <p:nvPr/>
        </p:nvSpPr>
        <p:spPr>
          <a:xfrm>
            <a:off x="444258" y="4710755"/>
            <a:ext cx="1261636" cy="400110"/>
          </a:xfrm>
          <a:prstGeom prst="rect">
            <a:avLst/>
          </a:prstGeom>
          <a:noFill/>
        </p:spPr>
        <p:txBody>
          <a:bodyPr wrap="square" rtlCol="0">
            <a:spAutoFit/>
          </a:bodyPr>
          <a:lstStyle/>
          <a:p>
            <a:r>
              <a:rPr lang="en-US" sz="2000" b="1" dirty="0"/>
              <a:t>0-118515</a:t>
            </a:r>
          </a:p>
        </p:txBody>
      </p:sp>
      <p:sp>
        <p:nvSpPr>
          <p:cNvPr id="17" name="TextBox 16">
            <a:extLst>
              <a:ext uri="{FF2B5EF4-FFF2-40B4-BE49-F238E27FC236}">
                <a16:creationId xmlns:a16="http://schemas.microsoft.com/office/drawing/2014/main" id="{FB25A753-95C4-4F24-B51C-4FFF2F00325E}"/>
              </a:ext>
            </a:extLst>
          </p:cNvPr>
          <p:cNvSpPr txBox="1"/>
          <p:nvPr/>
        </p:nvSpPr>
        <p:spPr>
          <a:xfrm>
            <a:off x="3558283" y="1465024"/>
            <a:ext cx="3315848" cy="400110"/>
          </a:xfrm>
          <a:prstGeom prst="rect">
            <a:avLst/>
          </a:prstGeom>
          <a:noFill/>
        </p:spPr>
        <p:txBody>
          <a:bodyPr wrap="square" rtlCol="0">
            <a:spAutoFit/>
          </a:bodyPr>
          <a:lstStyle/>
          <a:p>
            <a:r>
              <a:rPr lang="en-GB" sz="2000" b="1" dirty="0"/>
              <a:t>Outstanding Balance v/s PPI  </a:t>
            </a:r>
          </a:p>
        </p:txBody>
      </p:sp>
    </p:spTree>
    <p:extLst>
      <p:ext uri="{BB962C8B-B14F-4D97-AF65-F5344CB8AC3E}">
        <p14:creationId xmlns:p14="http://schemas.microsoft.com/office/powerpoint/2010/main" val="2889050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9CA92C-FFA5-4B82-87FA-012250A50EBF}"/>
              </a:ext>
            </a:extLst>
          </p:cNvPr>
          <p:cNvSpPr txBox="1"/>
          <p:nvPr/>
        </p:nvSpPr>
        <p:spPr>
          <a:xfrm>
            <a:off x="4577479" y="0"/>
            <a:ext cx="3037042" cy="707886"/>
          </a:xfrm>
          <a:prstGeom prst="rect">
            <a:avLst/>
          </a:prstGeom>
          <a:noFill/>
        </p:spPr>
        <p:txBody>
          <a:bodyPr wrap="square" rtlCol="0">
            <a:spAutoFit/>
          </a:bodyPr>
          <a:lstStyle/>
          <a:p>
            <a:r>
              <a:rPr lang="en-GB" sz="4000" b="1" dirty="0">
                <a:solidFill>
                  <a:schemeClr val="bg1"/>
                </a:solidFill>
              </a:rPr>
              <a:t>Key Insights</a:t>
            </a:r>
          </a:p>
        </p:txBody>
      </p:sp>
      <p:grpSp>
        <p:nvGrpSpPr>
          <p:cNvPr id="5" name="Group 4">
            <a:extLst>
              <a:ext uri="{FF2B5EF4-FFF2-40B4-BE49-F238E27FC236}">
                <a16:creationId xmlns:a16="http://schemas.microsoft.com/office/drawing/2014/main" id="{92C0B088-50A2-4FFE-B396-2E9E3D90E9E3}"/>
              </a:ext>
            </a:extLst>
          </p:cNvPr>
          <p:cNvGrpSpPr/>
          <p:nvPr/>
        </p:nvGrpSpPr>
        <p:grpSpPr>
          <a:xfrm>
            <a:off x="10078948" y="1274200"/>
            <a:ext cx="1909473" cy="2726088"/>
            <a:chOff x="332544" y="513912"/>
            <a:chExt cx="1643668" cy="2726088"/>
          </a:xfrm>
        </p:grpSpPr>
        <p:sp>
          <p:nvSpPr>
            <p:cNvPr id="6" name="Hexagon 5">
              <a:extLst>
                <a:ext uri="{FF2B5EF4-FFF2-40B4-BE49-F238E27FC236}">
                  <a16:creationId xmlns:a16="http://schemas.microsoft.com/office/drawing/2014/main" id="{6FDF6D84-E580-49E8-A45C-1E2AB6092784}"/>
                </a:ext>
              </a:extLst>
            </p:cNvPr>
            <p:cNvSpPr/>
            <p:nvPr/>
          </p:nvSpPr>
          <p:spPr>
            <a:xfrm rot="16200000">
              <a:off x="564983" y="2241000"/>
              <a:ext cx="918000" cy="1079999"/>
            </a:xfrm>
            <a:prstGeom prst="hexagon">
              <a:avLst>
                <a:gd name="adj" fmla="val 50000"/>
                <a:gd name="vf" fmla="val 115470"/>
              </a:avLst>
            </a:prstGeom>
            <a:gradFill>
              <a:gsLst>
                <a:gs pos="0">
                  <a:schemeClr val="bg1"/>
                </a:gs>
                <a:gs pos="100000">
                  <a:schemeClr val="bg2">
                    <a:lumMod val="90000"/>
                  </a:schemeClr>
                </a:gs>
              </a:gsLst>
              <a:path path="circle">
                <a:fillToRect l="100000" b="100000"/>
              </a:path>
            </a:gradFill>
            <a:ln>
              <a:noFill/>
            </a:ln>
            <a:effectLst>
              <a:outerShdw blurRad="444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Pentagon 6">
              <a:extLst>
                <a:ext uri="{FF2B5EF4-FFF2-40B4-BE49-F238E27FC236}">
                  <a16:creationId xmlns:a16="http://schemas.microsoft.com/office/drawing/2014/main" id="{19BDEACD-8ADB-46FE-AC1B-DE0141E878F6}"/>
                </a:ext>
              </a:extLst>
            </p:cNvPr>
            <p:cNvSpPr/>
            <p:nvPr/>
          </p:nvSpPr>
          <p:spPr>
            <a:xfrm rot="5400000">
              <a:off x="148942" y="697514"/>
              <a:ext cx="1807200" cy="1439995"/>
            </a:xfrm>
            <a:prstGeom prst="homePlate">
              <a:avLst>
                <a:gd name="adj" fmla="val 41648"/>
              </a:avLst>
            </a:prstGeom>
            <a:gradFill>
              <a:gsLst>
                <a:gs pos="69000">
                  <a:srgbClr val="92D050"/>
                </a:gs>
                <a:gs pos="100000">
                  <a:schemeClr val="bg1">
                    <a:lumMod val="95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Connector 7">
              <a:extLst>
                <a:ext uri="{FF2B5EF4-FFF2-40B4-BE49-F238E27FC236}">
                  <a16:creationId xmlns:a16="http://schemas.microsoft.com/office/drawing/2014/main" id="{C46F7C0A-5347-45DE-9B10-FE8777C3615F}"/>
                </a:ext>
              </a:extLst>
            </p:cNvPr>
            <p:cNvCxnSpPr>
              <a:cxnSpLocks/>
            </p:cNvCxnSpPr>
            <p:nvPr/>
          </p:nvCxnSpPr>
          <p:spPr>
            <a:xfrm flipH="1">
              <a:off x="483985" y="1694939"/>
              <a:ext cx="1288555" cy="1063923"/>
            </a:xfrm>
            <a:prstGeom prst="line">
              <a:avLst/>
            </a:prstGeom>
            <a:ln w="38100" cap="rnd">
              <a:solidFill>
                <a:schemeClr val="tx1">
                  <a:lumMod val="50000"/>
                  <a:lumOff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E52587C-9C7E-4212-90F3-471B3C6FF4A9}"/>
                </a:ext>
              </a:extLst>
            </p:cNvPr>
            <p:cNvSpPr txBox="1"/>
            <p:nvPr/>
          </p:nvSpPr>
          <p:spPr>
            <a:xfrm>
              <a:off x="428106" y="629854"/>
              <a:ext cx="1548106" cy="1015663"/>
            </a:xfrm>
            <a:prstGeom prst="rect">
              <a:avLst/>
            </a:prstGeom>
            <a:noFill/>
          </p:spPr>
          <p:txBody>
            <a:bodyPr wrap="square" rtlCol="0">
              <a:spAutoFit/>
            </a:bodyPr>
            <a:lstStyle/>
            <a:p>
              <a:r>
                <a:rPr lang="en-GB" sz="2000" b="1" dirty="0">
                  <a:solidFill>
                    <a:schemeClr val="bg1"/>
                  </a:solidFill>
                </a:rPr>
                <a:t>Feature 9</a:t>
              </a:r>
            </a:p>
            <a:p>
              <a:r>
                <a:rPr lang="en-GB" sz="2000" b="1" dirty="0">
                  <a:solidFill>
                    <a:schemeClr val="bg1"/>
                  </a:solidFill>
                </a:rPr>
                <a:t>Time in Employment</a:t>
              </a:r>
            </a:p>
          </p:txBody>
        </p:sp>
      </p:grpSp>
      <p:pic>
        <p:nvPicPr>
          <p:cNvPr id="11" name="Picture 10">
            <a:extLst>
              <a:ext uri="{FF2B5EF4-FFF2-40B4-BE49-F238E27FC236}">
                <a16:creationId xmlns:a16="http://schemas.microsoft.com/office/drawing/2014/main" id="{8FF42775-64A4-4DDA-8068-4BE6BD6A7BB7}"/>
              </a:ext>
            </a:extLst>
          </p:cNvPr>
          <p:cNvPicPr>
            <a:picLocks noChangeAspect="1"/>
          </p:cNvPicPr>
          <p:nvPr/>
        </p:nvPicPr>
        <p:blipFill>
          <a:blip r:embed="rId2"/>
          <a:stretch>
            <a:fillRect/>
          </a:stretch>
        </p:blipFill>
        <p:spPr>
          <a:xfrm>
            <a:off x="281699" y="1331448"/>
            <a:ext cx="9554966" cy="2569239"/>
          </a:xfrm>
          <a:prstGeom prst="rect">
            <a:avLst/>
          </a:prstGeom>
        </p:spPr>
      </p:pic>
      <p:sp>
        <p:nvSpPr>
          <p:cNvPr id="12" name="TextBox 11">
            <a:extLst>
              <a:ext uri="{FF2B5EF4-FFF2-40B4-BE49-F238E27FC236}">
                <a16:creationId xmlns:a16="http://schemas.microsoft.com/office/drawing/2014/main" id="{AEB2A33A-E13E-40C2-9D44-4AD1883E72B3}"/>
              </a:ext>
            </a:extLst>
          </p:cNvPr>
          <p:cNvSpPr txBox="1"/>
          <p:nvPr/>
        </p:nvSpPr>
        <p:spPr>
          <a:xfrm>
            <a:off x="5500099" y="1356882"/>
            <a:ext cx="3315848" cy="400110"/>
          </a:xfrm>
          <a:prstGeom prst="rect">
            <a:avLst/>
          </a:prstGeom>
          <a:noFill/>
        </p:spPr>
        <p:txBody>
          <a:bodyPr wrap="square" rtlCol="0">
            <a:spAutoFit/>
          </a:bodyPr>
          <a:lstStyle/>
          <a:p>
            <a:r>
              <a:rPr lang="en-GB" sz="2000" b="1" dirty="0"/>
              <a:t>Time in Employment v/s PPI  </a:t>
            </a:r>
          </a:p>
        </p:txBody>
      </p:sp>
      <p:sp>
        <p:nvSpPr>
          <p:cNvPr id="13" name="TextBox 12">
            <a:extLst>
              <a:ext uri="{FF2B5EF4-FFF2-40B4-BE49-F238E27FC236}">
                <a16:creationId xmlns:a16="http://schemas.microsoft.com/office/drawing/2014/main" id="{15262D13-309F-42C1-8B6A-597D36982011}"/>
              </a:ext>
            </a:extLst>
          </p:cNvPr>
          <p:cNvSpPr txBox="1"/>
          <p:nvPr/>
        </p:nvSpPr>
        <p:spPr>
          <a:xfrm>
            <a:off x="281699" y="4372369"/>
            <a:ext cx="9366311" cy="400110"/>
          </a:xfrm>
          <a:prstGeom prst="rect">
            <a:avLst/>
          </a:prstGeom>
          <a:noFill/>
        </p:spPr>
        <p:txBody>
          <a:bodyPr wrap="square" rtlCol="0">
            <a:spAutoFit/>
          </a:bodyPr>
          <a:lstStyle/>
          <a:p>
            <a:pPr algn="l"/>
            <a:r>
              <a:rPr lang="en-US" sz="2000" b="1" dirty="0"/>
              <a:t>Customers who are employed between 60 to 120 are likely to buy PPI Products</a:t>
            </a:r>
          </a:p>
        </p:txBody>
      </p:sp>
      <p:pic>
        <p:nvPicPr>
          <p:cNvPr id="15" name="Graphic 14" descr="Employee badge with solid fill">
            <a:extLst>
              <a:ext uri="{FF2B5EF4-FFF2-40B4-BE49-F238E27FC236}">
                <a16:creationId xmlns:a16="http://schemas.microsoft.com/office/drawing/2014/main" id="{1001C8E1-15A7-4B42-9981-19B73229E2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33266" y="3292350"/>
            <a:ext cx="497873" cy="497873"/>
          </a:xfrm>
          <a:prstGeom prst="rect">
            <a:avLst/>
          </a:prstGeom>
        </p:spPr>
      </p:pic>
      <p:cxnSp>
        <p:nvCxnSpPr>
          <p:cNvPr id="16" name="Straight Connector 15">
            <a:extLst>
              <a:ext uri="{FF2B5EF4-FFF2-40B4-BE49-F238E27FC236}">
                <a16:creationId xmlns:a16="http://schemas.microsoft.com/office/drawing/2014/main" id="{0B68167A-90C2-479A-A3D4-BA4B897C0994}"/>
              </a:ext>
            </a:extLst>
          </p:cNvPr>
          <p:cNvCxnSpPr>
            <a:cxnSpLocks/>
          </p:cNvCxnSpPr>
          <p:nvPr/>
        </p:nvCxnSpPr>
        <p:spPr>
          <a:xfrm flipH="1" flipV="1">
            <a:off x="10882201" y="4000286"/>
            <a:ext cx="1" cy="728522"/>
          </a:xfrm>
          <a:prstGeom prst="line">
            <a:avLst/>
          </a:prstGeom>
          <a:ln w="38100"/>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DCE89A0B-DAB1-407D-90D3-EB4ABDAC8001}"/>
              </a:ext>
            </a:extLst>
          </p:cNvPr>
          <p:cNvSpPr/>
          <p:nvPr/>
        </p:nvSpPr>
        <p:spPr>
          <a:xfrm>
            <a:off x="10198968" y="4728808"/>
            <a:ext cx="1366465" cy="657546"/>
          </a:xfrm>
          <a:prstGeom prst="ellipse">
            <a:avLst/>
          </a:prstGeom>
          <a:solidFill>
            <a:srgbClr val="009696"/>
          </a:solidFill>
          <a:ln w="381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A3FA674-2CDA-425F-9145-F1B13188B082}"/>
              </a:ext>
            </a:extLst>
          </p:cNvPr>
          <p:cNvSpPr txBox="1"/>
          <p:nvPr/>
        </p:nvSpPr>
        <p:spPr>
          <a:xfrm>
            <a:off x="10443369" y="4827652"/>
            <a:ext cx="1066160" cy="400110"/>
          </a:xfrm>
          <a:prstGeom prst="rect">
            <a:avLst/>
          </a:prstGeom>
          <a:noFill/>
        </p:spPr>
        <p:txBody>
          <a:bodyPr wrap="square" rtlCol="0">
            <a:spAutoFit/>
          </a:bodyPr>
          <a:lstStyle/>
          <a:p>
            <a:r>
              <a:rPr lang="en-US" sz="2000" b="1" dirty="0"/>
              <a:t>60-120</a:t>
            </a:r>
          </a:p>
        </p:txBody>
      </p:sp>
    </p:spTree>
    <p:extLst>
      <p:ext uri="{BB962C8B-B14F-4D97-AF65-F5344CB8AC3E}">
        <p14:creationId xmlns:p14="http://schemas.microsoft.com/office/powerpoint/2010/main" val="194434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B8B5AE4-2B6B-4355-BB18-D699377D625B}"/>
              </a:ext>
            </a:extLst>
          </p:cNvPr>
          <p:cNvGrpSpPr/>
          <p:nvPr/>
        </p:nvGrpSpPr>
        <p:grpSpPr>
          <a:xfrm>
            <a:off x="406646" y="1380378"/>
            <a:ext cx="1781752" cy="2700000"/>
            <a:chOff x="4803983" y="3240000"/>
            <a:chExt cx="1328465" cy="2700000"/>
          </a:xfrm>
        </p:grpSpPr>
        <p:sp>
          <p:nvSpPr>
            <p:cNvPr id="7" name="Hexagon 6">
              <a:extLst>
                <a:ext uri="{FF2B5EF4-FFF2-40B4-BE49-F238E27FC236}">
                  <a16:creationId xmlns:a16="http://schemas.microsoft.com/office/drawing/2014/main" id="{2333F2D3-DFC4-4396-A32B-A2EDEFF14674}"/>
                </a:ext>
              </a:extLst>
            </p:cNvPr>
            <p:cNvSpPr/>
            <p:nvPr/>
          </p:nvSpPr>
          <p:spPr>
            <a:xfrm rot="16200000">
              <a:off x="4885125" y="4941142"/>
              <a:ext cx="917716" cy="1079999"/>
            </a:xfrm>
            <a:prstGeom prst="hexagon">
              <a:avLst>
                <a:gd name="adj" fmla="val 50000"/>
                <a:gd name="vf" fmla="val 115470"/>
              </a:avLst>
            </a:prstGeom>
            <a:gradFill>
              <a:gsLst>
                <a:gs pos="0">
                  <a:schemeClr val="bg1"/>
                </a:gs>
                <a:gs pos="100000">
                  <a:schemeClr val="bg2">
                    <a:lumMod val="90000"/>
                  </a:schemeClr>
                </a:gs>
              </a:gsLst>
              <a:path path="circle">
                <a:fillToRect l="100000" b="100000"/>
              </a:path>
            </a:gradFill>
            <a:ln>
              <a:noFill/>
            </a:ln>
            <a:effectLst>
              <a:outerShdw blurRad="444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Pentagon 7">
              <a:extLst>
                <a:ext uri="{FF2B5EF4-FFF2-40B4-BE49-F238E27FC236}">
                  <a16:creationId xmlns:a16="http://schemas.microsoft.com/office/drawing/2014/main" id="{A270339C-2C9E-432B-BAC1-EB14381B6F81}"/>
                </a:ext>
              </a:extLst>
            </p:cNvPr>
            <p:cNvSpPr/>
            <p:nvPr/>
          </p:nvSpPr>
          <p:spPr>
            <a:xfrm rot="5400000">
              <a:off x="4439893" y="3604092"/>
              <a:ext cx="1808183" cy="1079999"/>
            </a:xfrm>
            <a:prstGeom prst="homePlate">
              <a:avLst>
                <a:gd name="adj" fmla="val 41648"/>
              </a:avLst>
            </a:prstGeom>
            <a:gradFill>
              <a:gsLst>
                <a:gs pos="69000">
                  <a:srgbClr val="7030A0"/>
                </a:gs>
                <a:gs pos="100000">
                  <a:schemeClr val="bg1">
                    <a:lumMod val="95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9" name="Straight Connector 8">
              <a:extLst>
                <a:ext uri="{FF2B5EF4-FFF2-40B4-BE49-F238E27FC236}">
                  <a16:creationId xmlns:a16="http://schemas.microsoft.com/office/drawing/2014/main" id="{F3577343-C568-4699-91E6-47934E00563A}"/>
                </a:ext>
              </a:extLst>
            </p:cNvPr>
            <p:cNvCxnSpPr>
              <a:cxnSpLocks/>
            </p:cNvCxnSpPr>
            <p:nvPr/>
          </p:nvCxnSpPr>
          <p:spPr>
            <a:xfrm flipH="1">
              <a:off x="4803984" y="4496235"/>
              <a:ext cx="1079999" cy="956154"/>
            </a:xfrm>
            <a:prstGeom prst="line">
              <a:avLst/>
            </a:prstGeom>
            <a:ln w="38100" cap="rnd">
              <a:solidFill>
                <a:schemeClr val="tx1">
                  <a:lumMod val="50000"/>
                  <a:lumOff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30F68E9-9359-433F-BC16-501AA1179EF9}"/>
                </a:ext>
              </a:extLst>
            </p:cNvPr>
            <p:cNvSpPr txBox="1"/>
            <p:nvPr/>
          </p:nvSpPr>
          <p:spPr>
            <a:xfrm>
              <a:off x="4884433" y="3283735"/>
              <a:ext cx="1248015" cy="1015663"/>
            </a:xfrm>
            <a:prstGeom prst="rect">
              <a:avLst/>
            </a:prstGeom>
            <a:noFill/>
          </p:spPr>
          <p:txBody>
            <a:bodyPr wrap="square" rtlCol="0">
              <a:spAutoFit/>
            </a:bodyPr>
            <a:lstStyle/>
            <a:p>
              <a:r>
                <a:rPr lang="en-GB" sz="2000" b="1" dirty="0">
                  <a:solidFill>
                    <a:schemeClr val="bg1"/>
                  </a:solidFill>
                </a:rPr>
                <a:t>Feature 10</a:t>
              </a:r>
            </a:p>
            <a:p>
              <a:r>
                <a:rPr lang="en-GB" sz="2000" b="1" dirty="0">
                  <a:solidFill>
                    <a:schemeClr val="bg1"/>
                  </a:solidFill>
                </a:rPr>
                <a:t>No of Accounts</a:t>
              </a:r>
            </a:p>
          </p:txBody>
        </p:sp>
      </p:grpSp>
      <p:sp>
        <p:nvSpPr>
          <p:cNvPr id="11" name="TextBox 10">
            <a:extLst>
              <a:ext uri="{FF2B5EF4-FFF2-40B4-BE49-F238E27FC236}">
                <a16:creationId xmlns:a16="http://schemas.microsoft.com/office/drawing/2014/main" id="{25677A1B-9520-451A-BAE4-0EE3341364F8}"/>
              </a:ext>
            </a:extLst>
          </p:cNvPr>
          <p:cNvSpPr txBox="1"/>
          <p:nvPr/>
        </p:nvSpPr>
        <p:spPr>
          <a:xfrm>
            <a:off x="4659673" y="0"/>
            <a:ext cx="3037042" cy="707886"/>
          </a:xfrm>
          <a:prstGeom prst="rect">
            <a:avLst/>
          </a:prstGeom>
          <a:noFill/>
        </p:spPr>
        <p:txBody>
          <a:bodyPr wrap="square" rtlCol="0">
            <a:spAutoFit/>
          </a:bodyPr>
          <a:lstStyle/>
          <a:p>
            <a:r>
              <a:rPr lang="en-GB" sz="4000" b="1" dirty="0">
                <a:solidFill>
                  <a:schemeClr val="bg1"/>
                </a:solidFill>
              </a:rPr>
              <a:t>Key Insights</a:t>
            </a:r>
          </a:p>
        </p:txBody>
      </p:sp>
      <p:pic>
        <p:nvPicPr>
          <p:cNvPr id="14" name="Graphic 13" descr="Piggy Bank with solid fill">
            <a:extLst>
              <a:ext uri="{FF2B5EF4-FFF2-40B4-BE49-F238E27FC236}">
                <a16:creationId xmlns:a16="http://schemas.microsoft.com/office/drawing/2014/main" id="{1537A937-2AE5-47D0-BD05-AEDCCE9DB8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0928" y="3304177"/>
            <a:ext cx="577179" cy="577179"/>
          </a:xfrm>
          <a:prstGeom prst="rect">
            <a:avLst/>
          </a:prstGeom>
        </p:spPr>
      </p:pic>
      <p:cxnSp>
        <p:nvCxnSpPr>
          <p:cNvPr id="15" name="Straight Connector 14">
            <a:extLst>
              <a:ext uri="{FF2B5EF4-FFF2-40B4-BE49-F238E27FC236}">
                <a16:creationId xmlns:a16="http://schemas.microsoft.com/office/drawing/2014/main" id="{63A6860B-BF53-493F-916A-EEDE2DC0201C}"/>
              </a:ext>
            </a:extLst>
          </p:cNvPr>
          <p:cNvCxnSpPr>
            <a:cxnSpLocks/>
          </p:cNvCxnSpPr>
          <p:nvPr/>
        </p:nvCxnSpPr>
        <p:spPr>
          <a:xfrm flipH="1" flipV="1">
            <a:off x="1130899" y="4080378"/>
            <a:ext cx="1" cy="728522"/>
          </a:xfrm>
          <a:prstGeom prst="line">
            <a:avLst/>
          </a:prstGeom>
          <a:ln w="38100"/>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id="{BD7233C8-D03A-424B-890B-6CEBE10B9BC2}"/>
              </a:ext>
            </a:extLst>
          </p:cNvPr>
          <p:cNvSpPr/>
          <p:nvPr/>
        </p:nvSpPr>
        <p:spPr>
          <a:xfrm>
            <a:off x="447592" y="4717505"/>
            <a:ext cx="1366465" cy="657546"/>
          </a:xfrm>
          <a:prstGeom prst="ellipse">
            <a:avLst/>
          </a:prstGeom>
          <a:solidFill>
            <a:srgbClr val="009696"/>
          </a:solidFill>
          <a:ln w="381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6EC7F261-01E2-45D6-9E44-78976E91DAB9}"/>
              </a:ext>
            </a:extLst>
          </p:cNvPr>
          <p:cNvPicPr>
            <a:picLocks noChangeAspect="1"/>
          </p:cNvPicPr>
          <p:nvPr/>
        </p:nvPicPr>
        <p:blipFill>
          <a:blip r:embed="rId4"/>
          <a:stretch>
            <a:fillRect/>
          </a:stretch>
        </p:blipFill>
        <p:spPr>
          <a:xfrm>
            <a:off x="2188399" y="1380377"/>
            <a:ext cx="9688528" cy="2586679"/>
          </a:xfrm>
          <a:prstGeom prst="rect">
            <a:avLst/>
          </a:prstGeom>
        </p:spPr>
      </p:pic>
      <p:sp>
        <p:nvSpPr>
          <p:cNvPr id="19" name="TextBox 18">
            <a:extLst>
              <a:ext uri="{FF2B5EF4-FFF2-40B4-BE49-F238E27FC236}">
                <a16:creationId xmlns:a16="http://schemas.microsoft.com/office/drawing/2014/main" id="{71F66613-6D3A-4D71-AA33-DA5B44B323BA}"/>
              </a:ext>
            </a:extLst>
          </p:cNvPr>
          <p:cNvSpPr txBox="1"/>
          <p:nvPr/>
        </p:nvSpPr>
        <p:spPr>
          <a:xfrm>
            <a:off x="514546" y="4849003"/>
            <a:ext cx="1366459" cy="400110"/>
          </a:xfrm>
          <a:prstGeom prst="rect">
            <a:avLst/>
          </a:prstGeom>
          <a:noFill/>
        </p:spPr>
        <p:txBody>
          <a:bodyPr wrap="square" rtlCol="0">
            <a:spAutoFit/>
          </a:bodyPr>
          <a:lstStyle/>
          <a:p>
            <a:r>
              <a:rPr lang="en-US" sz="2000" b="1" dirty="0"/>
              <a:t>9 accounts</a:t>
            </a:r>
          </a:p>
        </p:txBody>
      </p:sp>
      <p:sp>
        <p:nvSpPr>
          <p:cNvPr id="20" name="TextBox 19">
            <a:extLst>
              <a:ext uri="{FF2B5EF4-FFF2-40B4-BE49-F238E27FC236}">
                <a16:creationId xmlns:a16="http://schemas.microsoft.com/office/drawing/2014/main" id="{0804DFC8-80B1-4E49-8B2F-BB143B726883}"/>
              </a:ext>
            </a:extLst>
          </p:cNvPr>
          <p:cNvSpPr txBox="1"/>
          <p:nvPr/>
        </p:nvSpPr>
        <p:spPr>
          <a:xfrm>
            <a:off x="2188398" y="4187284"/>
            <a:ext cx="9366311" cy="2123658"/>
          </a:xfrm>
          <a:prstGeom prst="rect">
            <a:avLst/>
          </a:prstGeom>
          <a:noFill/>
        </p:spPr>
        <p:txBody>
          <a:bodyPr wrap="square" rtlCol="0">
            <a:spAutoFit/>
          </a:bodyPr>
          <a:lstStyle/>
          <a:p>
            <a:pPr marR="0" lvl="0">
              <a:lnSpc>
                <a:spcPct val="115000"/>
              </a:lnSpc>
              <a:spcBef>
                <a:spcPts val="0"/>
              </a:spcBef>
              <a:spcAft>
                <a:spcPts val="800"/>
              </a:spcAft>
              <a:buSzPts val="1000"/>
              <a:tabLst>
                <a:tab pos="457200" algn="l"/>
              </a:tabLst>
            </a:pPr>
            <a:r>
              <a:rPr lang="en-US" sz="2000" b="1" dirty="0"/>
              <a:t>Customers with 9 number of accounts accounted for a whopping 30% of all customers</a:t>
            </a:r>
          </a:p>
          <a:p>
            <a:pPr>
              <a:lnSpc>
                <a:spcPct val="115000"/>
              </a:lnSpc>
              <a:spcAft>
                <a:spcPts val="800"/>
              </a:spcAft>
              <a:buSzPts val="1000"/>
              <a:tabLst>
                <a:tab pos="457200" algn="l"/>
              </a:tabLst>
            </a:pPr>
            <a:r>
              <a:rPr lang="en-US" sz="2000" b="1" dirty="0"/>
              <a:t>Customers with total number of accounts ranging from 0 to 9 (inclusive) are likely to prefer PPI products. </a:t>
            </a:r>
          </a:p>
          <a:p>
            <a:pPr marR="0" lvl="0">
              <a:lnSpc>
                <a:spcPct val="115000"/>
              </a:lnSpc>
              <a:spcBef>
                <a:spcPts val="0"/>
              </a:spcBef>
              <a:spcAft>
                <a:spcPts val="800"/>
              </a:spcAft>
              <a:buSzPts val="1000"/>
              <a:tabLst>
                <a:tab pos="457200" algn="l"/>
              </a:tabLst>
            </a:pPr>
            <a:endParaRPr lang="en-US" sz="2000" b="1" dirty="0"/>
          </a:p>
          <a:p>
            <a:endParaRPr lang="en-US" sz="2000" b="1" dirty="0"/>
          </a:p>
        </p:txBody>
      </p:sp>
      <p:sp>
        <p:nvSpPr>
          <p:cNvPr id="21" name="TextBox 20">
            <a:extLst>
              <a:ext uri="{FF2B5EF4-FFF2-40B4-BE49-F238E27FC236}">
                <a16:creationId xmlns:a16="http://schemas.microsoft.com/office/drawing/2014/main" id="{B2717413-3168-4488-AAB2-81B2B7ED78EC}"/>
              </a:ext>
            </a:extLst>
          </p:cNvPr>
          <p:cNvSpPr txBox="1"/>
          <p:nvPr/>
        </p:nvSpPr>
        <p:spPr>
          <a:xfrm>
            <a:off x="5592565" y="1380377"/>
            <a:ext cx="3315848" cy="400110"/>
          </a:xfrm>
          <a:prstGeom prst="rect">
            <a:avLst/>
          </a:prstGeom>
          <a:noFill/>
        </p:spPr>
        <p:txBody>
          <a:bodyPr wrap="square" rtlCol="0">
            <a:spAutoFit/>
          </a:bodyPr>
          <a:lstStyle/>
          <a:p>
            <a:r>
              <a:rPr lang="en-GB" sz="2000" b="1" dirty="0"/>
              <a:t>No of Accounts v/s PPI  </a:t>
            </a:r>
          </a:p>
        </p:txBody>
      </p:sp>
    </p:spTree>
    <p:extLst>
      <p:ext uri="{BB962C8B-B14F-4D97-AF65-F5344CB8AC3E}">
        <p14:creationId xmlns:p14="http://schemas.microsoft.com/office/powerpoint/2010/main" val="1605377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88914C-2221-412F-8C3D-6A2C60A6D03B}"/>
              </a:ext>
            </a:extLst>
          </p:cNvPr>
          <p:cNvPicPr>
            <a:picLocks noChangeAspect="1"/>
          </p:cNvPicPr>
          <p:nvPr/>
        </p:nvPicPr>
        <p:blipFill>
          <a:blip r:embed="rId2"/>
          <a:stretch>
            <a:fillRect/>
          </a:stretch>
        </p:blipFill>
        <p:spPr>
          <a:xfrm>
            <a:off x="357384" y="1462003"/>
            <a:ext cx="9493321" cy="3110769"/>
          </a:xfrm>
          <a:prstGeom prst="rect">
            <a:avLst/>
          </a:prstGeom>
        </p:spPr>
      </p:pic>
      <p:grpSp>
        <p:nvGrpSpPr>
          <p:cNvPr id="6" name="Group 5">
            <a:extLst>
              <a:ext uri="{FF2B5EF4-FFF2-40B4-BE49-F238E27FC236}">
                <a16:creationId xmlns:a16="http://schemas.microsoft.com/office/drawing/2014/main" id="{5BC79FA3-D26A-4AAD-AA6C-F3306151DCB3}"/>
              </a:ext>
            </a:extLst>
          </p:cNvPr>
          <p:cNvGrpSpPr/>
          <p:nvPr/>
        </p:nvGrpSpPr>
        <p:grpSpPr>
          <a:xfrm>
            <a:off x="10332336" y="1431464"/>
            <a:ext cx="1859664" cy="2700000"/>
            <a:chOff x="6243464" y="3240000"/>
            <a:chExt cx="1259058" cy="2700000"/>
          </a:xfrm>
        </p:grpSpPr>
        <p:grpSp>
          <p:nvGrpSpPr>
            <p:cNvPr id="7" name="Group 6">
              <a:extLst>
                <a:ext uri="{FF2B5EF4-FFF2-40B4-BE49-F238E27FC236}">
                  <a16:creationId xmlns:a16="http://schemas.microsoft.com/office/drawing/2014/main" id="{F765342A-9CCD-4F7C-9795-789CA4C8FEDD}"/>
                </a:ext>
              </a:extLst>
            </p:cNvPr>
            <p:cNvGrpSpPr/>
            <p:nvPr/>
          </p:nvGrpSpPr>
          <p:grpSpPr>
            <a:xfrm>
              <a:off x="6243464" y="3240000"/>
              <a:ext cx="1259058" cy="2700000"/>
              <a:chOff x="6243464" y="3240000"/>
              <a:chExt cx="1259058" cy="2700000"/>
            </a:xfrm>
          </p:grpSpPr>
          <p:sp>
            <p:nvSpPr>
              <p:cNvPr id="9" name="Hexagon 8">
                <a:extLst>
                  <a:ext uri="{FF2B5EF4-FFF2-40B4-BE49-F238E27FC236}">
                    <a16:creationId xmlns:a16="http://schemas.microsoft.com/office/drawing/2014/main" id="{063093CA-5B50-45A6-A40B-5A3468A8D44F}"/>
                  </a:ext>
                </a:extLst>
              </p:cNvPr>
              <p:cNvSpPr/>
              <p:nvPr/>
            </p:nvSpPr>
            <p:spPr>
              <a:xfrm rot="16200000">
                <a:off x="6325125" y="4941142"/>
                <a:ext cx="917716" cy="1079999"/>
              </a:xfrm>
              <a:prstGeom prst="hexagon">
                <a:avLst>
                  <a:gd name="adj" fmla="val 50000"/>
                  <a:gd name="vf" fmla="val 115470"/>
                </a:avLst>
              </a:prstGeom>
              <a:gradFill>
                <a:gsLst>
                  <a:gs pos="0">
                    <a:schemeClr val="bg1"/>
                  </a:gs>
                  <a:gs pos="100000">
                    <a:schemeClr val="bg2">
                      <a:lumMod val="90000"/>
                    </a:schemeClr>
                  </a:gs>
                </a:gsLst>
                <a:path path="circle">
                  <a:fillToRect l="100000" b="100000"/>
                </a:path>
              </a:gradFill>
              <a:ln>
                <a:noFill/>
              </a:ln>
              <a:effectLst>
                <a:outerShdw blurRad="444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Pentagon 9">
                <a:extLst>
                  <a:ext uri="{FF2B5EF4-FFF2-40B4-BE49-F238E27FC236}">
                    <a16:creationId xmlns:a16="http://schemas.microsoft.com/office/drawing/2014/main" id="{BB41F1F9-1C8A-4A72-89AB-D05B53900F5B}"/>
                  </a:ext>
                </a:extLst>
              </p:cNvPr>
              <p:cNvSpPr/>
              <p:nvPr/>
            </p:nvSpPr>
            <p:spPr>
              <a:xfrm rot="5400000">
                <a:off x="5879893" y="3604092"/>
                <a:ext cx="1808183" cy="1079999"/>
              </a:xfrm>
              <a:prstGeom prst="homePlate">
                <a:avLst>
                  <a:gd name="adj" fmla="val 41648"/>
                </a:avLst>
              </a:prstGeom>
              <a:gradFill>
                <a:gsLst>
                  <a:gs pos="69000">
                    <a:srgbClr val="008000"/>
                  </a:gs>
                  <a:gs pos="100000">
                    <a:schemeClr val="bg1">
                      <a:lumMod val="95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Connector 10">
                <a:extLst>
                  <a:ext uri="{FF2B5EF4-FFF2-40B4-BE49-F238E27FC236}">
                    <a16:creationId xmlns:a16="http://schemas.microsoft.com/office/drawing/2014/main" id="{97BFFB6D-1958-45F9-838C-32D89DEF95E0}"/>
                  </a:ext>
                </a:extLst>
              </p:cNvPr>
              <p:cNvCxnSpPr>
                <a:cxnSpLocks/>
              </p:cNvCxnSpPr>
              <p:nvPr/>
            </p:nvCxnSpPr>
            <p:spPr>
              <a:xfrm flipH="1">
                <a:off x="6243464" y="4387066"/>
                <a:ext cx="1079998" cy="1087975"/>
              </a:xfrm>
              <a:prstGeom prst="line">
                <a:avLst/>
              </a:prstGeom>
              <a:ln w="38100" cap="rnd">
                <a:solidFill>
                  <a:schemeClr val="tx1">
                    <a:lumMod val="50000"/>
                    <a:lumOff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2F8F693-BD5F-40E5-9E5B-24EBADA45401}"/>
                  </a:ext>
                </a:extLst>
              </p:cNvPr>
              <p:cNvSpPr txBox="1"/>
              <p:nvPr/>
            </p:nvSpPr>
            <p:spPr>
              <a:xfrm>
                <a:off x="6379956" y="3383498"/>
                <a:ext cx="1122566" cy="1077218"/>
              </a:xfrm>
              <a:prstGeom prst="rect">
                <a:avLst/>
              </a:prstGeom>
              <a:noFill/>
            </p:spPr>
            <p:txBody>
              <a:bodyPr wrap="square" rtlCol="0">
                <a:spAutoFit/>
              </a:bodyPr>
              <a:lstStyle/>
              <a:p>
                <a:r>
                  <a:rPr lang="en-GB" sz="2000" b="1" dirty="0">
                    <a:solidFill>
                      <a:schemeClr val="bg1"/>
                    </a:solidFill>
                  </a:rPr>
                  <a:t>Feature 11</a:t>
                </a:r>
              </a:p>
              <a:p>
                <a:r>
                  <a:rPr lang="en-GB" sz="2000" b="1" dirty="0">
                    <a:solidFill>
                      <a:schemeClr val="bg1"/>
                    </a:solidFill>
                  </a:rPr>
                  <a:t>      Age</a:t>
                </a:r>
              </a:p>
              <a:p>
                <a:endParaRPr lang="en-GB" sz="2400" b="1" dirty="0">
                  <a:solidFill>
                    <a:schemeClr val="bg1"/>
                  </a:solidFill>
                </a:endParaRPr>
              </a:p>
            </p:txBody>
          </p:sp>
        </p:grpSp>
        <p:pic>
          <p:nvPicPr>
            <p:cNvPr id="8" name="Picture 7">
              <a:extLst>
                <a:ext uri="{FF2B5EF4-FFF2-40B4-BE49-F238E27FC236}">
                  <a16:creationId xmlns:a16="http://schemas.microsoft.com/office/drawing/2014/main" id="{877B5624-AF55-4F69-B517-7B1CC9B20F1B}"/>
                </a:ext>
              </a:extLst>
            </p:cNvPr>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6459462" y="5191020"/>
              <a:ext cx="648000" cy="648000"/>
            </a:xfrm>
            <a:prstGeom prst="rect">
              <a:avLst/>
            </a:prstGeom>
          </p:spPr>
        </p:pic>
      </p:grpSp>
      <p:sp>
        <p:nvSpPr>
          <p:cNvPr id="14" name="TextBox 13">
            <a:extLst>
              <a:ext uri="{FF2B5EF4-FFF2-40B4-BE49-F238E27FC236}">
                <a16:creationId xmlns:a16="http://schemas.microsoft.com/office/drawing/2014/main" id="{7DF75CAB-CD99-43CE-AF45-A9F27BFE5236}"/>
              </a:ext>
            </a:extLst>
          </p:cNvPr>
          <p:cNvSpPr txBox="1"/>
          <p:nvPr/>
        </p:nvSpPr>
        <p:spPr>
          <a:xfrm>
            <a:off x="4577479" y="0"/>
            <a:ext cx="3037042" cy="707886"/>
          </a:xfrm>
          <a:prstGeom prst="rect">
            <a:avLst/>
          </a:prstGeom>
          <a:noFill/>
        </p:spPr>
        <p:txBody>
          <a:bodyPr wrap="square" rtlCol="0">
            <a:spAutoFit/>
          </a:bodyPr>
          <a:lstStyle/>
          <a:p>
            <a:r>
              <a:rPr lang="en-GB" sz="4000" b="1" dirty="0">
                <a:solidFill>
                  <a:schemeClr val="bg1"/>
                </a:solidFill>
              </a:rPr>
              <a:t>Key Insights</a:t>
            </a:r>
          </a:p>
        </p:txBody>
      </p:sp>
      <p:cxnSp>
        <p:nvCxnSpPr>
          <p:cNvPr id="17" name="Straight Connector 16">
            <a:extLst>
              <a:ext uri="{FF2B5EF4-FFF2-40B4-BE49-F238E27FC236}">
                <a16:creationId xmlns:a16="http://schemas.microsoft.com/office/drawing/2014/main" id="{73A0C365-B863-4E49-9872-16B54C03B18F}"/>
              </a:ext>
            </a:extLst>
          </p:cNvPr>
          <p:cNvCxnSpPr>
            <a:cxnSpLocks/>
          </p:cNvCxnSpPr>
          <p:nvPr/>
        </p:nvCxnSpPr>
        <p:spPr>
          <a:xfrm flipH="1" flipV="1">
            <a:off x="11129928" y="4131464"/>
            <a:ext cx="1" cy="728522"/>
          </a:xfrm>
          <a:prstGeom prst="line">
            <a:avLst/>
          </a:prstGeom>
          <a:ln w="38100"/>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D8341B67-74E4-4EC5-AACC-A08E4596E9B7}"/>
              </a:ext>
            </a:extLst>
          </p:cNvPr>
          <p:cNvSpPr/>
          <p:nvPr/>
        </p:nvSpPr>
        <p:spPr>
          <a:xfrm>
            <a:off x="10446695" y="4859986"/>
            <a:ext cx="1366465" cy="657546"/>
          </a:xfrm>
          <a:prstGeom prst="ellipse">
            <a:avLst/>
          </a:prstGeom>
          <a:solidFill>
            <a:srgbClr val="009696"/>
          </a:solidFill>
          <a:ln w="381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C41DFE5-61A3-44BE-9282-721EF773D285}"/>
              </a:ext>
            </a:extLst>
          </p:cNvPr>
          <p:cNvSpPr txBox="1"/>
          <p:nvPr/>
        </p:nvSpPr>
        <p:spPr>
          <a:xfrm>
            <a:off x="5705581" y="1462003"/>
            <a:ext cx="3315848" cy="400110"/>
          </a:xfrm>
          <a:prstGeom prst="rect">
            <a:avLst/>
          </a:prstGeom>
          <a:noFill/>
        </p:spPr>
        <p:txBody>
          <a:bodyPr wrap="square" rtlCol="0">
            <a:spAutoFit/>
          </a:bodyPr>
          <a:lstStyle/>
          <a:p>
            <a:r>
              <a:rPr lang="en-GB" sz="2000" b="1" dirty="0"/>
              <a:t>Age v/s PPI  </a:t>
            </a:r>
          </a:p>
        </p:txBody>
      </p:sp>
      <p:sp>
        <p:nvSpPr>
          <p:cNvPr id="20" name="TextBox 19">
            <a:extLst>
              <a:ext uri="{FF2B5EF4-FFF2-40B4-BE49-F238E27FC236}">
                <a16:creationId xmlns:a16="http://schemas.microsoft.com/office/drawing/2014/main" id="{61CF1DA8-E4E1-4BAE-94D3-33F71FF59C32}"/>
              </a:ext>
            </a:extLst>
          </p:cNvPr>
          <p:cNvSpPr txBox="1"/>
          <p:nvPr/>
        </p:nvSpPr>
        <p:spPr>
          <a:xfrm>
            <a:off x="484394" y="4819057"/>
            <a:ext cx="9366311" cy="1015663"/>
          </a:xfrm>
          <a:prstGeom prst="rect">
            <a:avLst/>
          </a:prstGeom>
          <a:noFill/>
        </p:spPr>
        <p:txBody>
          <a:bodyPr wrap="square" rtlCol="0">
            <a:spAutoFit/>
          </a:bodyPr>
          <a:lstStyle/>
          <a:p>
            <a:r>
              <a:rPr lang="en-US" sz="2000" b="1" dirty="0"/>
              <a:t>Age group 30 to 55 hold ~37% of PPI products and they can be targeted for PPI products. </a:t>
            </a:r>
          </a:p>
          <a:p>
            <a:r>
              <a:rPr lang="en-US" sz="2000" b="1" dirty="0"/>
              <a:t>Age group 40-50 can be targeted for joint PPI products</a:t>
            </a:r>
          </a:p>
        </p:txBody>
      </p:sp>
      <p:sp>
        <p:nvSpPr>
          <p:cNvPr id="21" name="TextBox 20">
            <a:extLst>
              <a:ext uri="{FF2B5EF4-FFF2-40B4-BE49-F238E27FC236}">
                <a16:creationId xmlns:a16="http://schemas.microsoft.com/office/drawing/2014/main" id="{D6A0CF47-39C5-4F13-8332-AA69FBB303A2}"/>
              </a:ext>
            </a:extLst>
          </p:cNvPr>
          <p:cNvSpPr txBox="1"/>
          <p:nvPr/>
        </p:nvSpPr>
        <p:spPr>
          <a:xfrm>
            <a:off x="10747000" y="4988704"/>
            <a:ext cx="1066160" cy="400110"/>
          </a:xfrm>
          <a:prstGeom prst="rect">
            <a:avLst/>
          </a:prstGeom>
          <a:noFill/>
        </p:spPr>
        <p:txBody>
          <a:bodyPr wrap="square" rtlCol="0">
            <a:spAutoFit/>
          </a:bodyPr>
          <a:lstStyle/>
          <a:p>
            <a:r>
              <a:rPr lang="en-US" sz="2000" b="1" dirty="0"/>
              <a:t>30-55</a:t>
            </a:r>
          </a:p>
        </p:txBody>
      </p:sp>
    </p:spTree>
    <p:extLst>
      <p:ext uri="{BB962C8B-B14F-4D97-AF65-F5344CB8AC3E}">
        <p14:creationId xmlns:p14="http://schemas.microsoft.com/office/powerpoint/2010/main" val="76643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17317D-79E2-4B5B-9958-BD4361868426}"/>
              </a:ext>
            </a:extLst>
          </p:cNvPr>
          <p:cNvSpPr txBox="1"/>
          <p:nvPr/>
        </p:nvSpPr>
        <p:spPr>
          <a:xfrm>
            <a:off x="4577479" y="0"/>
            <a:ext cx="3037042" cy="707886"/>
          </a:xfrm>
          <a:prstGeom prst="rect">
            <a:avLst/>
          </a:prstGeom>
          <a:noFill/>
        </p:spPr>
        <p:txBody>
          <a:bodyPr wrap="square" rtlCol="0">
            <a:spAutoFit/>
          </a:bodyPr>
          <a:lstStyle/>
          <a:p>
            <a:r>
              <a:rPr lang="en-GB" sz="4000" b="1" dirty="0">
                <a:solidFill>
                  <a:schemeClr val="bg1"/>
                </a:solidFill>
              </a:rPr>
              <a:t>Key Insights</a:t>
            </a:r>
          </a:p>
        </p:txBody>
      </p:sp>
      <p:grpSp>
        <p:nvGrpSpPr>
          <p:cNvPr id="6" name="Group 5">
            <a:extLst>
              <a:ext uri="{FF2B5EF4-FFF2-40B4-BE49-F238E27FC236}">
                <a16:creationId xmlns:a16="http://schemas.microsoft.com/office/drawing/2014/main" id="{29806818-4EE5-4105-9530-0E50750FAB31}"/>
              </a:ext>
            </a:extLst>
          </p:cNvPr>
          <p:cNvGrpSpPr/>
          <p:nvPr/>
        </p:nvGrpSpPr>
        <p:grpSpPr>
          <a:xfrm>
            <a:off x="372582" y="1360110"/>
            <a:ext cx="1590909" cy="2715336"/>
            <a:chOff x="1843748" y="1424664"/>
            <a:chExt cx="1215151" cy="2715336"/>
          </a:xfrm>
        </p:grpSpPr>
        <p:sp>
          <p:nvSpPr>
            <p:cNvPr id="8" name="Hexagon 7">
              <a:extLst>
                <a:ext uri="{FF2B5EF4-FFF2-40B4-BE49-F238E27FC236}">
                  <a16:creationId xmlns:a16="http://schemas.microsoft.com/office/drawing/2014/main" id="{6F3F4583-FB62-47CD-B11D-BF218711C1EA}"/>
                </a:ext>
              </a:extLst>
            </p:cNvPr>
            <p:cNvSpPr/>
            <p:nvPr/>
          </p:nvSpPr>
          <p:spPr>
            <a:xfrm rot="16200000">
              <a:off x="2005125" y="3141142"/>
              <a:ext cx="917716" cy="1079999"/>
            </a:xfrm>
            <a:prstGeom prst="hexagon">
              <a:avLst>
                <a:gd name="adj" fmla="val 50000"/>
                <a:gd name="vf" fmla="val 115470"/>
              </a:avLst>
            </a:prstGeom>
            <a:gradFill>
              <a:gsLst>
                <a:gs pos="0">
                  <a:schemeClr val="bg1"/>
                </a:gs>
                <a:gs pos="100000">
                  <a:schemeClr val="bg2">
                    <a:lumMod val="90000"/>
                  </a:schemeClr>
                </a:gs>
              </a:gsLst>
              <a:path path="circle">
                <a:fillToRect l="100000" b="100000"/>
              </a:path>
            </a:gradFill>
            <a:ln>
              <a:noFill/>
            </a:ln>
            <a:effectLst>
              <a:outerShdw blurRad="444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Pentagon 8">
              <a:extLst>
                <a:ext uri="{FF2B5EF4-FFF2-40B4-BE49-F238E27FC236}">
                  <a16:creationId xmlns:a16="http://schemas.microsoft.com/office/drawing/2014/main" id="{96A95B7A-2472-40A6-97BF-5912A9ACA2E4}"/>
                </a:ext>
              </a:extLst>
            </p:cNvPr>
            <p:cNvSpPr/>
            <p:nvPr/>
          </p:nvSpPr>
          <p:spPr>
            <a:xfrm rot="5400000">
              <a:off x="1533656" y="1734756"/>
              <a:ext cx="1808183" cy="1188000"/>
            </a:xfrm>
            <a:prstGeom prst="homePlate">
              <a:avLst>
                <a:gd name="adj" fmla="val 41648"/>
              </a:avLst>
            </a:prstGeom>
            <a:gradFill>
              <a:gsLst>
                <a:gs pos="69000">
                  <a:srgbClr val="99190B"/>
                </a:gs>
                <a:gs pos="100000">
                  <a:schemeClr val="bg1">
                    <a:lumMod val="95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a:extLst>
                <a:ext uri="{FF2B5EF4-FFF2-40B4-BE49-F238E27FC236}">
                  <a16:creationId xmlns:a16="http://schemas.microsoft.com/office/drawing/2014/main" id="{EE226448-BA87-4CDD-A55E-B11E81C2392F}"/>
                </a:ext>
              </a:extLst>
            </p:cNvPr>
            <p:cNvCxnSpPr>
              <a:cxnSpLocks/>
            </p:cNvCxnSpPr>
            <p:nvPr/>
          </p:nvCxnSpPr>
          <p:spPr>
            <a:xfrm flipH="1">
              <a:off x="1951136" y="2565808"/>
              <a:ext cx="1107763" cy="1123852"/>
            </a:xfrm>
            <a:prstGeom prst="line">
              <a:avLst/>
            </a:prstGeom>
            <a:ln w="38100" cap="rnd">
              <a:solidFill>
                <a:schemeClr val="tx1">
                  <a:lumMod val="50000"/>
                  <a:lumOff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7346B7D-12A7-4648-A44A-AD4E102FEA28}"/>
                </a:ext>
              </a:extLst>
            </p:cNvPr>
            <p:cNvSpPr txBox="1"/>
            <p:nvPr/>
          </p:nvSpPr>
          <p:spPr>
            <a:xfrm>
              <a:off x="1923983" y="1531790"/>
              <a:ext cx="1134916" cy="1015663"/>
            </a:xfrm>
            <a:prstGeom prst="rect">
              <a:avLst/>
            </a:prstGeom>
            <a:noFill/>
          </p:spPr>
          <p:txBody>
            <a:bodyPr wrap="square" rtlCol="0">
              <a:spAutoFit/>
            </a:bodyPr>
            <a:lstStyle/>
            <a:p>
              <a:r>
                <a:rPr lang="en-GB" sz="2000" b="1" dirty="0">
                  <a:solidFill>
                    <a:schemeClr val="bg1"/>
                  </a:solidFill>
                </a:rPr>
                <a:t>Feature 12</a:t>
              </a:r>
            </a:p>
            <a:p>
              <a:r>
                <a:rPr lang="en-GB" sz="2000" b="1" dirty="0">
                  <a:solidFill>
                    <a:schemeClr val="bg1"/>
                  </a:solidFill>
                </a:rPr>
                <a:t>Time with Bank</a:t>
              </a:r>
            </a:p>
          </p:txBody>
        </p:sp>
      </p:grpSp>
      <p:pic>
        <p:nvPicPr>
          <p:cNvPr id="14" name="Graphic 13" descr="Bank with solid fill">
            <a:extLst>
              <a:ext uri="{FF2B5EF4-FFF2-40B4-BE49-F238E27FC236}">
                <a16:creationId xmlns:a16="http://schemas.microsoft.com/office/drawing/2014/main" id="{FB95249F-36F6-4278-9B30-E196D3D253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1662" y="3367569"/>
            <a:ext cx="457200" cy="457200"/>
          </a:xfrm>
          <a:prstGeom prst="rect">
            <a:avLst/>
          </a:prstGeom>
        </p:spPr>
      </p:pic>
      <p:cxnSp>
        <p:nvCxnSpPr>
          <p:cNvPr id="15" name="Straight Connector 14">
            <a:extLst>
              <a:ext uri="{FF2B5EF4-FFF2-40B4-BE49-F238E27FC236}">
                <a16:creationId xmlns:a16="http://schemas.microsoft.com/office/drawing/2014/main" id="{020A245D-F8BA-4866-8FA8-AE1B4742981C}"/>
              </a:ext>
            </a:extLst>
          </p:cNvPr>
          <p:cNvCxnSpPr>
            <a:cxnSpLocks/>
          </p:cNvCxnSpPr>
          <p:nvPr/>
        </p:nvCxnSpPr>
        <p:spPr>
          <a:xfrm flipH="1" flipV="1">
            <a:off x="1184609" y="4075446"/>
            <a:ext cx="1" cy="728522"/>
          </a:xfrm>
          <a:prstGeom prst="line">
            <a:avLst/>
          </a:prstGeom>
          <a:ln w="38100"/>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id="{0B9A6212-D600-40B9-AC44-6577A43C53E1}"/>
              </a:ext>
            </a:extLst>
          </p:cNvPr>
          <p:cNvSpPr/>
          <p:nvPr/>
        </p:nvSpPr>
        <p:spPr>
          <a:xfrm>
            <a:off x="501376" y="4706011"/>
            <a:ext cx="1366465" cy="657546"/>
          </a:xfrm>
          <a:prstGeom prst="ellipse">
            <a:avLst/>
          </a:prstGeom>
          <a:solidFill>
            <a:srgbClr val="009696"/>
          </a:solidFill>
          <a:ln w="381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48E1D86-5A43-4BB9-8F22-C28DF39727B1}"/>
              </a:ext>
            </a:extLst>
          </p:cNvPr>
          <p:cNvSpPr txBox="1"/>
          <p:nvPr/>
        </p:nvSpPr>
        <p:spPr>
          <a:xfrm>
            <a:off x="779833" y="4834729"/>
            <a:ext cx="1066160" cy="400110"/>
          </a:xfrm>
          <a:prstGeom prst="rect">
            <a:avLst/>
          </a:prstGeom>
          <a:noFill/>
        </p:spPr>
        <p:txBody>
          <a:bodyPr wrap="square" rtlCol="0">
            <a:spAutoFit/>
          </a:bodyPr>
          <a:lstStyle/>
          <a:p>
            <a:r>
              <a:rPr lang="en-US" sz="2000" b="1" dirty="0"/>
              <a:t>70-278</a:t>
            </a:r>
          </a:p>
        </p:txBody>
      </p:sp>
      <p:pic>
        <p:nvPicPr>
          <p:cNvPr id="19" name="Picture 18">
            <a:extLst>
              <a:ext uri="{FF2B5EF4-FFF2-40B4-BE49-F238E27FC236}">
                <a16:creationId xmlns:a16="http://schemas.microsoft.com/office/drawing/2014/main" id="{D1440C4A-FA20-4A66-8C92-FCBE417A3992}"/>
              </a:ext>
            </a:extLst>
          </p:cNvPr>
          <p:cNvPicPr>
            <a:picLocks noChangeAspect="1"/>
          </p:cNvPicPr>
          <p:nvPr/>
        </p:nvPicPr>
        <p:blipFill>
          <a:blip r:embed="rId4"/>
          <a:stretch>
            <a:fillRect/>
          </a:stretch>
        </p:blipFill>
        <p:spPr>
          <a:xfrm>
            <a:off x="2277966" y="1374175"/>
            <a:ext cx="9687871" cy="2601923"/>
          </a:xfrm>
          <a:prstGeom prst="rect">
            <a:avLst/>
          </a:prstGeom>
        </p:spPr>
      </p:pic>
      <p:sp>
        <p:nvSpPr>
          <p:cNvPr id="20" name="TextBox 19">
            <a:extLst>
              <a:ext uri="{FF2B5EF4-FFF2-40B4-BE49-F238E27FC236}">
                <a16:creationId xmlns:a16="http://schemas.microsoft.com/office/drawing/2014/main" id="{E212F1ED-92C6-491C-AFB1-A11F7D685A2A}"/>
              </a:ext>
            </a:extLst>
          </p:cNvPr>
          <p:cNvSpPr txBox="1"/>
          <p:nvPr/>
        </p:nvSpPr>
        <p:spPr>
          <a:xfrm>
            <a:off x="2277966" y="4383757"/>
            <a:ext cx="9366311" cy="400110"/>
          </a:xfrm>
          <a:prstGeom prst="rect">
            <a:avLst/>
          </a:prstGeom>
          <a:noFill/>
        </p:spPr>
        <p:txBody>
          <a:bodyPr wrap="square" rtlCol="0">
            <a:spAutoFit/>
          </a:bodyPr>
          <a:lstStyle/>
          <a:p>
            <a:r>
              <a:rPr lang="en-US" sz="2000" b="1" dirty="0"/>
              <a:t>Customers who are with bank between 70 to 278 days are likely to buy PPI Products</a:t>
            </a:r>
          </a:p>
        </p:txBody>
      </p:sp>
      <p:sp>
        <p:nvSpPr>
          <p:cNvPr id="21" name="TextBox 20">
            <a:extLst>
              <a:ext uri="{FF2B5EF4-FFF2-40B4-BE49-F238E27FC236}">
                <a16:creationId xmlns:a16="http://schemas.microsoft.com/office/drawing/2014/main" id="{B5E547A5-2751-4CD1-BBDA-1B4155E82D10}"/>
              </a:ext>
            </a:extLst>
          </p:cNvPr>
          <p:cNvSpPr txBox="1"/>
          <p:nvPr/>
        </p:nvSpPr>
        <p:spPr>
          <a:xfrm>
            <a:off x="5869968" y="1374175"/>
            <a:ext cx="3315848" cy="400110"/>
          </a:xfrm>
          <a:prstGeom prst="rect">
            <a:avLst/>
          </a:prstGeom>
          <a:noFill/>
        </p:spPr>
        <p:txBody>
          <a:bodyPr wrap="square" rtlCol="0">
            <a:spAutoFit/>
          </a:bodyPr>
          <a:lstStyle/>
          <a:p>
            <a:r>
              <a:rPr lang="en-GB" sz="2000" b="1" dirty="0"/>
              <a:t>Time with Bank v/s PPI  </a:t>
            </a:r>
          </a:p>
        </p:txBody>
      </p:sp>
    </p:spTree>
    <p:extLst>
      <p:ext uri="{BB962C8B-B14F-4D97-AF65-F5344CB8AC3E}">
        <p14:creationId xmlns:p14="http://schemas.microsoft.com/office/powerpoint/2010/main" val="451017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000181-673C-4648-A700-4ABD9AA29A83}"/>
              </a:ext>
            </a:extLst>
          </p:cNvPr>
          <p:cNvSpPr txBox="1"/>
          <p:nvPr/>
        </p:nvSpPr>
        <p:spPr>
          <a:xfrm>
            <a:off x="4669946" y="0"/>
            <a:ext cx="3037042" cy="707886"/>
          </a:xfrm>
          <a:prstGeom prst="rect">
            <a:avLst/>
          </a:prstGeom>
          <a:noFill/>
        </p:spPr>
        <p:txBody>
          <a:bodyPr wrap="square" rtlCol="0">
            <a:spAutoFit/>
          </a:bodyPr>
          <a:lstStyle/>
          <a:p>
            <a:r>
              <a:rPr lang="en-GB" sz="4000" b="1" dirty="0">
                <a:solidFill>
                  <a:schemeClr val="bg1"/>
                </a:solidFill>
              </a:rPr>
              <a:t>Key Insights</a:t>
            </a:r>
          </a:p>
        </p:txBody>
      </p:sp>
      <p:grpSp>
        <p:nvGrpSpPr>
          <p:cNvPr id="6" name="Group 5">
            <a:extLst>
              <a:ext uri="{FF2B5EF4-FFF2-40B4-BE49-F238E27FC236}">
                <a16:creationId xmlns:a16="http://schemas.microsoft.com/office/drawing/2014/main" id="{AB59FEF8-12B1-4A6A-AB6F-E42FFC6AF290}"/>
              </a:ext>
            </a:extLst>
          </p:cNvPr>
          <p:cNvGrpSpPr/>
          <p:nvPr/>
        </p:nvGrpSpPr>
        <p:grpSpPr>
          <a:xfrm>
            <a:off x="10196619" y="1225052"/>
            <a:ext cx="1916613" cy="2700000"/>
            <a:chOff x="7683983" y="2160000"/>
            <a:chExt cx="1333467" cy="2700000"/>
          </a:xfrm>
        </p:grpSpPr>
        <p:sp>
          <p:nvSpPr>
            <p:cNvPr id="8" name="Hexagon 7">
              <a:extLst>
                <a:ext uri="{FF2B5EF4-FFF2-40B4-BE49-F238E27FC236}">
                  <a16:creationId xmlns:a16="http://schemas.microsoft.com/office/drawing/2014/main" id="{4F19380F-0448-4841-B6FE-EC19078D3496}"/>
                </a:ext>
              </a:extLst>
            </p:cNvPr>
            <p:cNvSpPr/>
            <p:nvPr/>
          </p:nvSpPr>
          <p:spPr>
            <a:xfrm rot="16200000">
              <a:off x="7765125" y="3861142"/>
              <a:ext cx="917716" cy="1079999"/>
            </a:xfrm>
            <a:prstGeom prst="hexagon">
              <a:avLst>
                <a:gd name="adj" fmla="val 50000"/>
                <a:gd name="vf" fmla="val 115470"/>
              </a:avLst>
            </a:prstGeom>
            <a:gradFill>
              <a:gsLst>
                <a:gs pos="0">
                  <a:schemeClr val="bg1"/>
                </a:gs>
                <a:gs pos="100000">
                  <a:schemeClr val="bg2">
                    <a:lumMod val="90000"/>
                  </a:schemeClr>
                </a:gs>
              </a:gsLst>
              <a:path path="circle">
                <a:fillToRect l="100000" b="100000"/>
              </a:path>
            </a:gradFill>
            <a:ln>
              <a:noFill/>
            </a:ln>
            <a:effectLst>
              <a:outerShdw blurRad="444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Pentagon 8">
              <a:extLst>
                <a:ext uri="{FF2B5EF4-FFF2-40B4-BE49-F238E27FC236}">
                  <a16:creationId xmlns:a16="http://schemas.microsoft.com/office/drawing/2014/main" id="{C1CE4879-E256-4EA0-B2E6-3C11C51FFAA6}"/>
                </a:ext>
              </a:extLst>
            </p:cNvPr>
            <p:cNvSpPr/>
            <p:nvPr/>
          </p:nvSpPr>
          <p:spPr>
            <a:xfrm rot="5400000">
              <a:off x="7319893" y="2524092"/>
              <a:ext cx="1808183" cy="1079999"/>
            </a:xfrm>
            <a:prstGeom prst="homePlate">
              <a:avLst>
                <a:gd name="adj" fmla="val 41648"/>
              </a:avLst>
            </a:prstGeom>
            <a:gradFill>
              <a:gsLst>
                <a:gs pos="69000">
                  <a:srgbClr val="FFC000"/>
                </a:gs>
                <a:gs pos="100000">
                  <a:schemeClr val="bg1">
                    <a:lumMod val="95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a:extLst>
                <a:ext uri="{FF2B5EF4-FFF2-40B4-BE49-F238E27FC236}">
                  <a16:creationId xmlns:a16="http://schemas.microsoft.com/office/drawing/2014/main" id="{14F5E3F5-A4B7-46FA-A601-4DD369E91464}"/>
                </a:ext>
              </a:extLst>
            </p:cNvPr>
            <p:cNvCxnSpPr>
              <a:cxnSpLocks/>
            </p:cNvCxnSpPr>
            <p:nvPr/>
          </p:nvCxnSpPr>
          <p:spPr>
            <a:xfrm flipH="1">
              <a:off x="7693507" y="3380198"/>
              <a:ext cx="1070476" cy="1000329"/>
            </a:xfrm>
            <a:prstGeom prst="line">
              <a:avLst/>
            </a:prstGeom>
            <a:ln w="38100" cap="rnd">
              <a:solidFill>
                <a:schemeClr val="tx1">
                  <a:lumMod val="50000"/>
                  <a:lumOff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8D02F5F-18E3-457C-9B25-9B989A080452}"/>
                </a:ext>
              </a:extLst>
            </p:cNvPr>
            <p:cNvSpPr txBox="1"/>
            <p:nvPr/>
          </p:nvSpPr>
          <p:spPr>
            <a:xfrm>
              <a:off x="7795116" y="2287090"/>
              <a:ext cx="1222334" cy="1323439"/>
            </a:xfrm>
            <a:prstGeom prst="rect">
              <a:avLst/>
            </a:prstGeom>
            <a:noFill/>
          </p:spPr>
          <p:txBody>
            <a:bodyPr wrap="square" rtlCol="0">
              <a:spAutoFit/>
            </a:bodyPr>
            <a:lstStyle/>
            <a:p>
              <a:r>
                <a:rPr lang="en-GB" sz="2000" b="1" dirty="0">
                  <a:solidFill>
                    <a:schemeClr val="bg1"/>
                  </a:solidFill>
                </a:rPr>
                <a:t>Feature 13</a:t>
              </a:r>
            </a:p>
            <a:p>
              <a:r>
                <a:rPr lang="en-GB" sz="2000" b="1" dirty="0">
                  <a:solidFill>
                    <a:schemeClr val="bg1"/>
                  </a:solidFill>
                </a:rPr>
                <a:t>Time at address</a:t>
              </a:r>
            </a:p>
            <a:p>
              <a:endParaRPr lang="en-GB" sz="2000" b="1" dirty="0">
                <a:solidFill>
                  <a:schemeClr val="bg1"/>
                </a:solidFill>
              </a:endParaRPr>
            </a:p>
          </p:txBody>
        </p:sp>
      </p:grpSp>
      <p:pic>
        <p:nvPicPr>
          <p:cNvPr id="14" name="Graphic 13" descr="Daily calendar with solid fill">
            <a:extLst>
              <a:ext uri="{FF2B5EF4-FFF2-40B4-BE49-F238E27FC236}">
                <a16:creationId xmlns:a16="http://schemas.microsoft.com/office/drawing/2014/main" id="{A80FC218-DFB5-4361-87AA-997D04D30A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44169" y="3237666"/>
            <a:ext cx="457200" cy="457200"/>
          </a:xfrm>
          <a:prstGeom prst="rect">
            <a:avLst/>
          </a:prstGeom>
        </p:spPr>
      </p:pic>
      <p:pic>
        <p:nvPicPr>
          <p:cNvPr id="16" name="Picture 15">
            <a:extLst>
              <a:ext uri="{FF2B5EF4-FFF2-40B4-BE49-F238E27FC236}">
                <a16:creationId xmlns:a16="http://schemas.microsoft.com/office/drawing/2014/main" id="{FB8845EA-AC37-49B4-93D9-73EC17619B45}"/>
              </a:ext>
            </a:extLst>
          </p:cNvPr>
          <p:cNvPicPr>
            <a:picLocks noChangeAspect="1"/>
          </p:cNvPicPr>
          <p:nvPr/>
        </p:nvPicPr>
        <p:blipFill>
          <a:blip r:embed="rId4"/>
          <a:stretch>
            <a:fillRect/>
          </a:stretch>
        </p:blipFill>
        <p:spPr>
          <a:xfrm>
            <a:off x="386564" y="1229238"/>
            <a:ext cx="9339209" cy="2563829"/>
          </a:xfrm>
          <a:prstGeom prst="rect">
            <a:avLst/>
          </a:prstGeom>
        </p:spPr>
      </p:pic>
      <p:cxnSp>
        <p:nvCxnSpPr>
          <p:cNvPr id="17" name="Straight Connector 16">
            <a:extLst>
              <a:ext uri="{FF2B5EF4-FFF2-40B4-BE49-F238E27FC236}">
                <a16:creationId xmlns:a16="http://schemas.microsoft.com/office/drawing/2014/main" id="{C4FBC70A-8FA8-44F8-B32A-F7915DCFBEF0}"/>
              </a:ext>
            </a:extLst>
          </p:cNvPr>
          <p:cNvCxnSpPr>
            <a:cxnSpLocks/>
          </p:cNvCxnSpPr>
          <p:nvPr/>
        </p:nvCxnSpPr>
        <p:spPr>
          <a:xfrm flipH="1" flipV="1">
            <a:off x="10979614" y="3925052"/>
            <a:ext cx="1" cy="728522"/>
          </a:xfrm>
          <a:prstGeom prst="line">
            <a:avLst/>
          </a:prstGeom>
          <a:ln w="38100"/>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9614168A-CB9F-4F51-92D7-1CA473184EDD}"/>
              </a:ext>
            </a:extLst>
          </p:cNvPr>
          <p:cNvSpPr/>
          <p:nvPr/>
        </p:nvSpPr>
        <p:spPr>
          <a:xfrm>
            <a:off x="10296381" y="4654413"/>
            <a:ext cx="1366465" cy="657546"/>
          </a:xfrm>
          <a:prstGeom prst="ellipse">
            <a:avLst/>
          </a:prstGeom>
          <a:solidFill>
            <a:srgbClr val="009696"/>
          </a:solidFill>
          <a:ln w="381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13C4D9E-EE37-4D53-8AF9-EE421B89F8BA}"/>
              </a:ext>
            </a:extLst>
          </p:cNvPr>
          <p:cNvSpPr txBox="1"/>
          <p:nvPr/>
        </p:nvSpPr>
        <p:spPr>
          <a:xfrm>
            <a:off x="3901678" y="1352142"/>
            <a:ext cx="3315848" cy="400110"/>
          </a:xfrm>
          <a:prstGeom prst="rect">
            <a:avLst/>
          </a:prstGeom>
          <a:noFill/>
        </p:spPr>
        <p:txBody>
          <a:bodyPr wrap="square" rtlCol="0">
            <a:spAutoFit/>
          </a:bodyPr>
          <a:lstStyle/>
          <a:p>
            <a:r>
              <a:rPr lang="en-GB" sz="2000" b="1" dirty="0"/>
              <a:t>Time at address v/s PPI  </a:t>
            </a:r>
          </a:p>
        </p:txBody>
      </p:sp>
      <p:sp>
        <p:nvSpPr>
          <p:cNvPr id="20" name="TextBox 19">
            <a:extLst>
              <a:ext uri="{FF2B5EF4-FFF2-40B4-BE49-F238E27FC236}">
                <a16:creationId xmlns:a16="http://schemas.microsoft.com/office/drawing/2014/main" id="{B06DC1BF-FF1E-47FB-A897-0B245A016E51}"/>
              </a:ext>
            </a:extLst>
          </p:cNvPr>
          <p:cNvSpPr txBox="1"/>
          <p:nvPr/>
        </p:nvSpPr>
        <p:spPr>
          <a:xfrm>
            <a:off x="588453" y="4289313"/>
            <a:ext cx="9366311" cy="1015663"/>
          </a:xfrm>
          <a:prstGeom prst="rect">
            <a:avLst/>
          </a:prstGeom>
          <a:noFill/>
        </p:spPr>
        <p:txBody>
          <a:bodyPr wrap="square" rtlCol="0">
            <a:spAutoFit/>
          </a:bodyPr>
          <a:lstStyle/>
          <a:p>
            <a:r>
              <a:rPr lang="en-US" sz="2000" b="1" dirty="0"/>
              <a:t>Customers staying at the address between 0 and 260 days (0-8 months) can be prioritized for cross-selling PPI products</a:t>
            </a:r>
          </a:p>
          <a:p>
            <a:endParaRPr lang="en-US" sz="2000" b="1" dirty="0"/>
          </a:p>
        </p:txBody>
      </p:sp>
      <p:sp>
        <p:nvSpPr>
          <p:cNvPr id="21" name="TextBox 20">
            <a:extLst>
              <a:ext uri="{FF2B5EF4-FFF2-40B4-BE49-F238E27FC236}">
                <a16:creationId xmlns:a16="http://schemas.microsoft.com/office/drawing/2014/main" id="{9DA79293-8E58-48D5-9E8F-F45D18EC0F52}"/>
              </a:ext>
            </a:extLst>
          </p:cNvPr>
          <p:cNvSpPr txBox="1"/>
          <p:nvPr/>
        </p:nvSpPr>
        <p:spPr>
          <a:xfrm>
            <a:off x="10668289" y="4783131"/>
            <a:ext cx="1066160" cy="400110"/>
          </a:xfrm>
          <a:prstGeom prst="rect">
            <a:avLst/>
          </a:prstGeom>
          <a:noFill/>
        </p:spPr>
        <p:txBody>
          <a:bodyPr wrap="square" rtlCol="0">
            <a:spAutoFit/>
          </a:bodyPr>
          <a:lstStyle/>
          <a:p>
            <a:r>
              <a:rPr lang="en-US" sz="2000" b="1" dirty="0"/>
              <a:t>0 - 8</a:t>
            </a:r>
          </a:p>
        </p:txBody>
      </p:sp>
    </p:spTree>
    <p:extLst>
      <p:ext uri="{BB962C8B-B14F-4D97-AF65-F5344CB8AC3E}">
        <p14:creationId xmlns:p14="http://schemas.microsoft.com/office/powerpoint/2010/main" val="389466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C16407-EE59-449E-80D5-B34A5C819266}"/>
              </a:ext>
            </a:extLst>
          </p:cNvPr>
          <p:cNvSpPr txBox="1"/>
          <p:nvPr/>
        </p:nvSpPr>
        <p:spPr>
          <a:xfrm>
            <a:off x="4577479" y="0"/>
            <a:ext cx="3037042" cy="707886"/>
          </a:xfrm>
          <a:prstGeom prst="rect">
            <a:avLst/>
          </a:prstGeom>
          <a:noFill/>
        </p:spPr>
        <p:txBody>
          <a:bodyPr wrap="square" rtlCol="0">
            <a:spAutoFit/>
          </a:bodyPr>
          <a:lstStyle/>
          <a:p>
            <a:r>
              <a:rPr lang="en-GB" sz="4000" b="1" dirty="0">
                <a:solidFill>
                  <a:schemeClr val="bg1"/>
                </a:solidFill>
              </a:rPr>
              <a:t>Key Insights</a:t>
            </a:r>
          </a:p>
        </p:txBody>
      </p:sp>
      <p:pic>
        <p:nvPicPr>
          <p:cNvPr id="6" name="Picture 5">
            <a:extLst>
              <a:ext uri="{FF2B5EF4-FFF2-40B4-BE49-F238E27FC236}">
                <a16:creationId xmlns:a16="http://schemas.microsoft.com/office/drawing/2014/main" id="{1550896C-1ACD-4A66-8204-5570CB0A1149}"/>
              </a:ext>
            </a:extLst>
          </p:cNvPr>
          <p:cNvPicPr>
            <a:picLocks noChangeAspect="1"/>
          </p:cNvPicPr>
          <p:nvPr/>
        </p:nvPicPr>
        <p:blipFill>
          <a:blip r:embed="rId2"/>
          <a:stretch>
            <a:fillRect/>
          </a:stretch>
        </p:blipFill>
        <p:spPr>
          <a:xfrm>
            <a:off x="2757674" y="1425809"/>
            <a:ext cx="7676882" cy="3146191"/>
          </a:xfrm>
          <a:prstGeom prst="rect">
            <a:avLst/>
          </a:prstGeom>
        </p:spPr>
      </p:pic>
      <p:grpSp>
        <p:nvGrpSpPr>
          <p:cNvPr id="12" name="Group 11">
            <a:extLst>
              <a:ext uri="{FF2B5EF4-FFF2-40B4-BE49-F238E27FC236}">
                <a16:creationId xmlns:a16="http://schemas.microsoft.com/office/drawing/2014/main" id="{57FFCC71-3874-428E-911B-5608BF8643E8}"/>
              </a:ext>
            </a:extLst>
          </p:cNvPr>
          <p:cNvGrpSpPr/>
          <p:nvPr/>
        </p:nvGrpSpPr>
        <p:grpSpPr>
          <a:xfrm>
            <a:off x="343536" y="1425809"/>
            <a:ext cx="1904809" cy="2702472"/>
            <a:chOff x="9064046" y="1437528"/>
            <a:chExt cx="1499933" cy="2702472"/>
          </a:xfrm>
        </p:grpSpPr>
        <p:sp>
          <p:nvSpPr>
            <p:cNvPr id="15" name="Hexagon 14">
              <a:extLst>
                <a:ext uri="{FF2B5EF4-FFF2-40B4-BE49-F238E27FC236}">
                  <a16:creationId xmlns:a16="http://schemas.microsoft.com/office/drawing/2014/main" id="{C31E1329-B7BF-4CED-ADD4-F8A23F8A0CE9}"/>
                </a:ext>
              </a:extLst>
            </p:cNvPr>
            <p:cNvSpPr/>
            <p:nvPr/>
          </p:nvSpPr>
          <p:spPr>
            <a:xfrm rot="16200000">
              <a:off x="9205125" y="3141142"/>
              <a:ext cx="917716" cy="1079999"/>
            </a:xfrm>
            <a:prstGeom prst="hexagon">
              <a:avLst>
                <a:gd name="adj" fmla="val 50000"/>
                <a:gd name="vf" fmla="val 115470"/>
              </a:avLst>
            </a:prstGeom>
            <a:gradFill>
              <a:gsLst>
                <a:gs pos="0">
                  <a:schemeClr val="bg1"/>
                </a:gs>
                <a:gs pos="100000">
                  <a:schemeClr val="bg2">
                    <a:lumMod val="90000"/>
                  </a:schemeClr>
                </a:gs>
              </a:gsLst>
              <a:path path="circle">
                <a:fillToRect l="100000" b="100000"/>
              </a:path>
            </a:gradFill>
            <a:ln>
              <a:noFill/>
            </a:ln>
            <a:effectLst>
              <a:outerShdw blurRad="444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Pentagon 15">
              <a:extLst>
                <a:ext uri="{FF2B5EF4-FFF2-40B4-BE49-F238E27FC236}">
                  <a16:creationId xmlns:a16="http://schemas.microsoft.com/office/drawing/2014/main" id="{7205ABC5-BB35-4DD1-A415-112FD83EC918}"/>
                </a:ext>
              </a:extLst>
            </p:cNvPr>
            <p:cNvSpPr/>
            <p:nvPr/>
          </p:nvSpPr>
          <p:spPr>
            <a:xfrm rot="5400000">
              <a:off x="8753954" y="1747620"/>
              <a:ext cx="1808183" cy="1188000"/>
            </a:xfrm>
            <a:prstGeom prst="homePlate">
              <a:avLst>
                <a:gd name="adj" fmla="val 41648"/>
              </a:avLst>
            </a:prstGeom>
            <a:gradFill>
              <a:gsLst>
                <a:gs pos="69000">
                  <a:srgbClr val="FF0000"/>
                </a:gs>
                <a:gs pos="100000">
                  <a:schemeClr val="bg1">
                    <a:lumMod val="95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a:extLst>
                <a:ext uri="{FF2B5EF4-FFF2-40B4-BE49-F238E27FC236}">
                  <a16:creationId xmlns:a16="http://schemas.microsoft.com/office/drawing/2014/main" id="{E99B8267-70AC-45A4-B5E7-3819C5B40948}"/>
                </a:ext>
              </a:extLst>
            </p:cNvPr>
            <p:cNvCxnSpPr>
              <a:cxnSpLocks/>
            </p:cNvCxnSpPr>
            <p:nvPr/>
          </p:nvCxnSpPr>
          <p:spPr>
            <a:xfrm flipH="1">
              <a:off x="9123987" y="2758862"/>
              <a:ext cx="1128059" cy="916179"/>
            </a:xfrm>
            <a:prstGeom prst="line">
              <a:avLst/>
            </a:prstGeom>
            <a:ln w="38100" cap="rnd">
              <a:solidFill>
                <a:schemeClr val="tx1">
                  <a:lumMod val="50000"/>
                  <a:lumOff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B65474E-0802-416A-BD0C-CE603AE7FE94}"/>
                </a:ext>
              </a:extLst>
            </p:cNvPr>
            <p:cNvSpPr txBox="1"/>
            <p:nvPr/>
          </p:nvSpPr>
          <p:spPr>
            <a:xfrm>
              <a:off x="9123983" y="1633734"/>
              <a:ext cx="1439996" cy="707886"/>
            </a:xfrm>
            <a:prstGeom prst="rect">
              <a:avLst/>
            </a:prstGeom>
            <a:noFill/>
          </p:spPr>
          <p:txBody>
            <a:bodyPr wrap="square" rtlCol="0">
              <a:spAutoFit/>
            </a:bodyPr>
            <a:lstStyle/>
            <a:p>
              <a:r>
                <a:rPr lang="en-GB" sz="2000" b="1" dirty="0">
                  <a:solidFill>
                    <a:schemeClr val="bg1"/>
                  </a:solidFill>
                </a:rPr>
                <a:t>Feature 14</a:t>
              </a:r>
            </a:p>
            <a:p>
              <a:r>
                <a:rPr lang="en-GB" sz="2000" b="1" dirty="0">
                  <a:solidFill>
                    <a:schemeClr val="bg1"/>
                  </a:solidFill>
                </a:rPr>
                <a:t>Final grade </a:t>
              </a:r>
            </a:p>
          </p:txBody>
        </p:sp>
      </p:grpSp>
      <p:pic>
        <p:nvPicPr>
          <p:cNvPr id="9" name="Graphic 8" descr="Management with solid fill">
            <a:extLst>
              <a:ext uri="{FF2B5EF4-FFF2-40B4-BE49-F238E27FC236}">
                <a16:creationId xmlns:a16="http://schemas.microsoft.com/office/drawing/2014/main" id="{9F87BA72-EDF7-4BAF-8556-0D78F15094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1990" y="3347291"/>
            <a:ext cx="607888" cy="607888"/>
          </a:xfrm>
          <a:prstGeom prst="rect">
            <a:avLst/>
          </a:prstGeom>
        </p:spPr>
      </p:pic>
      <p:cxnSp>
        <p:nvCxnSpPr>
          <p:cNvPr id="19" name="Straight Connector 18">
            <a:extLst>
              <a:ext uri="{FF2B5EF4-FFF2-40B4-BE49-F238E27FC236}">
                <a16:creationId xmlns:a16="http://schemas.microsoft.com/office/drawing/2014/main" id="{08A3EDF6-2639-4155-A408-EFB0DEB840AC}"/>
              </a:ext>
            </a:extLst>
          </p:cNvPr>
          <p:cNvCxnSpPr>
            <a:cxnSpLocks/>
          </p:cNvCxnSpPr>
          <p:nvPr/>
        </p:nvCxnSpPr>
        <p:spPr>
          <a:xfrm flipH="1" flipV="1">
            <a:off x="1097872" y="4126929"/>
            <a:ext cx="1" cy="728522"/>
          </a:xfrm>
          <a:prstGeom prst="line">
            <a:avLst/>
          </a:prstGeom>
          <a:ln w="38100"/>
        </p:spPr>
        <p:style>
          <a:lnRef idx="1">
            <a:schemeClr val="dk1"/>
          </a:lnRef>
          <a:fillRef idx="0">
            <a:schemeClr val="dk1"/>
          </a:fillRef>
          <a:effectRef idx="0">
            <a:schemeClr val="dk1"/>
          </a:effectRef>
          <a:fontRef idx="minor">
            <a:schemeClr val="tx1"/>
          </a:fontRef>
        </p:style>
      </p:cxnSp>
      <p:sp>
        <p:nvSpPr>
          <p:cNvPr id="20" name="Oval 19">
            <a:extLst>
              <a:ext uri="{FF2B5EF4-FFF2-40B4-BE49-F238E27FC236}">
                <a16:creationId xmlns:a16="http://schemas.microsoft.com/office/drawing/2014/main" id="{9E9BFCC6-7991-4509-B1A2-F6AF19D1D326}"/>
              </a:ext>
            </a:extLst>
          </p:cNvPr>
          <p:cNvSpPr/>
          <p:nvPr/>
        </p:nvSpPr>
        <p:spPr>
          <a:xfrm>
            <a:off x="404949" y="4698428"/>
            <a:ext cx="1366465" cy="657546"/>
          </a:xfrm>
          <a:prstGeom prst="ellipse">
            <a:avLst/>
          </a:prstGeom>
          <a:solidFill>
            <a:srgbClr val="009696"/>
          </a:solidFill>
          <a:ln w="381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F31D63F-FAC3-432B-B16F-7F00A6ADF347}"/>
              </a:ext>
            </a:extLst>
          </p:cNvPr>
          <p:cNvSpPr txBox="1"/>
          <p:nvPr/>
        </p:nvSpPr>
        <p:spPr>
          <a:xfrm>
            <a:off x="725015" y="4827146"/>
            <a:ext cx="1066160" cy="400110"/>
          </a:xfrm>
          <a:prstGeom prst="rect">
            <a:avLst/>
          </a:prstGeom>
          <a:noFill/>
        </p:spPr>
        <p:txBody>
          <a:bodyPr wrap="square" rtlCol="0">
            <a:spAutoFit/>
          </a:bodyPr>
          <a:lstStyle/>
          <a:p>
            <a:r>
              <a:rPr lang="en-US" sz="2000" b="1" dirty="0"/>
              <a:t>A - X</a:t>
            </a:r>
          </a:p>
        </p:txBody>
      </p:sp>
      <p:sp>
        <p:nvSpPr>
          <p:cNvPr id="22" name="TextBox 21">
            <a:extLst>
              <a:ext uri="{FF2B5EF4-FFF2-40B4-BE49-F238E27FC236}">
                <a16:creationId xmlns:a16="http://schemas.microsoft.com/office/drawing/2014/main" id="{20014328-E00E-4533-BEB6-E03E1241D2E8}"/>
              </a:ext>
            </a:extLst>
          </p:cNvPr>
          <p:cNvSpPr txBox="1"/>
          <p:nvPr/>
        </p:nvSpPr>
        <p:spPr>
          <a:xfrm>
            <a:off x="2648484" y="4827146"/>
            <a:ext cx="9366311" cy="707886"/>
          </a:xfrm>
          <a:prstGeom prst="rect">
            <a:avLst/>
          </a:prstGeom>
          <a:noFill/>
        </p:spPr>
        <p:txBody>
          <a:bodyPr wrap="square" rtlCol="0">
            <a:spAutoFit/>
          </a:bodyPr>
          <a:lstStyle/>
          <a:p>
            <a:r>
              <a:rPr lang="en-US" sz="2000" b="1" dirty="0"/>
              <a:t>Customers with grades from A to X can be approached for insurance and they </a:t>
            </a:r>
          </a:p>
          <a:p>
            <a:r>
              <a:rPr lang="en-US" sz="2000" b="1" dirty="0"/>
              <a:t>are likely to buy PPIs than others.</a:t>
            </a:r>
          </a:p>
        </p:txBody>
      </p:sp>
    </p:spTree>
    <p:extLst>
      <p:ext uri="{BB962C8B-B14F-4D97-AF65-F5344CB8AC3E}">
        <p14:creationId xmlns:p14="http://schemas.microsoft.com/office/powerpoint/2010/main" val="3556027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Freeform: Shape 81">
            <a:extLst>
              <a:ext uri="{FF2B5EF4-FFF2-40B4-BE49-F238E27FC236}">
                <a16:creationId xmlns:a16="http://schemas.microsoft.com/office/drawing/2014/main" id="{D20D28CC-1562-4F2D-8260-116550CDD9DC}"/>
              </a:ext>
            </a:extLst>
          </p:cNvPr>
          <p:cNvSpPr/>
          <p:nvPr/>
        </p:nvSpPr>
        <p:spPr>
          <a:xfrm flipH="1">
            <a:off x="11232850" y="1627592"/>
            <a:ext cx="103260" cy="241326"/>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Freeform: Shape 96">
            <a:extLst>
              <a:ext uri="{FF2B5EF4-FFF2-40B4-BE49-F238E27FC236}">
                <a16:creationId xmlns:a16="http://schemas.microsoft.com/office/drawing/2014/main" id="{561357BE-FC17-48F9-BBBE-116B23EFD70D}"/>
              </a:ext>
            </a:extLst>
          </p:cNvPr>
          <p:cNvSpPr/>
          <p:nvPr/>
        </p:nvSpPr>
        <p:spPr>
          <a:xfrm flipH="1">
            <a:off x="9313556" y="2695950"/>
            <a:ext cx="103260" cy="241326"/>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Freeform: Shape 88">
            <a:extLst>
              <a:ext uri="{FF2B5EF4-FFF2-40B4-BE49-F238E27FC236}">
                <a16:creationId xmlns:a16="http://schemas.microsoft.com/office/drawing/2014/main" id="{1B45D60E-9755-4B74-AAB9-D517EC800C5B}"/>
              </a:ext>
            </a:extLst>
          </p:cNvPr>
          <p:cNvSpPr/>
          <p:nvPr/>
        </p:nvSpPr>
        <p:spPr>
          <a:xfrm flipH="1">
            <a:off x="6871502" y="2697043"/>
            <a:ext cx="103260" cy="241326"/>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reeform: Shape 73">
            <a:extLst>
              <a:ext uri="{FF2B5EF4-FFF2-40B4-BE49-F238E27FC236}">
                <a16:creationId xmlns:a16="http://schemas.microsoft.com/office/drawing/2014/main" id="{9B045963-F72A-488E-8BD2-5DFC28D0CDE6}"/>
              </a:ext>
            </a:extLst>
          </p:cNvPr>
          <p:cNvSpPr/>
          <p:nvPr/>
        </p:nvSpPr>
        <p:spPr>
          <a:xfrm flipH="1">
            <a:off x="3227827" y="2368691"/>
            <a:ext cx="103260" cy="241326"/>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Freeform: Shape 71">
            <a:extLst>
              <a:ext uri="{FF2B5EF4-FFF2-40B4-BE49-F238E27FC236}">
                <a16:creationId xmlns:a16="http://schemas.microsoft.com/office/drawing/2014/main" id="{F140994A-D42E-410C-893D-5062040321EA}"/>
              </a:ext>
            </a:extLst>
          </p:cNvPr>
          <p:cNvSpPr/>
          <p:nvPr/>
        </p:nvSpPr>
        <p:spPr>
          <a:xfrm flipH="1">
            <a:off x="1930026" y="2704276"/>
            <a:ext cx="103260" cy="241326"/>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142B4D80-C8F5-4E6D-A730-44C173FE5F6C}"/>
              </a:ext>
            </a:extLst>
          </p:cNvPr>
          <p:cNvGrpSpPr/>
          <p:nvPr/>
        </p:nvGrpSpPr>
        <p:grpSpPr>
          <a:xfrm>
            <a:off x="2891249" y="1725583"/>
            <a:ext cx="1800000" cy="1800000"/>
            <a:chOff x="8749689" y="1354987"/>
            <a:chExt cx="1800000" cy="1800000"/>
          </a:xfrm>
        </p:grpSpPr>
        <p:sp>
          <p:nvSpPr>
            <p:cNvPr id="40" name="Freeform: Shape 39">
              <a:extLst>
                <a:ext uri="{FF2B5EF4-FFF2-40B4-BE49-F238E27FC236}">
                  <a16:creationId xmlns:a16="http://schemas.microsoft.com/office/drawing/2014/main" id="{C7A1FE6D-4555-49B1-B864-46807103B79A}"/>
                </a:ext>
              </a:extLst>
            </p:cNvPr>
            <p:cNvSpPr/>
            <p:nvPr/>
          </p:nvSpPr>
          <p:spPr>
            <a:xfrm rot="16200000">
              <a:off x="8749689" y="1354987"/>
              <a:ext cx="1800000" cy="1800000"/>
            </a:xfrm>
            <a:custGeom>
              <a:avLst/>
              <a:gdLst>
                <a:gd name="connsiteX0" fmla="*/ 1620000 w 1800000"/>
                <a:gd name="connsiteY0" fmla="*/ 900000 h 1800000"/>
                <a:gd name="connsiteX1" fmla="*/ 1440000 w 1800000"/>
                <a:gd name="connsiteY1" fmla="*/ 720000 h 1800000"/>
                <a:gd name="connsiteX2" fmla="*/ 1260000 w 1800000"/>
                <a:gd name="connsiteY2" fmla="*/ 900000 h 1800000"/>
                <a:gd name="connsiteX3" fmla="*/ 1440000 w 1800000"/>
                <a:gd name="connsiteY3" fmla="*/ 1080000 h 1800000"/>
                <a:gd name="connsiteX4" fmla="*/ 1620000 w 1800000"/>
                <a:gd name="connsiteY4" fmla="*/ 900000 h 1800000"/>
                <a:gd name="connsiteX5" fmla="*/ 1800000 w 1800000"/>
                <a:gd name="connsiteY5" fmla="*/ 900000 h 1800000"/>
                <a:gd name="connsiteX6" fmla="*/ 1350000 w 1800000"/>
                <a:gd name="connsiteY6" fmla="*/ 1800000 h 1800000"/>
                <a:gd name="connsiteX7" fmla="*/ 450000 w 1800000"/>
                <a:gd name="connsiteY7" fmla="*/ 1800000 h 1800000"/>
                <a:gd name="connsiteX8" fmla="*/ 0 w 1800000"/>
                <a:gd name="connsiteY8" fmla="*/ 900000 h 1800000"/>
                <a:gd name="connsiteX9" fmla="*/ 450000 w 1800000"/>
                <a:gd name="connsiteY9" fmla="*/ 0 h 1800000"/>
                <a:gd name="connsiteX10" fmla="*/ 1350000 w 1800000"/>
                <a:gd name="connsiteY10" fmla="*/ 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0000" h="1800000">
                  <a:moveTo>
                    <a:pt x="1620000" y="900000"/>
                  </a:moveTo>
                  <a:cubicBezTo>
                    <a:pt x="1620000" y="800589"/>
                    <a:pt x="1539411" y="720000"/>
                    <a:pt x="1440000" y="720000"/>
                  </a:cubicBezTo>
                  <a:cubicBezTo>
                    <a:pt x="1340589" y="720000"/>
                    <a:pt x="1260000" y="800589"/>
                    <a:pt x="1260000" y="900000"/>
                  </a:cubicBezTo>
                  <a:cubicBezTo>
                    <a:pt x="1260000" y="999411"/>
                    <a:pt x="1340589" y="1080000"/>
                    <a:pt x="1440000" y="1080000"/>
                  </a:cubicBezTo>
                  <a:cubicBezTo>
                    <a:pt x="1539411" y="1080000"/>
                    <a:pt x="1620000" y="999411"/>
                    <a:pt x="1620000" y="900000"/>
                  </a:cubicBezTo>
                  <a:close/>
                  <a:moveTo>
                    <a:pt x="1800000" y="900000"/>
                  </a:moveTo>
                  <a:lnTo>
                    <a:pt x="1350000" y="1800000"/>
                  </a:lnTo>
                  <a:lnTo>
                    <a:pt x="450000" y="1800000"/>
                  </a:lnTo>
                  <a:lnTo>
                    <a:pt x="0" y="900000"/>
                  </a:lnTo>
                  <a:lnTo>
                    <a:pt x="450000" y="0"/>
                  </a:lnTo>
                  <a:lnTo>
                    <a:pt x="1350000" y="0"/>
                  </a:lnTo>
                  <a:close/>
                </a:path>
              </a:pathLst>
            </a:custGeom>
            <a:solidFill>
              <a:srgbClr val="A34A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48" name="TextBox 47">
              <a:extLst>
                <a:ext uri="{FF2B5EF4-FFF2-40B4-BE49-F238E27FC236}">
                  <a16:creationId xmlns:a16="http://schemas.microsoft.com/office/drawing/2014/main" id="{003B2DD8-35CF-4C9A-B786-F722366DE340}"/>
                </a:ext>
              </a:extLst>
            </p:cNvPr>
            <p:cNvSpPr txBox="1"/>
            <p:nvPr/>
          </p:nvSpPr>
          <p:spPr>
            <a:xfrm>
              <a:off x="9113898" y="2021833"/>
              <a:ext cx="1342716" cy="707886"/>
            </a:xfrm>
            <a:prstGeom prst="rect">
              <a:avLst/>
            </a:prstGeom>
            <a:noFill/>
          </p:spPr>
          <p:txBody>
            <a:bodyPr wrap="square" rtlCol="0">
              <a:spAutoFit/>
            </a:bodyPr>
            <a:lstStyle/>
            <a:p>
              <a:r>
                <a:rPr lang="en-GB" sz="2000" b="1" dirty="0"/>
                <a:t>Solution Process</a:t>
              </a:r>
            </a:p>
          </p:txBody>
        </p:sp>
      </p:grpSp>
      <p:grpSp>
        <p:nvGrpSpPr>
          <p:cNvPr id="18" name="Group 17">
            <a:extLst>
              <a:ext uri="{FF2B5EF4-FFF2-40B4-BE49-F238E27FC236}">
                <a16:creationId xmlns:a16="http://schemas.microsoft.com/office/drawing/2014/main" id="{F275CA4F-8456-48A8-B726-1CB29616A83E}"/>
              </a:ext>
            </a:extLst>
          </p:cNvPr>
          <p:cNvGrpSpPr/>
          <p:nvPr/>
        </p:nvGrpSpPr>
        <p:grpSpPr>
          <a:xfrm>
            <a:off x="6635623" y="1710017"/>
            <a:ext cx="1800000" cy="1800000"/>
            <a:chOff x="4190364" y="2436351"/>
            <a:chExt cx="1800000" cy="1800000"/>
          </a:xfrm>
        </p:grpSpPr>
        <p:sp>
          <p:nvSpPr>
            <p:cNvPr id="41" name="Freeform: Shape 40">
              <a:extLst>
                <a:ext uri="{FF2B5EF4-FFF2-40B4-BE49-F238E27FC236}">
                  <a16:creationId xmlns:a16="http://schemas.microsoft.com/office/drawing/2014/main" id="{418F8FB2-E091-4CF8-9AE5-E28B9AB668D8}"/>
                </a:ext>
              </a:extLst>
            </p:cNvPr>
            <p:cNvSpPr/>
            <p:nvPr/>
          </p:nvSpPr>
          <p:spPr>
            <a:xfrm rot="16200000">
              <a:off x="4190364" y="2436351"/>
              <a:ext cx="1800000" cy="1800000"/>
            </a:xfrm>
            <a:custGeom>
              <a:avLst/>
              <a:gdLst>
                <a:gd name="connsiteX0" fmla="*/ 1678332 w 1800000"/>
                <a:gd name="connsiteY0" fmla="*/ 886200 h 1800000"/>
                <a:gd name="connsiteX1" fmla="*/ 1498332 w 1800000"/>
                <a:gd name="connsiteY1" fmla="*/ 706200 h 1800000"/>
                <a:gd name="connsiteX2" fmla="*/ 1318332 w 1800000"/>
                <a:gd name="connsiteY2" fmla="*/ 886200 h 1800000"/>
                <a:gd name="connsiteX3" fmla="*/ 1498332 w 1800000"/>
                <a:gd name="connsiteY3" fmla="*/ 1066200 h 1800000"/>
                <a:gd name="connsiteX4" fmla="*/ 1678332 w 1800000"/>
                <a:gd name="connsiteY4" fmla="*/ 886200 h 1800000"/>
                <a:gd name="connsiteX5" fmla="*/ 1800000 w 1800000"/>
                <a:gd name="connsiteY5" fmla="*/ 900000 h 1800000"/>
                <a:gd name="connsiteX6" fmla="*/ 1350000 w 1800000"/>
                <a:gd name="connsiteY6" fmla="*/ 1800000 h 1800000"/>
                <a:gd name="connsiteX7" fmla="*/ 450000 w 1800000"/>
                <a:gd name="connsiteY7" fmla="*/ 1800000 h 1800000"/>
                <a:gd name="connsiteX8" fmla="*/ 0 w 1800000"/>
                <a:gd name="connsiteY8" fmla="*/ 900000 h 1800000"/>
                <a:gd name="connsiteX9" fmla="*/ 450000 w 1800000"/>
                <a:gd name="connsiteY9" fmla="*/ 0 h 1800000"/>
                <a:gd name="connsiteX10" fmla="*/ 1350000 w 1800000"/>
                <a:gd name="connsiteY10" fmla="*/ 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0000" h="1800000">
                  <a:moveTo>
                    <a:pt x="1678332" y="886200"/>
                  </a:moveTo>
                  <a:cubicBezTo>
                    <a:pt x="1678332" y="786789"/>
                    <a:pt x="1597743" y="706200"/>
                    <a:pt x="1498332" y="706200"/>
                  </a:cubicBezTo>
                  <a:cubicBezTo>
                    <a:pt x="1398921" y="706200"/>
                    <a:pt x="1318332" y="786789"/>
                    <a:pt x="1318332" y="886200"/>
                  </a:cubicBezTo>
                  <a:cubicBezTo>
                    <a:pt x="1318332" y="985611"/>
                    <a:pt x="1398921" y="1066200"/>
                    <a:pt x="1498332" y="1066200"/>
                  </a:cubicBezTo>
                  <a:cubicBezTo>
                    <a:pt x="1597743" y="1066200"/>
                    <a:pt x="1678332" y="985611"/>
                    <a:pt x="1678332" y="886200"/>
                  </a:cubicBezTo>
                  <a:close/>
                  <a:moveTo>
                    <a:pt x="1800000" y="900000"/>
                  </a:moveTo>
                  <a:lnTo>
                    <a:pt x="1350000" y="1800000"/>
                  </a:lnTo>
                  <a:lnTo>
                    <a:pt x="450000" y="1800000"/>
                  </a:lnTo>
                  <a:lnTo>
                    <a:pt x="0" y="900000"/>
                  </a:lnTo>
                  <a:lnTo>
                    <a:pt x="450000" y="0"/>
                  </a:lnTo>
                  <a:lnTo>
                    <a:pt x="1350000" y="0"/>
                  </a:lnTo>
                  <a:close/>
                </a:path>
              </a:pathLst>
            </a:custGeom>
            <a:solidFill>
              <a:srgbClr val="95AD7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50" name="TextBox 49">
              <a:extLst>
                <a:ext uri="{FF2B5EF4-FFF2-40B4-BE49-F238E27FC236}">
                  <a16:creationId xmlns:a16="http://schemas.microsoft.com/office/drawing/2014/main" id="{C2A6EA00-BCFF-4B34-B934-4E3FCEEC4177}"/>
                </a:ext>
              </a:extLst>
            </p:cNvPr>
            <p:cNvSpPr txBox="1"/>
            <p:nvPr/>
          </p:nvSpPr>
          <p:spPr>
            <a:xfrm>
              <a:off x="4616952" y="3035691"/>
              <a:ext cx="1114834" cy="707886"/>
            </a:xfrm>
            <a:prstGeom prst="rect">
              <a:avLst/>
            </a:prstGeom>
            <a:noFill/>
          </p:spPr>
          <p:txBody>
            <a:bodyPr wrap="square" rtlCol="0">
              <a:spAutoFit/>
            </a:bodyPr>
            <a:lstStyle/>
            <a:p>
              <a:r>
                <a:rPr lang="en-GB" sz="2000" b="1" dirty="0"/>
                <a:t>Key Findings</a:t>
              </a:r>
            </a:p>
          </p:txBody>
        </p:sp>
      </p:grpSp>
      <p:grpSp>
        <p:nvGrpSpPr>
          <p:cNvPr id="16" name="Group 15">
            <a:extLst>
              <a:ext uri="{FF2B5EF4-FFF2-40B4-BE49-F238E27FC236}">
                <a16:creationId xmlns:a16="http://schemas.microsoft.com/office/drawing/2014/main" id="{3921110F-C348-49DE-BA5D-279E768F42BE}"/>
              </a:ext>
            </a:extLst>
          </p:cNvPr>
          <p:cNvGrpSpPr/>
          <p:nvPr/>
        </p:nvGrpSpPr>
        <p:grpSpPr>
          <a:xfrm>
            <a:off x="8551009" y="2735331"/>
            <a:ext cx="2186337" cy="1800000"/>
            <a:chOff x="8331933" y="1890294"/>
            <a:chExt cx="2186337" cy="1800000"/>
          </a:xfrm>
        </p:grpSpPr>
        <p:sp>
          <p:nvSpPr>
            <p:cNvPr id="43" name="Freeform: Shape 42">
              <a:extLst>
                <a:ext uri="{FF2B5EF4-FFF2-40B4-BE49-F238E27FC236}">
                  <a16:creationId xmlns:a16="http://schemas.microsoft.com/office/drawing/2014/main" id="{86A568A2-9A11-48C7-A74E-9FDD90DE27E1}"/>
                </a:ext>
              </a:extLst>
            </p:cNvPr>
            <p:cNvSpPr/>
            <p:nvPr/>
          </p:nvSpPr>
          <p:spPr>
            <a:xfrm rot="16200000">
              <a:off x="8331933" y="1890294"/>
              <a:ext cx="1800000" cy="1800000"/>
            </a:xfrm>
            <a:custGeom>
              <a:avLst/>
              <a:gdLst>
                <a:gd name="connsiteX0" fmla="*/ 1574937 w 1800000"/>
                <a:gd name="connsiteY0" fmla="*/ 878621 h 1800000"/>
                <a:gd name="connsiteX1" fmla="*/ 1394937 w 1800000"/>
                <a:gd name="connsiteY1" fmla="*/ 698621 h 1800000"/>
                <a:gd name="connsiteX2" fmla="*/ 1214937 w 1800000"/>
                <a:gd name="connsiteY2" fmla="*/ 878621 h 1800000"/>
                <a:gd name="connsiteX3" fmla="*/ 1394937 w 1800000"/>
                <a:gd name="connsiteY3" fmla="*/ 1058621 h 1800000"/>
                <a:gd name="connsiteX4" fmla="*/ 1574937 w 1800000"/>
                <a:gd name="connsiteY4" fmla="*/ 878621 h 1800000"/>
                <a:gd name="connsiteX5" fmla="*/ 1800000 w 1800000"/>
                <a:gd name="connsiteY5" fmla="*/ 900000 h 1800000"/>
                <a:gd name="connsiteX6" fmla="*/ 1350000 w 1800000"/>
                <a:gd name="connsiteY6" fmla="*/ 1800000 h 1800000"/>
                <a:gd name="connsiteX7" fmla="*/ 450000 w 1800000"/>
                <a:gd name="connsiteY7" fmla="*/ 1800000 h 1800000"/>
                <a:gd name="connsiteX8" fmla="*/ 0 w 1800000"/>
                <a:gd name="connsiteY8" fmla="*/ 900000 h 1800000"/>
                <a:gd name="connsiteX9" fmla="*/ 450000 w 1800000"/>
                <a:gd name="connsiteY9" fmla="*/ 0 h 1800000"/>
                <a:gd name="connsiteX10" fmla="*/ 1350000 w 1800000"/>
                <a:gd name="connsiteY10" fmla="*/ 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0000" h="1800000">
                  <a:moveTo>
                    <a:pt x="1574937" y="878621"/>
                  </a:moveTo>
                  <a:cubicBezTo>
                    <a:pt x="1574937" y="779210"/>
                    <a:pt x="1494348" y="698621"/>
                    <a:pt x="1394937" y="698621"/>
                  </a:cubicBezTo>
                  <a:cubicBezTo>
                    <a:pt x="1295526" y="698621"/>
                    <a:pt x="1214937" y="779210"/>
                    <a:pt x="1214937" y="878621"/>
                  </a:cubicBezTo>
                  <a:cubicBezTo>
                    <a:pt x="1214937" y="978032"/>
                    <a:pt x="1295526" y="1058621"/>
                    <a:pt x="1394937" y="1058621"/>
                  </a:cubicBezTo>
                  <a:cubicBezTo>
                    <a:pt x="1494348" y="1058621"/>
                    <a:pt x="1574937" y="978032"/>
                    <a:pt x="1574937" y="878621"/>
                  </a:cubicBezTo>
                  <a:close/>
                  <a:moveTo>
                    <a:pt x="1800000" y="900000"/>
                  </a:moveTo>
                  <a:lnTo>
                    <a:pt x="1350000" y="1800000"/>
                  </a:lnTo>
                  <a:lnTo>
                    <a:pt x="450000" y="1800000"/>
                  </a:lnTo>
                  <a:lnTo>
                    <a:pt x="0" y="900000"/>
                  </a:lnTo>
                  <a:lnTo>
                    <a:pt x="450000" y="0"/>
                  </a:lnTo>
                  <a:lnTo>
                    <a:pt x="1350000" y="0"/>
                  </a:lnTo>
                  <a:close/>
                </a:path>
              </a:pathLst>
            </a:cu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52" name="TextBox 51">
              <a:extLst>
                <a:ext uri="{FF2B5EF4-FFF2-40B4-BE49-F238E27FC236}">
                  <a16:creationId xmlns:a16="http://schemas.microsoft.com/office/drawing/2014/main" id="{D4FB77C8-1B1E-4003-9DD4-28104ECB7424}"/>
                </a:ext>
              </a:extLst>
            </p:cNvPr>
            <p:cNvSpPr txBox="1"/>
            <p:nvPr/>
          </p:nvSpPr>
          <p:spPr>
            <a:xfrm>
              <a:off x="8331933" y="2653816"/>
              <a:ext cx="2186337" cy="369332"/>
            </a:xfrm>
            <a:prstGeom prst="rect">
              <a:avLst/>
            </a:prstGeom>
            <a:noFill/>
          </p:spPr>
          <p:txBody>
            <a:bodyPr wrap="square" rtlCol="0">
              <a:spAutoFit/>
            </a:bodyPr>
            <a:lstStyle/>
            <a:p>
              <a:r>
                <a:rPr lang="en-GB" b="1" dirty="0"/>
                <a:t>Recommendation</a:t>
              </a:r>
            </a:p>
          </p:txBody>
        </p:sp>
      </p:grpSp>
      <p:grpSp>
        <p:nvGrpSpPr>
          <p:cNvPr id="11" name="Group 10">
            <a:extLst>
              <a:ext uri="{FF2B5EF4-FFF2-40B4-BE49-F238E27FC236}">
                <a16:creationId xmlns:a16="http://schemas.microsoft.com/office/drawing/2014/main" id="{A4477EB7-86A3-4B35-9F82-1E65AA804A6B}"/>
              </a:ext>
            </a:extLst>
          </p:cNvPr>
          <p:cNvGrpSpPr/>
          <p:nvPr/>
        </p:nvGrpSpPr>
        <p:grpSpPr>
          <a:xfrm>
            <a:off x="10392000" y="1638478"/>
            <a:ext cx="1800000" cy="1800000"/>
            <a:chOff x="1950694" y="1156737"/>
            <a:chExt cx="1800000" cy="1800000"/>
          </a:xfrm>
        </p:grpSpPr>
        <p:sp>
          <p:nvSpPr>
            <p:cNvPr id="45" name="Freeform: Shape 44">
              <a:extLst>
                <a:ext uri="{FF2B5EF4-FFF2-40B4-BE49-F238E27FC236}">
                  <a16:creationId xmlns:a16="http://schemas.microsoft.com/office/drawing/2014/main" id="{EB18B4E6-64CE-4887-88DA-FD2CE9923B99}"/>
                </a:ext>
              </a:extLst>
            </p:cNvPr>
            <p:cNvSpPr/>
            <p:nvPr/>
          </p:nvSpPr>
          <p:spPr>
            <a:xfrm rot="16200000">
              <a:off x="1950694" y="1156737"/>
              <a:ext cx="1800000" cy="1800000"/>
            </a:xfrm>
            <a:custGeom>
              <a:avLst/>
              <a:gdLst>
                <a:gd name="connsiteX0" fmla="*/ 1601750 w 1800000"/>
                <a:gd name="connsiteY0" fmla="*/ 899999 h 1800000"/>
                <a:gd name="connsiteX1" fmla="*/ 1421750 w 1800000"/>
                <a:gd name="connsiteY1" fmla="*/ 719999 h 1800000"/>
                <a:gd name="connsiteX2" fmla="*/ 1241750 w 1800000"/>
                <a:gd name="connsiteY2" fmla="*/ 899999 h 1800000"/>
                <a:gd name="connsiteX3" fmla="*/ 1421750 w 1800000"/>
                <a:gd name="connsiteY3" fmla="*/ 1079999 h 1800000"/>
                <a:gd name="connsiteX4" fmla="*/ 1601750 w 1800000"/>
                <a:gd name="connsiteY4" fmla="*/ 899999 h 1800000"/>
                <a:gd name="connsiteX5" fmla="*/ 1800000 w 1800000"/>
                <a:gd name="connsiteY5" fmla="*/ 900000 h 1800000"/>
                <a:gd name="connsiteX6" fmla="*/ 1350000 w 1800000"/>
                <a:gd name="connsiteY6" fmla="*/ 1800000 h 1800000"/>
                <a:gd name="connsiteX7" fmla="*/ 450000 w 1800000"/>
                <a:gd name="connsiteY7" fmla="*/ 1800000 h 1800000"/>
                <a:gd name="connsiteX8" fmla="*/ 0 w 1800000"/>
                <a:gd name="connsiteY8" fmla="*/ 900000 h 1800000"/>
                <a:gd name="connsiteX9" fmla="*/ 450000 w 1800000"/>
                <a:gd name="connsiteY9" fmla="*/ 0 h 1800000"/>
                <a:gd name="connsiteX10" fmla="*/ 1350000 w 1800000"/>
                <a:gd name="connsiteY10" fmla="*/ 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0000" h="1800000">
                  <a:moveTo>
                    <a:pt x="1601750" y="899999"/>
                  </a:moveTo>
                  <a:cubicBezTo>
                    <a:pt x="1601750" y="800588"/>
                    <a:pt x="1521161" y="719999"/>
                    <a:pt x="1421750" y="719999"/>
                  </a:cubicBezTo>
                  <a:cubicBezTo>
                    <a:pt x="1322339" y="719999"/>
                    <a:pt x="1241750" y="800588"/>
                    <a:pt x="1241750" y="899999"/>
                  </a:cubicBezTo>
                  <a:cubicBezTo>
                    <a:pt x="1241750" y="999410"/>
                    <a:pt x="1322339" y="1079999"/>
                    <a:pt x="1421750" y="1079999"/>
                  </a:cubicBezTo>
                  <a:cubicBezTo>
                    <a:pt x="1521161" y="1079999"/>
                    <a:pt x="1601750" y="999410"/>
                    <a:pt x="1601750" y="899999"/>
                  </a:cubicBezTo>
                  <a:close/>
                  <a:moveTo>
                    <a:pt x="1800000" y="900000"/>
                  </a:moveTo>
                  <a:lnTo>
                    <a:pt x="1350000" y="1800000"/>
                  </a:lnTo>
                  <a:lnTo>
                    <a:pt x="450000" y="1800000"/>
                  </a:lnTo>
                  <a:lnTo>
                    <a:pt x="0" y="900000"/>
                  </a:lnTo>
                  <a:lnTo>
                    <a:pt x="450000" y="0"/>
                  </a:lnTo>
                  <a:lnTo>
                    <a:pt x="135000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53" name="TextBox 52">
              <a:extLst>
                <a:ext uri="{FF2B5EF4-FFF2-40B4-BE49-F238E27FC236}">
                  <a16:creationId xmlns:a16="http://schemas.microsoft.com/office/drawing/2014/main" id="{F4062C7D-5ED5-4227-809E-BF0531F5F04C}"/>
                </a:ext>
              </a:extLst>
            </p:cNvPr>
            <p:cNvSpPr txBox="1"/>
            <p:nvPr/>
          </p:nvSpPr>
          <p:spPr>
            <a:xfrm>
              <a:off x="2241735" y="1774333"/>
              <a:ext cx="1342716" cy="707886"/>
            </a:xfrm>
            <a:prstGeom prst="rect">
              <a:avLst/>
            </a:prstGeom>
            <a:noFill/>
          </p:spPr>
          <p:txBody>
            <a:bodyPr wrap="square" rtlCol="0">
              <a:spAutoFit/>
            </a:bodyPr>
            <a:lstStyle/>
            <a:p>
              <a:r>
                <a:rPr lang="en-GB" sz="2000" b="1" dirty="0"/>
                <a:t>Potential </a:t>
              </a:r>
            </a:p>
            <a:p>
              <a:r>
                <a:rPr lang="en-GB" sz="2000" b="1" dirty="0"/>
                <a:t>Benefits</a:t>
              </a:r>
            </a:p>
          </p:txBody>
        </p:sp>
      </p:grpSp>
      <p:grpSp>
        <p:nvGrpSpPr>
          <p:cNvPr id="55" name="Group 54">
            <a:extLst>
              <a:ext uri="{FF2B5EF4-FFF2-40B4-BE49-F238E27FC236}">
                <a16:creationId xmlns:a16="http://schemas.microsoft.com/office/drawing/2014/main" id="{3FB3B8F5-6162-4B33-B57A-A56EE5631512}"/>
              </a:ext>
            </a:extLst>
          </p:cNvPr>
          <p:cNvGrpSpPr/>
          <p:nvPr/>
        </p:nvGrpSpPr>
        <p:grpSpPr>
          <a:xfrm>
            <a:off x="1097583" y="0"/>
            <a:ext cx="1800000" cy="4706316"/>
            <a:chOff x="66342" y="-628862"/>
            <a:chExt cx="1800000" cy="4458661"/>
          </a:xfrm>
        </p:grpSpPr>
        <p:grpSp>
          <p:nvGrpSpPr>
            <p:cNvPr id="13" name="Group 12">
              <a:extLst>
                <a:ext uri="{FF2B5EF4-FFF2-40B4-BE49-F238E27FC236}">
                  <a16:creationId xmlns:a16="http://schemas.microsoft.com/office/drawing/2014/main" id="{0CFC7DFF-052D-43F0-8AC9-EB70A06049FF}"/>
                </a:ext>
              </a:extLst>
            </p:cNvPr>
            <p:cNvGrpSpPr/>
            <p:nvPr/>
          </p:nvGrpSpPr>
          <p:grpSpPr>
            <a:xfrm>
              <a:off x="66342" y="2029799"/>
              <a:ext cx="1800000" cy="1800000"/>
              <a:chOff x="5249242" y="-169532"/>
              <a:chExt cx="1800000" cy="1800000"/>
            </a:xfrm>
          </p:grpSpPr>
          <p:sp>
            <p:nvSpPr>
              <p:cNvPr id="34" name="Freeform: Shape 33">
                <a:extLst>
                  <a:ext uri="{FF2B5EF4-FFF2-40B4-BE49-F238E27FC236}">
                    <a16:creationId xmlns:a16="http://schemas.microsoft.com/office/drawing/2014/main" id="{A2AF0C1D-5C88-465A-A0D5-DF838CF42317}"/>
                  </a:ext>
                </a:extLst>
              </p:cNvPr>
              <p:cNvSpPr/>
              <p:nvPr/>
            </p:nvSpPr>
            <p:spPr>
              <a:xfrm rot="16200000">
                <a:off x="5249242" y="-169532"/>
                <a:ext cx="1800000" cy="1800000"/>
              </a:xfrm>
              <a:custGeom>
                <a:avLst/>
                <a:gdLst>
                  <a:gd name="connsiteX0" fmla="*/ 1650524 w 1800000"/>
                  <a:gd name="connsiteY0" fmla="*/ 882776 h 1800000"/>
                  <a:gd name="connsiteX1" fmla="*/ 1470524 w 1800000"/>
                  <a:gd name="connsiteY1" fmla="*/ 702776 h 1800000"/>
                  <a:gd name="connsiteX2" fmla="*/ 1290524 w 1800000"/>
                  <a:gd name="connsiteY2" fmla="*/ 882776 h 1800000"/>
                  <a:gd name="connsiteX3" fmla="*/ 1470524 w 1800000"/>
                  <a:gd name="connsiteY3" fmla="*/ 1062776 h 1800000"/>
                  <a:gd name="connsiteX4" fmla="*/ 1650524 w 1800000"/>
                  <a:gd name="connsiteY4" fmla="*/ 882776 h 1800000"/>
                  <a:gd name="connsiteX5" fmla="*/ 1800000 w 1800000"/>
                  <a:gd name="connsiteY5" fmla="*/ 900000 h 1800000"/>
                  <a:gd name="connsiteX6" fmla="*/ 1350000 w 1800000"/>
                  <a:gd name="connsiteY6" fmla="*/ 1800000 h 1800000"/>
                  <a:gd name="connsiteX7" fmla="*/ 450000 w 1800000"/>
                  <a:gd name="connsiteY7" fmla="*/ 1800000 h 1800000"/>
                  <a:gd name="connsiteX8" fmla="*/ 0 w 1800000"/>
                  <a:gd name="connsiteY8" fmla="*/ 900000 h 1800000"/>
                  <a:gd name="connsiteX9" fmla="*/ 450000 w 1800000"/>
                  <a:gd name="connsiteY9" fmla="*/ 0 h 1800000"/>
                  <a:gd name="connsiteX10" fmla="*/ 1350000 w 1800000"/>
                  <a:gd name="connsiteY10" fmla="*/ 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0000" h="1800000">
                    <a:moveTo>
                      <a:pt x="1650524" y="882776"/>
                    </a:moveTo>
                    <a:cubicBezTo>
                      <a:pt x="1650524" y="783365"/>
                      <a:pt x="1569935" y="702776"/>
                      <a:pt x="1470524" y="702776"/>
                    </a:cubicBezTo>
                    <a:cubicBezTo>
                      <a:pt x="1371113" y="702776"/>
                      <a:pt x="1290524" y="783365"/>
                      <a:pt x="1290524" y="882776"/>
                    </a:cubicBezTo>
                    <a:cubicBezTo>
                      <a:pt x="1290524" y="982187"/>
                      <a:pt x="1371113" y="1062776"/>
                      <a:pt x="1470524" y="1062776"/>
                    </a:cubicBezTo>
                    <a:cubicBezTo>
                      <a:pt x="1569935" y="1062776"/>
                      <a:pt x="1650524" y="982187"/>
                      <a:pt x="1650524" y="882776"/>
                    </a:cubicBezTo>
                    <a:close/>
                    <a:moveTo>
                      <a:pt x="1800000" y="900000"/>
                    </a:moveTo>
                    <a:lnTo>
                      <a:pt x="1350000" y="1800000"/>
                    </a:lnTo>
                    <a:lnTo>
                      <a:pt x="450000" y="1800000"/>
                    </a:lnTo>
                    <a:lnTo>
                      <a:pt x="0" y="900000"/>
                    </a:lnTo>
                    <a:lnTo>
                      <a:pt x="450000" y="0"/>
                    </a:lnTo>
                    <a:lnTo>
                      <a:pt x="1350000" y="0"/>
                    </a:lnTo>
                    <a:close/>
                  </a:path>
                </a:pathLst>
              </a:cu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2" name="TextBox 11">
                <a:extLst>
                  <a:ext uri="{FF2B5EF4-FFF2-40B4-BE49-F238E27FC236}">
                    <a16:creationId xmlns:a16="http://schemas.microsoft.com/office/drawing/2014/main" id="{63477718-ACD0-4F42-948B-060DC9791060}"/>
                  </a:ext>
                </a:extLst>
              </p:cNvPr>
              <p:cNvSpPr txBox="1"/>
              <p:nvPr/>
            </p:nvSpPr>
            <p:spPr>
              <a:xfrm>
                <a:off x="5580219" y="496972"/>
                <a:ext cx="1342716" cy="707886"/>
              </a:xfrm>
              <a:prstGeom prst="rect">
                <a:avLst/>
              </a:prstGeom>
              <a:noFill/>
            </p:spPr>
            <p:txBody>
              <a:bodyPr wrap="square" rtlCol="0">
                <a:spAutoFit/>
              </a:bodyPr>
              <a:lstStyle/>
              <a:p>
                <a:r>
                  <a:rPr lang="en-GB" sz="2000" b="1" dirty="0"/>
                  <a:t>Problem Overview</a:t>
                </a:r>
              </a:p>
            </p:txBody>
          </p:sp>
        </p:grpSp>
        <p:cxnSp>
          <p:nvCxnSpPr>
            <p:cNvPr id="20" name="Straight Connector 19">
              <a:extLst>
                <a:ext uri="{FF2B5EF4-FFF2-40B4-BE49-F238E27FC236}">
                  <a16:creationId xmlns:a16="http://schemas.microsoft.com/office/drawing/2014/main" id="{67C3A3F4-024D-4F0B-B9DB-C4088FA86E23}"/>
                </a:ext>
              </a:extLst>
            </p:cNvPr>
            <p:cNvCxnSpPr>
              <a:cxnSpLocks/>
              <a:stCxn id="34" idx="5"/>
            </p:cNvCxnSpPr>
            <p:nvPr/>
          </p:nvCxnSpPr>
          <p:spPr>
            <a:xfrm flipH="1" flipV="1">
              <a:off x="963752" y="-628862"/>
              <a:ext cx="2589" cy="26586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4" name="Straight Connector 53">
            <a:extLst>
              <a:ext uri="{FF2B5EF4-FFF2-40B4-BE49-F238E27FC236}">
                <a16:creationId xmlns:a16="http://schemas.microsoft.com/office/drawing/2014/main" id="{0DD9D414-3C27-4168-AF2F-F128045B765D}"/>
              </a:ext>
            </a:extLst>
          </p:cNvPr>
          <p:cNvCxnSpPr>
            <a:cxnSpLocks/>
          </p:cNvCxnSpPr>
          <p:nvPr/>
        </p:nvCxnSpPr>
        <p:spPr>
          <a:xfrm flipV="1">
            <a:off x="3791248" y="0"/>
            <a:ext cx="24301" cy="1748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26DA6D2-EF7E-46FE-B4CF-340DF4D4237C}"/>
              </a:ext>
            </a:extLst>
          </p:cNvPr>
          <p:cNvCxnSpPr>
            <a:cxnSpLocks/>
            <a:stCxn id="41" idx="5"/>
          </p:cNvCxnSpPr>
          <p:nvPr/>
        </p:nvCxnSpPr>
        <p:spPr>
          <a:xfrm flipH="1" flipV="1">
            <a:off x="7523623" y="0"/>
            <a:ext cx="12000" cy="17100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257877F-A1F2-4315-A5C9-3FEC3961738B}"/>
              </a:ext>
            </a:extLst>
          </p:cNvPr>
          <p:cNvCxnSpPr>
            <a:cxnSpLocks/>
          </p:cNvCxnSpPr>
          <p:nvPr/>
        </p:nvCxnSpPr>
        <p:spPr>
          <a:xfrm flipV="1">
            <a:off x="9368811" y="0"/>
            <a:ext cx="0" cy="26816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DF24AA7-F38C-4EB6-AAEC-DF58E92C5643}"/>
              </a:ext>
            </a:extLst>
          </p:cNvPr>
          <p:cNvCxnSpPr>
            <a:cxnSpLocks/>
          </p:cNvCxnSpPr>
          <p:nvPr/>
        </p:nvCxnSpPr>
        <p:spPr>
          <a:xfrm flipV="1">
            <a:off x="11292000" y="0"/>
            <a:ext cx="0" cy="16384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reeform: Shape 50">
            <a:extLst>
              <a:ext uri="{FF2B5EF4-FFF2-40B4-BE49-F238E27FC236}">
                <a16:creationId xmlns:a16="http://schemas.microsoft.com/office/drawing/2014/main" id="{241C7811-2BBE-4D88-AED2-CEEBE6544BD4}"/>
              </a:ext>
            </a:extLst>
          </p:cNvPr>
          <p:cNvSpPr/>
          <p:nvPr/>
        </p:nvSpPr>
        <p:spPr>
          <a:xfrm>
            <a:off x="1911988" y="2787330"/>
            <a:ext cx="103260" cy="241326"/>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EA58FD0B-1F74-4E6B-9620-9EFE10B77EB3}"/>
              </a:ext>
            </a:extLst>
          </p:cNvPr>
          <p:cNvSpPr txBox="1"/>
          <p:nvPr/>
        </p:nvSpPr>
        <p:spPr>
          <a:xfrm>
            <a:off x="-13561" y="108512"/>
            <a:ext cx="2591517" cy="707886"/>
          </a:xfrm>
          <a:prstGeom prst="rect">
            <a:avLst/>
          </a:prstGeom>
          <a:noFill/>
        </p:spPr>
        <p:txBody>
          <a:bodyPr wrap="square" rtlCol="0">
            <a:spAutoFit/>
          </a:bodyPr>
          <a:lstStyle/>
          <a:p>
            <a:r>
              <a:rPr lang="en-GB" sz="4000" b="1" dirty="0">
                <a:solidFill>
                  <a:schemeClr val="bg1"/>
                </a:solidFill>
              </a:rPr>
              <a:t>AGENDA</a:t>
            </a:r>
          </a:p>
        </p:txBody>
      </p:sp>
      <p:sp>
        <p:nvSpPr>
          <p:cNvPr id="75" name="Freeform: Shape 74">
            <a:extLst>
              <a:ext uri="{FF2B5EF4-FFF2-40B4-BE49-F238E27FC236}">
                <a16:creationId xmlns:a16="http://schemas.microsoft.com/office/drawing/2014/main" id="{7865FB70-5640-4C51-84F7-B1D122BEF43D}"/>
              </a:ext>
            </a:extLst>
          </p:cNvPr>
          <p:cNvSpPr/>
          <p:nvPr/>
        </p:nvSpPr>
        <p:spPr>
          <a:xfrm>
            <a:off x="3717226" y="1708345"/>
            <a:ext cx="103260" cy="241326"/>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7" name="Straight Connector 56">
            <a:extLst>
              <a:ext uri="{FF2B5EF4-FFF2-40B4-BE49-F238E27FC236}">
                <a16:creationId xmlns:a16="http://schemas.microsoft.com/office/drawing/2014/main" id="{E8118449-6AB0-4AB3-A693-9950FBB72CE9}"/>
              </a:ext>
            </a:extLst>
          </p:cNvPr>
          <p:cNvCxnSpPr/>
          <p:nvPr/>
        </p:nvCxnSpPr>
        <p:spPr>
          <a:xfrm flipV="1">
            <a:off x="1916424" y="2772168"/>
            <a:ext cx="180000" cy="68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0CFB276-C077-4F3E-81BE-FCF53996DEC7}"/>
              </a:ext>
            </a:extLst>
          </p:cNvPr>
          <p:cNvCxnSpPr>
            <a:cxnSpLocks/>
          </p:cNvCxnSpPr>
          <p:nvPr/>
        </p:nvCxnSpPr>
        <p:spPr>
          <a:xfrm flipV="1">
            <a:off x="1910165" y="2746372"/>
            <a:ext cx="180000" cy="1310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Freeform: Shape 82">
            <a:extLst>
              <a:ext uri="{FF2B5EF4-FFF2-40B4-BE49-F238E27FC236}">
                <a16:creationId xmlns:a16="http://schemas.microsoft.com/office/drawing/2014/main" id="{816CF0DF-1375-4CC3-9068-CA18DF0EB235}"/>
              </a:ext>
            </a:extLst>
          </p:cNvPr>
          <p:cNvSpPr/>
          <p:nvPr/>
        </p:nvSpPr>
        <p:spPr>
          <a:xfrm>
            <a:off x="11256245" y="1638477"/>
            <a:ext cx="103260" cy="241326"/>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4" name="Straight Connector 83">
            <a:extLst>
              <a:ext uri="{FF2B5EF4-FFF2-40B4-BE49-F238E27FC236}">
                <a16:creationId xmlns:a16="http://schemas.microsoft.com/office/drawing/2014/main" id="{A247B461-E13E-45D0-BA12-5014A88F4B87}"/>
              </a:ext>
            </a:extLst>
          </p:cNvPr>
          <p:cNvCxnSpPr/>
          <p:nvPr/>
        </p:nvCxnSpPr>
        <p:spPr>
          <a:xfrm flipV="1">
            <a:off x="3701248" y="1691523"/>
            <a:ext cx="180000" cy="68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0F61967-8BBC-4A39-A050-475D30327A28}"/>
              </a:ext>
            </a:extLst>
          </p:cNvPr>
          <p:cNvCxnSpPr/>
          <p:nvPr/>
        </p:nvCxnSpPr>
        <p:spPr>
          <a:xfrm flipV="1">
            <a:off x="3717574" y="1691023"/>
            <a:ext cx="180000" cy="68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E632442-0CF2-4151-80C2-64FCF142A521}"/>
              </a:ext>
            </a:extLst>
          </p:cNvPr>
          <p:cNvCxnSpPr/>
          <p:nvPr/>
        </p:nvCxnSpPr>
        <p:spPr>
          <a:xfrm flipV="1">
            <a:off x="11211242" y="1503517"/>
            <a:ext cx="180000" cy="68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B0C6230-AB54-4704-96EC-F498304C88BE}"/>
              </a:ext>
            </a:extLst>
          </p:cNvPr>
          <p:cNvCxnSpPr/>
          <p:nvPr/>
        </p:nvCxnSpPr>
        <p:spPr>
          <a:xfrm flipV="1">
            <a:off x="11202000" y="1452598"/>
            <a:ext cx="180000" cy="68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Freeform: Shape 89">
            <a:extLst>
              <a:ext uri="{FF2B5EF4-FFF2-40B4-BE49-F238E27FC236}">
                <a16:creationId xmlns:a16="http://schemas.microsoft.com/office/drawing/2014/main" id="{7774BDF2-27CA-46CA-A089-6502DD5F7FC5}"/>
              </a:ext>
            </a:extLst>
          </p:cNvPr>
          <p:cNvSpPr/>
          <p:nvPr/>
        </p:nvSpPr>
        <p:spPr>
          <a:xfrm>
            <a:off x="7471993" y="1657471"/>
            <a:ext cx="103260" cy="241326"/>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1" name="Straight Connector 90">
            <a:extLst>
              <a:ext uri="{FF2B5EF4-FFF2-40B4-BE49-F238E27FC236}">
                <a16:creationId xmlns:a16="http://schemas.microsoft.com/office/drawing/2014/main" id="{F74F9CFF-7C96-48E3-8B6F-A0CF03C7F26B}"/>
              </a:ext>
            </a:extLst>
          </p:cNvPr>
          <p:cNvCxnSpPr/>
          <p:nvPr/>
        </p:nvCxnSpPr>
        <p:spPr>
          <a:xfrm flipV="1">
            <a:off x="7483993" y="1652244"/>
            <a:ext cx="180000" cy="68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67EC7B1-ED74-4E6A-A710-E3475377C498}"/>
              </a:ext>
            </a:extLst>
          </p:cNvPr>
          <p:cNvCxnSpPr/>
          <p:nvPr/>
        </p:nvCxnSpPr>
        <p:spPr>
          <a:xfrm flipV="1">
            <a:off x="7445623" y="1680584"/>
            <a:ext cx="180000" cy="68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Freeform: Shape 97">
            <a:extLst>
              <a:ext uri="{FF2B5EF4-FFF2-40B4-BE49-F238E27FC236}">
                <a16:creationId xmlns:a16="http://schemas.microsoft.com/office/drawing/2014/main" id="{6EFA8978-1CA2-4B0A-AAC7-27319C9700D3}"/>
              </a:ext>
            </a:extLst>
          </p:cNvPr>
          <p:cNvSpPr/>
          <p:nvPr/>
        </p:nvSpPr>
        <p:spPr>
          <a:xfrm>
            <a:off x="9352485" y="2664293"/>
            <a:ext cx="75025" cy="283868"/>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0" name="Straight Connector 99">
            <a:extLst>
              <a:ext uri="{FF2B5EF4-FFF2-40B4-BE49-F238E27FC236}">
                <a16:creationId xmlns:a16="http://schemas.microsoft.com/office/drawing/2014/main" id="{AE9AE84E-3E62-42A5-9A8F-72D8B4C91E77}"/>
              </a:ext>
            </a:extLst>
          </p:cNvPr>
          <p:cNvCxnSpPr/>
          <p:nvPr/>
        </p:nvCxnSpPr>
        <p:spPr>
          <a:xfrm flipV="1">
            <a:off x="9269453" y="2612133"/>
            <a:ext cx="180000" cy="68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74740D0-F66B-4682-BB76-2C36CAC91EB5}"/>
              </a:ext>
            </a:extLst>
          </p:cNvPr>
          <p:cNvCxnSpPr/>
          <p:nvPr/>
        </p:nvCxnSpPr>
        <p:spPr>
          <a:xfrm flipV="1">
            <a:off x="9260211" y="2561214"/>
            <a:ext cx="180000" cy="681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Freeform: Shape 101">
            <a:extLst>
              <a:ext uri="{FF2B5EF4-FFF2-40B4-BE49-F238E27FC236}">
                <a16:creationId xmlns:a16="http://schemas.microsoft.com/office/drawing/2014/main" id="{A75BB265-0849-4A08-BF43-58C0AAA58DB3}"/>
              </a:ext>
            </a:extLst>
          </p:cNvPr>
          <p:cNvSpPr/>
          <p:nvPr/>
        </p:nvSpPr>
        <p:spPr>
          <a:xfrm flipH="1">
            <a:off x="5614365" y="2762268"/>
            <a:ext cx="103260" cy="241326"/>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3" name="Group 102">
            <a:extLst>
              <a:ext uri="{FF2B5EF4-FFF2-40B4-BE49-F238E27FC236}">
                <a16:creationId xmlns:a16="http://schemas.microsoft.com/office/drawing/2014/main" id="{0F049BB5-D03F-4FC3-AD42-B1FF9824A5E7}"/>
              </a:ext>
            </a:extLst>
          </p:cNvPr>
          <p:cNvGrpSpPr/>
          <p:nvPr/>
        </p:nvGrpSpPr>
        <p:grpSpPr>
          <a:xfrm>
            <a:off x="4806258" y="2816613"/>
            <a:ext cx="1800000" cy="1800000"/>
            <a:chOff x="8749689" y="1354987"/>
            <a:chExt cx="1800000" cy="1800000"/>
          </a:xfrm>
        </p:grpSpPr>
        <p:sp>
          <p:nvSpPr>
            <p:cNvPr id="104" name="Freeform: Shape 103">
              <a:extLst>
                <a:ext uri="{FF2B5EF4-FFF2-40B4-BE49-F238E27FC236}">
                  <a16:creationId xmlns:a16="http://schemas.microsoft.com/office/drawing/2014/main" id="{4B7A1FD9-BC2E-4504-BA4B-C7E578E65D24}"/>
                </a:ext>
              </a:extLst>
            </p:cNvPr>
            <p:cNvSpPr/>
            <p:nvPr/>
          </p:nvSpPr>
          <p:spPr>
            <a:xfrm rot="16200000">
              <a:off x="8749689" y="1354987"/>
              <a:ext cx="1800000" cy="1800000"/>
            </a:xfrm>
            <a:custGeom>
              <a:avLst/>
              <a:gdLst>
                <a:gd name="connsiteX0" fmla="*/ 1620000 w 1800000"/>
                <a:gd name="connsiteY0" fmla="*/ 900000 h 1800000"/>
                <a:gd name="connsiteX1" fmla="*/ 1440000 w 1800000"/>
                <a:gd name="connsiteY1" fmla="*/ 720000 h 1800000"/>
                <a:gd name="connsiteX2" fmla="*/ 1260000 w 1800000"/>
                <a:gd name="connsiteY2" fmla="*/ 900000 h 1800000"/>
                <a:gd name="connsiteX3" fmla="*/ 1440000 w 1800000"/>
                <a:gd name="connsiteY3" fmla="*/ 1080000 h 1800000"/>
                <a:gd name="connsiteX4" fmla="*/ 1620000 w 1800000"/>
                <a:gd name="connsiteY4" fmla="*/ 900000 h 1800000"/>
                <a:gd name="connsiteX5" fmla="*/ 1800000 w 1800000"/>
                <a:gd name="connsiteY5" fmla="*/ 900000 h 1800000"/>
                <a:gd name="connsiteX6" fmla="*/ 1350000 w 1800000"/>
                <a:gd name="connsiteY6" fmla="*/ 1800000 h 1800000"/>
                <a:gd name="connsiteX7" fmla="*/ 450000 w 1800000"/>
                <a:gd name="connsiteY7" fmla="*/ 1800000 h 1800000"/>
                <a:gd name="connsiteX8" fmla="*/ 0 w 1800000"/>
                <a:gd name="connsiteY8" fmla="*/ 900000 h 1800000"/>
                <a:gd name="connsiteX9" fmla="*/ 450000 w 1800000"/>
                <a:gd name="connsiteY9" fmla="*/ 0 h 1800000"/>
                <a:gd name="connsiteX10" fmla="*/ 1350000 w 1800000"/>
                <a:gd name="connsiteY10" fmla="*/ 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0000" h="1800000">
                  <a:moveTo>
                    <a:pt x="1620000" y="900000"/>
                  </a:moveTo>
                  <a:cubicBezTo>
                    <a:pt x="1620000" y="800589"/>
                    <a:pt x="1539411" y="720000"/>
                    <a:pt x="1440000" y="720000"/>
                  </a:cubicBezTo>
                  <a:cubicBezTo>
                    <a:pt x="1340589" y="720000"/>
                    <a:pt x="1260000" y="800589"/>
                    <a:pt x="1260000" y="900000"/>
                  </a:cubicBezTo>
                  <a:cubicBezTo>
                    <a:pt x="1260000" y="999411"/>
                    <a:pt x="1340589" y="1080000"/>
                    <a:pt x="1440000" y="1080000"/>
                  </a:cubicBezTo>
                  <a:cubicBezTo>
                    <a:pt x="1539411" y="1080000"/>
                    <a:pt x="1620000" y="999411"/>
                    <a:pt x="1620000" y="900000"/>
                  </a:cubicBezTo>
                  <a:close/>
                  <a:moveTo>
                    <a:pt x="1800000" y="900000"/>
                  </a:moveTo>
                  <a:lnTo>
                    <a:pt x="1350000" y="1800000"/>
                  </a:lnTo>
                  <a:lnTo>
                    <a:pt x="450000" y="1800000"/>
                  </a:lnTo>
                  <a:lnTo>
                    <a:pt x="0" y="900000"/>
                  </a:lnTo>
                  <a:lnTo>
                    <a:pt x="450000" y="0"/>
                  </a:lnTo>
                  <a:lnTo>
                    <a:pt x="1350000" y="0"/>
                  </a:lnTo>
                  <a:close/>
                </a:path>
              </a:pathLst>
            </a:custGeom>
            <a:solidFill>
              <a:srgbClr val="6A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05" name="TextBox 104">
              <a:extLst>
                <a:ext uri="{FF2B5EF4-FFF2-40B4-BE49-F238E27FC236}">
                  <a16:creationId xmlns:a16="http://schemas.microsoft.com/office/drawing/2014/main" id="{1BE6088C-7FD3-4508-9844-1CA8466C3B57}"/>
                </a:ext>
              </a:extLst>
            </p:cNvPr>
            <p:cNvSpPr txBox="1"/>
            <p:nvPr/>
          </p:nvSpPr>
          <p:spPr>
            <a:xfrm>
              <a:off x="9002631" y="1991044"/>
              <a:ext cx="1497480" cy="584775"/>
            </a:xfrm>
            <a:prstGeom prst="rect">
              <a:avLst/>
            </a:prstGeom>
            <a:noFill/>
          </p:spPr>
          <p:txBody>
            <a:bodyPr wrap="square" rtlCol="0">
              <a:spAutoFit/>
            </a:bodyPr>
            <a:lstStyle/>
            <a:p>
              <a:r>
                <a:rPr lang="en-GB" sz="1600" b="1" dirty="0"/>
                <a:t>MODELS COMPARISION</a:t>
              </a:r>
            </a:p>
          </p:txBody>
        </p:sp>
      </p:grpSp>
      <p:cxnSp>
        <p:nvCxnSpPr>
          <p:cNvPr id="106" name="Straight Connector 105">
            <a:extLst>
              <a:ext uri="{FF2B5EF4-FFF2-40B4-BE49-F238E27FC236}">
                <a16:creationId xmlns:a16="http://schemas.microsoft.com/office/drawing/2014/main" id="{041F3CC7-6E1B-4373-BD8D-E1515B60E99C}"/>
              </a:ext>
            </a:extLst>
          </p:cNvPr>
          <p:cNvCxnSpPr>
            <a:cxnSpLocks/>
          </p:cNvCxnSpPr>
          <p:nvPr/>
        </p:nvCxnSpPr>
        <p:spPr>
          <a:xfrm flipV="1">
            <a:off x="5702435" y="0"/>
            <a:ext cx="0" cy="27599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Freeform: Shape 106">
            <a:extLst>
              <a:ext uri="{FF2B5EF4-FFF2-40B4-BE49-F238E27FC236}">
                <a16:creationId xmlns:a16="http://schemas.microsoft.com/office/drawing/2014/main" id="{A8D45632-152E-4514-B05C-3AD6073130DB}"/>
              </a:ext>
            </a:extLst>
          </p:cNvPr>
          <p:cNvSpPr/>
          <p:nvPr/>
        </p:nvSpPr>
        <p:spPr>
          <a:xfrm>
            <a:off x="5650805" y="2796058"/>
            <a:ext cx="103260" cy="241326"/>
          </a:xfrm>
          <a:custGeom>
            <a:avLst/>
            <a:gdLst>
              <a:gd name="connsiteX0" fmla="*/ 43543 w 116649"/>
              <a:gd name="connsiteY0" fmla="*/ 0 h 319725"/>
              <a:gd name="connsiteX1" fmla="*/ 116114 w 116649"/>
              <a:gd name="connsiteY1" fmla="*/ 217715 h 319725"/>
              <a:gd name="connsiteX2" fmla="*/ 72571 w 116649"/>
              <a:gd name="connsiteY2" fmla="*/ 319315 h 319725"/>
              <a:gd name="connsiteX3" fmla="*/ 0 w 116649"/>
              <a:gd name="connsiteY3" fmla="*/ 246743 h 319725"/>
            </a:gdLst>
            <a:ahLst/>
            <a:cxnLst>
              <a:cxn ang="0">
                <a:pos x="connsiteX0" y="connsiteY0"/>
              </a:cxn>
              <a:cxn ang="0">
                <a:pos x="connsiteX1" y="connsiteY1"/>
              </a:cxn>
              <a:cxn ang="0">
                <a:pos x="connsiteX2" y="connsiteY2"/>
              </a:cxn>
              <a:cxn ang="0">
                <a:pos x="connsiteX3" y="connsiteY3"/>
              </a:cxn>
            </a:cxnLst>
            <a:rect l="l" t="t" r="r" b="b"/>
            <a:pathLst>
              <a:path w="116649" h="319725">
                <a:moveTo>
                  <a:pt x="43543" y="0"/>
                </a:moveTo>
                <a:cubicBezTo>
                  <a:pt x="77409" y="82248"/>
                  <a:pt x="111276" y="164496"/>
                  <a:pt x="116114" y="217715"/>
                </a:cubicBezTo>
                <a:cubicBezTo>
                  <a:pt x="120952" y="270934"/>
                  <a:pt x="91923" y="314477"/>
                  <a:pt x="72571" y="319315"/>
                </a:cubicBezTo>
                <a:cubicBezTo>
                  <a:pt x="53219" y="324153"/>
                  <a:pt x="26609" y="285448"/>
                  <a:pt x="0" y="246743"/>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8" name="Straight Connector 107">
            <a:extLst>
              <a:ext uri="{FF2B5EF4-FFF2-40B4-BE49-F238E27FC236}">
                <a16:creationId xmlns:a16="http://schemas.microsoft.com/office/drawing/2014/main" id="{304C8863-D602-4DAF-93CC-11BCDA6FCA88}"/>
              </a:ext>
            </a:extLst>
          </p:cNvPr>
          <p:cNvCxnSpPr>
            <a:cxnSpLocks/>
          </p:cNvCxnSpPr>
          <p:nvPr/>
        </p:nvCxnSpPr>
        <p:spPr>
          <a:xfrm flipV="1">
            <a:off x="5568424" y="2746372"/>
            <a:ext cx="180000" cy="6811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10333B22-55F2-400A-B68F-6479BF35DD81}"/>
              </a:ext>
            </a:extLst>
          </p:cNvPr>
          <p:cNvCxnSpPr>
            <a:cxnSpLocks/>
          </p:cNvCxnSpPr>
          <p:nvPr/>
        </p:nvCxnSpPr>
        <p:spPr>
          <a:xfrm flipV="1">
            <a:off x="5612435" y="2748494"/>
            <a:ext cx="180000" cy="6811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3251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anim calcmode="lin" valueType="num">
                                      <p:cBhvr>
                                        <p:cTn id="8" dur="1000" fill="hold"/>
                                        <p:tgtEl>
                                          <p:spTgt spid="72"/>
                                        </p:tgtEl>
                                        <p:attrNameLst>
                                          <p:attrName>ppt_x</p:attrName>
                                        </p:attrNameLst>
                                      </p:cBhvr>
                                      <p:tavLst>
                                        <p:tav tm="0">
                                          <p:val>
                                            <p:strVal val="#ppt_x"/>
                                          </p:val>
                                        </p:tav>
                                        <p:tav tm="100000">
                                          <p:val>
                                            <p:strVal val="#ppt_x"/>
                                          </p:val>
                                        </p:tav>
                                      </p:tavLst>
                                    </p:anim>
                                    <p:anim calcmode="lin" valueType="num">
                                      <p:cBhvr>
                                        <p:cTn id="9" dur="1000" fill="hold"/>
                                        <p:tgtEl>
                                          <p:spTgt spid="7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1000"/>
                                        <p:tgtEl>
                                          <p:spTgt spid="51"/>
                                        </p:tgtEl>
                                      </p:cBhvr>
                                    </p:animEffect>
                                    <p:anim calcmode="lin" valueType="num">
                                      <p:cBhvr>
                                        <p:cTn id="13" dur="1000" fill="hold"/>
                                        <p:tgtEl>
                                          <p:spTgt spid="51"/>
                                        </p:tgtEl>
                                        <p:attrNameLst>
                                          <p:attrName>ppt_x</p:attrName>
                                        </p:attrNameLst>
                                      </p:cBhvr>
                                      <p:tavLst>
                                        <p:tav tm="0">
                                          <p:val>
                                            <p:strVal val="#ppt_x"/>
                                          </p:val>
                                        </p:tav>
                                        <p:tav tm="100000">
                                          <p:val>
                                            <p:strVal val="#ppt_x"/>
                                          </p:val>
                                        </p:tav>
                                      </p:tavLst>
                                    </p:anim>
                                    <p:anim calcmode="lin" valueType="num">
                                      <p:cBhvr>
                                        <p:cTn id="14" dur="1000" fill="hold"/>
                                        <p:tgtEl>
                                          <p:spTgt spid="51"/>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1000"/>
                                        <p:tgtEl>
                                          <p:spTgt spid="57"/>
                                        </p:tgtEl>
                                      </p:cBhvr>
                                    </p:animEffect>
                                    <p:anim calcmode="lin" valueType="num">
                                      <p:cBhvr>
                                        <p:cTn id="18" dur="1000" fill="hold"/>
                                        <p:tgtEl>
                                          <p:spTgt spid="57"/>
                                        </p:tgtEl>
                                        <p:attrNameLst>
                                          <p:attrName>ppt_x</p:attrName>
                                        </p:attrNameLst>
                                      </p:cBhvr>
                                      <p:tavLst>
                                        <p:tav tm="0">
                                          <p:val>
                                            <p:strVal val="#ppt_x"/>
                                          </p:val>
                                        </p:tav>
                                        <p:tav tm="100000">
                                          <p:val>
                                            <p:strVal val="#ppt_x"/>
                                          </p:val>
                                        </p:tav>
                                      </p:tavLst>
                                    </p:anim>
                                    <p:anim calcmode="lin" valueType="num">
                                      <p:cBhvr>
                                        <p:cTn id="19" dur="1000" fill="hold"/>
                                        <p:tgtEl>
                                          <p:spTgt spid="57"/>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1000"/>
                                        <p:tgtEl>
                                          <p:spTgt spid="81"/>
                                        </p:tgtEl>
                                      </p:cBhvr>
                                    </p:animEffect>
                                    <p:anim calcmode="lin" valueType="num">
                                      <p:cBhvr>
                                        <p:cTn id="23" dur="1000" fill="hold"/>
                                        <p:tgtEl>
                                          <p:spTgt spid="81"/>
                                        </p:tgtEl>
                                        <p:attrNameLst>
                                          <p:attrName>ppt_x</p:attrName>
                                        </p:attrNameLst>
                                      </p:cBhvr>
                                      <p:tavLst>
                                        <p:tav tm="0">
                                          <p:val>
                                            <p:strVal val="#ppt_x"/>
                                          </p:val>
                                        </p:tav>
                                        <p:tav tm="100000">
                                          <p:val>
                                            <p:strVal val="#ppt_x"/>
                                          </p:val>
                                        </p:tav>
                                      </p:tavLst>
                                    </p:anim>
                                    <p:anim calcmode="lin" valueType="num">
                                      <p:cBhvr>
                                        <p:cTn id="24" dur="1000" fill="hold"/>
                                        <p:tgtEl>
                                          <p:spTgt spid="81"/>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fade">
                                      <p:cBhvr>
                                        <p:cTn id="27" dur="1000"/>
                                        <p:tgtEl>
                                          <p:spTgt spid="55"/>
                                        </p:tgtEl>
                                      </p:cBhvr>
                                    </p:animEffect>
                                    <p:anim calcmode="lin" valueType="num">
                                      <p:cBhvr>
                                        <p:cTn id="28" dur="1000" fill="hold"/>
                                        <p:tgtEl>
                                          <p:spTgt spid="55"/>
                                        </p:tgtEl>
                                        <p:attrNameLst>
                                          <p:attrName>ppt_x</p:attrName>
                                        </p:attrNameLst>
                                      </p:cBhvr>
                                      <p:tavLst>
                                        <p:tav tm="0">
                                          <p:val>
                                            <p:strVal val="#ppt_x"/>
                                          </p:val>
                                        </p:tav>
                                        <p:tav tm="100000">
                                          <p:val>
                                            <p:strVal val="#ppt_x"/>
                                          </p:val>
                                        </p:tav>
                                      </p:tavLst>
                                    </p:anim>
                                    <p:anim calcmode="lin" valueType="num">
                                      <p:cBhvr>
                                        <p:cTn id="29"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grpId="0" nodeType="clickEffect">
                                  <p:stCondLst>
                                    <p:cond delay="0"/>
                                  </p:stCondLst>
                                  <p:childTnLst>
                                    <p:set>
                                      <p:cBhvr>
                                        <p:cTn id="33" dur="1" fill="hold">
                                          <p:stCondLst>
                                            <p:cond delay="0"/>
                                          </p:stCondLst>
                                        </p:cTn>
                                        <p:tgtEl>
                                          <p:spTgt spid="74"/>
                                        </p:tgtEl>
                                        <p:attrNameLst>
                                          <p:attrName>style.visibility</p:attrName>
                                        </p:attrNameLst>
                                      </p:cBhvr>
                                      <p:to>
                                        <p:strVal val="visible"/>
                                      </p:to>
                                    </p:set>
                                    <p:animEffect transition="in" filter="fade">
                                      <p:cBhvr>
                                        <p:cTn id="34" dur="1000"/>
                                        <p:tgtEl>
                                          <p:spTgt spid="74"/>
                                        </p:tgtEl>
                                      </p:cBhvr>
                                    </p:animEffect>
                                    <p:anim calcmode="lin" valueType="num">
                                      <p:cBhvr>
                                        <p:cTn id="35" dur="1000" fill="hold"/>
                                        <p:tgtEl>
                                          <p:spTgt spid="74"/>
                                        </p:tgtEl>
                                        <p:attrNameLst>
                                          <p:attrName>ppt_x</p:attrName>
                                        </p:attrNameLst>
                                      </p:cBhvr>
                                      <p:tavLst>
                                        <p:tav tm="0">
                                          <p:val>
                                            <p:strVal val="#ppt_x"/>
                                          </p:val>
                                        </p:tav>
                                        <p:tav tm="100000">
                                          <p:val>
                                            <p:strVal val="#ppt_x"/>
                                          </p:val>
                                        </p:tav>
                                      </p:tavLst>
                                    </p:anim>
                                    <p:anim calcmode="lin" valueType="num">
                                      <p:cBhvr>
                                        <p:cTn id="36" dur="1000" fill="hold"/>
                                        <p:tgtEl>
                                          <p:spTgt spid="74"/>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000"/>
                                        <p:tgtEl>
                                          <p:spTgt spid="14"/>
                                        </p:tgtEl>
                                      </p:cBhvr>
                                    </p:animEffect>
                                    <p:anim calcmode="lin" valueType="num">
                                      <p:cBhvr>
                                        <p:cTn id="40" dur="1000" fill="hold"/>
                                        <p:tgtEl>
                                          <p:spTgt spid="14"/>
                                        </p:tgtEl>
                                        <p:attrNameLst>
                                          <p:attrName>ppt_x</p:attrName>
                                        </p:attrNameLst>
                                      </p:cBhvr>
                                      <p:tavLst>
                                        <p:tav tm="0">
                                          <p:val>
                                            <p:strVal val="#ppt_x"/>
                                          </p:val>
                                        </p:tav>
                                        <p:tav tm="100000">
                                          <p:val>
                                            <p:strVal val="#ppt_x"/>
                                          </p:val>
                                        </p:tav>
                                      </p:tavLst>
                                    </p:anim>
                                    <p:anim calcmode="lin" valueType="num">
                                      <p:cBhvr>
                                        <p:cTn id="41" dur="1000" fill="hold"/>
                                        <p:tgtEl>
                                          <p:spTgt spid="14"/>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fade">
                                      <p:cBhvr>
                                        <p:cTn id="44" dur="1000"/>
                                        <p:tgtEl>
                                          <p:spTgt spid="75"/>
                                        </p:tgtEl>
                                      </p:cBhvr>
                                    </p:animEffect>
                                    <p:anim calcmode="lin" valueType="num">
                                      <p:cBhvr>
                                        <p:cTn id="45" dur="1000" fill="hold"/>
                                        <p:tgtEl>
                                          <p:spTgt spid="75"/>
                                        </p:tgtEl>
                                        <p:attrNameLst>
                                          <p:attrName>ppt_x</p:attrName>
                                        </p:attrNameLst>
                                      </p:cBhvr>
                                      <p:tavLst>
                                        <p:tav tm="0">
                                          <p:val>
                                            <p:strVal val="#ppt_x"/>
                                          </p:val>
                                        </p:tav>
                                        <p:tav tm="100000">
                                          <p:val>
                                            <p:strVal val="#ppt_x"/>
                                          </p:val>
                                        </p:tav>
                                      </p:tavLst>
                                    </p:anim>
                                    <p:anim calcmode="lin" valueType="num">
                                      <p:cBhvr>
                                        <p:cTn id="46" dur="1000" fill="hold"/>
                                        <p:tgtEl>
                                          <p:spTgt spid="75"/>
                                        </p:tgtEl>
                                        <p:attrNameLst>
                                          <p:attrName>ppt_y</p:attrName>
                                        </p:attrNameLst>
                                      </p:cBhvr>
                                      <p:tavLst>
                                        <p:tav tm="0">
                                          <p:val>
                                            <p:strVal val="#ppt_y-.1"/>
                                          </p:val>
                                        </p:tav>
                                        <p:tav tm="100000">
                                          <p:val>
                                            <p:strVal val="#ppt_y"/>
                                          </p:val>
                                        </p:tav>
                                      </p:tavLst>
                                    </p:anim>
                                  </p:childTnLst>
                                </p:cTn>
                              </p:par>
                              <p:par>
                                <p:cTn id="47" presetID="47" presetClass="entr" presetSubtype="0" fill="hold" nodeType="withEffect">
                                  <p:stCondLst>
                                    <p:cond delay="0"/>
                                  </p:stCondLst>
                                  <p:childTnLst>
                                    <p:set>
                                      <p:cBhvr>
                                        <p:cTn id="48" dur="1" fill="hold">
                                          <p:stCondLst>
                                            <p:cond delay="0"/>
                                          </p:stCondLst>
                                        </p:cTn>
                                        <p:tgtEl>
                                          <p:spTgt spid="84"/>
                                        </p:tgtEl>
                                        <p:attrNameLst>
                                          <p:attrName>style.visibility</p:attrName>
                                        </p:attrNameLst>
                                      </p:cBhvr>
                                      <p:to>
                                        <p:strVal val="visible"/>
                                      </p:to>
                                    </p:set>
                                    <p:animEffect transition="in" filter="fade">
                                      <p:cBhvr>
                                        <p:cTn id="49" dur="1000"/>
                                        <p:tgtEl>
                                          <p:spTgt spid="84"/>
                                        </p:tgtEl>
                                      </p:cBhvr>
                                    </p:animEffect>
                                    <p:anim calcmode="lin" valueType="num">
                                      <p:cBhvr>
                                        <p:cTn id="50" dur="1000" fill="hold"/>
                                        <p:tgtEl>
                                          <p:spTgt spid="84"/>
                                        </p:tgtEl>
                                        <p:attrNameLst>
                                          <p:attrName>ppt_x</p:attrName>
                                        </p:attrNameLst>
                                      </p:cBhvr>
                                      <p:tavLst>
                                        <p:tav tm="0">
                                          <p:val>
                                            <p:strVal val="#ppt_x"/>
                                          </p:val>
                                        </p:tav>
                                        <p:tav tm="100000">
                                          <p:val>
                                            <p:strVal val="#ppt_x"/>
                                          </p:val>
                                        </p:tav>
                                      </p:tavLst>
                                    </p:anim>
                                    <p:anim calcmode="lin" valueType="num">
                                      <p:cBhvr>
                                        <p:cTn id="51" dur="1000" fill="hold"/>
                                        <p:tgtEl>
                                          <p:spTgt spid="84"/>
                                        </p:tgtEl>
                                        <p:attrNameLst>
                                          <p:attrName>ppt_y</p:attrName>
                                        </p:attrNameLst>
                                      </p:cBhvr>
                                      <p:tavLst>
                                        <p:tav tm="0">
                                          <p:val>
                                            <p:strVal val="#ppt_y-.1"/>
                                          </p:val>
                                        </p:tav>
                                        <p:tav tm="100000">
                                          <p:val>
                                            <p:strVal val="#ppt_y"/>
                                          </p:val>
                                        </p:tav>
                                      </p:tavLst>
                                    </p:anim>
                                  </p:childTnLst>
                                </p:cTn>
                              </p:par>
                              <p:par>
                                <p:cTn id="52" presetID="47" presetClass="entr" presetSubtype="0" fill="hold" nodeType="withEffect">
                                  <p:stCondLst>
                                    <p:cond delay="0"/>
                                  </p:stCondLst>
                                  <p:childTnLst>
                                    <p:set>
                                      <p:cBhvr>
                                        <p:cTn id="53" dur="1" fill="hold">
                                          <p:stCondLst>
                                            <p:cond delay="0"/>
                                          </p:stCondLst>
                                        </p:cTn>
                                        <p:tgtEl>
                                          <p:spTgt spid="85"/>
                                        </p:tgtEl>
                                        <p:attrNameLst>
                                          <p:attrName>style.visibility</p:attrName>
                                        </p:attrNameLst>
                                      </p:cBhvr>
                                      <p:to>
                                        <p:strVal val="visible"/>
                                      </p:to>
                                    </p:set>
                                    <p:animEffect transition="in" filter="fade">
                                      <p:cBhvr>
                                        <p:cTn id="54" dur="1000"/>
                                        <p:tgtEl>
                                          <p:spTgt spid="85"/>
                                        </p:tgtEl>
                                      </p:cBhvr>
                                    </p:animEffect>
                                    <p:anim calcmode="lin" valueType="num">
                                      <p:cBhvr>
                                        <p:cTn id="55" dur="1000" fill="hold"/>
                                        <p:tgtEl>
                                          <p:spTgt spid="85"/>
                                        </p:tgtEl>
                                        <p:attrNameLst>
                                          <p:attrName>ppt_x</p:attrName>
                                        </p:attrNameLst>
                                      </p:cBhvr>
                                      <p:tavLst>
                                        <p:tav tm="0">
                                          <p:val>
                                            <p:strVal val="#ppt_x"/>
                                          </p:val>
                                        </p:tav>
                                        <p:tav tm="100000">
                                          <p:val>
                                            <p:strVal val="#ppt_x"/>
                                          </p:val>
                                        </p:tav>
                                      </p:tavLst>
                                    </p:anim>
                                    <p:anim calcmode="lin" valueType="num">
                                      <p:cBhvr>
                                        <p:cTn id="56" dur="1000" fill="hold"/>
                                        <p:tgtEl>
                                          <p:spTgt spid="85"/>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fade">
                                      <p:cBhvr>
                                        <p:cTn id="59" dur="1000"/>
                                        <p:tgtEl>
                                          <p:spTgt spid="54"/>
                                        </p:tgtEl>
                                      </p:cBhvr>
                                    </p:animEffect>
                                    <p:anim calcmode="lin" valueType="num">
                                      <p:cBhvr>
                                        <p:cTn id="60" dur="1000" fill="hold"/>
                                        <p:tgtEl>
                                          <p:spTgt spid="54"/>
                                        </p:tgtEl>
                                        <p:attrNameLst>
                                          <p:attrName>ppt_x</p:attrName>
                                        </p:attrNameLst>
                                      </p:cBhvr>
                                      <p:tavLst>
                                        <p:tav tm="0">
                                          <p:val>
                                            <p:strVal val="#ppt_x"/>
                                          </p:val>
                                        </p:tav>
                                        <p:tav tm="100000">
                                          <p:val>
                                            <p:strVal val="#ppt_x"/>
                                          </p:val>
                                        </p:tav>
                                      </p:tavLst>
                                    </p:anim>
                                    <p:anim calcmode="lin" valueType="num">
                                      <p:cBhvr>
                                        <p:cTn id="61"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7" presetClass="entr" presetSubtype="0" fill="hold" grpId="0" nodeType="clickEffect">
                                  <p:stCondLst>
                                    <p:cond delay="0"/>
                                  </p:stCondLst>
                                  <p:childTnLst>
                                    <p:set>
                                      <p:cBhvr>
                                        <p:cTn id="65" dur="1" fill="hold">
                                          <p:stCondLst>
                                            <p:cond delay="0"/>
                                          </p:stCondLst>
                                        </p:cTn>
                                        <p:tgtEl>
                                          <p:spTgt spid="102"/>
                                        </p:tgtEl>
                                        <p:attrNameLst>
                                          <p:attrName>style.visibility</p:attrName>
                                        </p:attrNameLst>
                                      </p:cBhvr>
                                      <p:to>
                                        <p:strVal val="visible"/>
                                      </p:to>
                                    </p:set>
                                    <p:animEffect transition="in" filter="fade">
                                      <p:cBhvr>
                                        <p:cTn id="66" dur="1000"/>
                                        <p:tgtEl>
                                          <p:spTgt spid="102"/>
                                        </p:tgtEl>
                                      </p:cBhvr>
                                    </p:animEffect>
                                    <p:anim calcmode="lin" valueType="num">
                                      <p:cBhvr>
                                        <p:cTn id="67" dur="1000" fill="hold"/>
                                        <p:tgtEl>
                                          <p:spTgt spid="102"/>
                                        </p:tgtEl>
                                        <p:attrNameLst>
                                          <p:attrName>ppt_x</p:attrName>
                                        </p:attrNameLst>
                                      </p:cBhvr>
                                      <p:tavLst>
                                        <p:tav tm="0">
                                          <p:val>
                                            <p:strVal val="#ppt_x"/>
                                          </p:val>
                                        </p:tav>
                                        <p:tav tm="100000">
                                          <p:val>
                                            <p:strVal val="#ppt_x"/>
                                          </p:val>
                                        </p:tav>
                                      </p:tavLst>
                                    </p:anim>
                                    <p:anim calcmode="lin" valueType="num">
                                      <p:cBhvr>
                                        <p:cTn id="68" dur="1000" fill="hold"/>
                                        <p:tgtEl>
                                          <p:spTgt spid="102"/>
                                        </p:tgtEl>
                                        <p:attrNameLst>
                                          <p:attrName>ppt_y</p:attrName>
                                        </p:attrNameLst>
                                      </p:cBhvr>
                                      <p:tavLst>
                                        <p:tav tm="0">
                                          <p:val>
                                            <p:strVal val="#ppt_y-.1"/>
                                          </p:val>
                                        </p:tav>
                                        <p:tav tm="100000">
                                          <p:val>
                                            <p:strVal val="#ppt_y"/>
                                          </p:val>
                                        </p:tav>
                                      </p:tavLst>
                                    </p:anim>
                                  </p:childTnLst>
                                </p:cTn>
                              </p:par>
                              <p:par>
                                <p:cTn id="69" presetID="47" presetClass="entr" presetSubtype="0" fill="hold" nodeType="withEffect">
                                  <p:stCondLst>
                                    <p:cond delay="0"/>
                                  </p:stCondLst>
                                  <p:childTnLst>
                                    <p:set>
                                      <p:cBhvr>
                                        <p:cTn id="70" dur="1" fill="hold">
                                          <p:stCondLst>
                                            <p:cond delay="0"/>
                                          </p:stCondLst>
                                        </p:cTn>
                                        <p:tgtEl>
                                          <p:spTgt spid="103"/>
                                        </p:tgtEl>
                                        <p:attrNameLst>
                                          <p:attrName>style.visibility</p:attrName>
                                        </p:attrNameLst>
                                      </p:cBhvr>
                                      <p:to>
                                        <p:strVal val="visible"/>
                                      </p:to>
                                    </p:set>
                                    <p:animEffect transition="in" filter="fade">
                                      <p:cBhvr>
                                        <p:cTn id="71" dur="1000"/>
                                        <p:tgtEl>
                                          <p:spTgt spid="103"/>
                                        </p:tgtEl>
                                      </p:cBhvr>
                                    </p:animEffect>
                                    <p:anim calcmode="lin" valueType="num">
                                      <p:cBhvr>
                                        <p:cTn id="72" dur="1000" fill="hold"/>
                                        <p:tgtEl>
                                          <p:spTgt spid="103"/>
                                        </p:tgtEl>
                                        <p:attrNameLst>
                                          <p:attrName>ppt_x</p:attrName>
                                        </p:attrNameLst>
                                      </p:cBhvr>
                                      <p:tavLst>
                                        <p:tav tm="0">
                                          <p:val>
                                            <p:strVal val="#ppt_x"/>
                                          </p:val>
                                        </p:tav>
                                        <p:tav tm="100000">
                                          <p:val>
                                            <p:strVal val="#ppt_x"/>
                                          </p:val>
                                        </p:tav>
                                      </p:tavLst>
                                    </p:anim>
                                    <p:anim calcmode="lin" valueType="num">
                                      <p:cBhvr>
                                        <p:cTn id="73" dur="1000" fill="hold"/>
                                        <p:tgtEl>
                                          <p:spTgt spid="103"/>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107"/>
                                        </p:tgtEl>
                                        <p:attrNameLst>
                                          <p:attrName>style.visibility</p:attrName>
                                        </p:attrNameLst>
                                      </p:cBhvr>
                                      <p:to>
                                        <p:strVal val="visible"/>
                                      </p:to>
                                    </p:set>
                                    <p:animEffect transition="in" filter="fade">
                                      <p:cBhvr>
                                        <p:cTn id="76" dur="1000"/>
                                        <p:tgtEl>
                                          <p:spTgt spid="107"/>
                                        </p:tgtEl>
                                      </p:cBhvr>
                                    </p:animEffect>
                                    <p:anim calcmode="lin" valueType="num">
                                      <p:cBhvr>
                                        <p:cTn id="77" dur="1000" fill="hold"/>
                                        <p:tgtEl>
                                          <p:spTgt spid="107"/>
                                        </p:tgtEl>
                                        <p:attrNameLst>
                                          <p:attrName>ppt_x</p:attrName>
                                        </p:attrNameLst>
                                      </p:cBhvr>
                                      <p:tavLst>
                                        <p:tav tm="0">
                                          <p:val>
                                            <p:strVal val="#ppt_x"/>
                                          </p:val>
                                        </p:tav>
                                        <p:tav tm="100000">
                                          <p:val>
                                            <p:strVal val="#ppt_x"/>
                                          </p:val>
                                        </p:tav>
                                      </p:tavLst>
                                    </p:anim>
                                    <p:anim calcmode="lin" valueType="num">
                                      <p:cBhvr>
                                        <p:cTn id="78" dur="1000" fill="hold"/>
                                        <p:tgtEl>
                                          <p:spTgt spid="107"/>
                                        </p:tgtEl>
                                        <p:attrNameLst>
                                          <p:attrName>ppt_y</p:attrName>
                                        </p:attrNameLst>
                                      </p:cBhvr>
                                      <p:tavLst>
                                        <p:tav tm="0">
                                          <p:val>
                                            <p:strVal val="#ppt_y-.1"/>
                                          </p:val>
                                        </p:tav>
                                        <p:tav tm="100000">
                                          <p:val>
                                            <p:strVal val="#ppt_y"/>
                                          </p:val>
                                        </p:tav>
                                      </p:tavLst>
                                    </p:anim>
                                  </p:childTnLst>
                                </p:cTn>
                              </p:par>
                              <p:par>
                                <p:cTn id="79" presetID="47" presetClass="entr" presetSubtype="0" fill="hold" nodeType="withEffect">
                                  <p:stCondLst>
                                    <p:cond delay="0"/>
                                  </p:stCondLst>
                                  <p:childTnLst>
                                    <p:set>
                                      <p:cBhvr>
                                        <p:cTn id="80" dur="1" fill="hold">
                                          <p:stCondLst>
                                            <p:cond delay="0"/>
                                          </p:stCondLst>
                                        </p:cTn>
                                        <p:tgtEl>
                                          <p:spTgt spid="108"/>
                                        </p:tgtEl>
                                        <p:attrNameLst>
                                          <p:attrName>style.visibility</p:attrName>
                                        </p:attrNameLst>
                                      </p:cBhvr>
                                      <p:to>
                                        <p:strVal val="visible"/>
                                      </p:to>
                                    </p:set>
                                    <p:animEffect transition="in" filter="fade">
                                      <p:cBhvr>
                                        <p:cTn id="81" dur="1000"/>
                                        <p:tgtEl>
                                          <p:spTgt spid="108"/>
                                        </p:tgtEl>
                                      </p:cBhvr>
                                    </p:animEffect>
                                    <p:anim calcmode="lin" valueType="num">
                                      <p:cBhvr>
                                        <p:cTn id="82" dur="1000" fill="hold"/>
                                        <p:tgtEl>
                                          <p:spTgt spid="108"/>
                                        </p:tgtEl>
                                        <p:attrNameLst>
                                          <p:attrName>ppt_x</p:attrName>
                                        </p:attrNameLst>
                                      </p:cBhvr>
                                      <p:tavLst>
                                        <p:tav tm="0">
                                          <p:val>
                                            <p:strVal val="#ppt_x"/>
                                          </p:val>
                                        </p:tav>
                                        <p:tav tm="100000">
                                          <p:val>
                                            <p:strVal val="#ppt_x"/>
                                          </p:val>
                                        </p:tav>
                                      </p:tavLst>
                                    </p:anim>
                                    <p:anim calcmode="lin" valueType="num">
                                      <p:cBhvr>
                                        <p:cTn id="83" dur="1000" fill="hold"/>
                                        <p:tgtEl>
                                          <p:spTgt spid="108"/>
                                        </p:tgtEl>
                                        <p:attrNameLst>
                                          <p:attrName>ppt_y</p:attrName>
                                        </p:attrNameLst>
                                      </p:cBhvr>
                                      <p:tavLst>
                                        <p:tav tm="0">
                                          <p:val>
                                            <p:strVal val="#ppt_y-.1"/>
                                          </p:val>
                                        </p:tav>
                                        <p:tav tm="100000">
                                          <p:val>
                                            <p:strVal val="#ppt_y"/>
                                          </p:val>
                                        </p:tav>
                                      </p:tavLst>
                                    </p:anim>
                                  </p:childTnLst>
                                </p:cTn>
                              </p:par>
                              <p:par>
                                <p:cTn id="84" presetID="47" presetClass="entr" presetSubtype="0" fill="hold" nodeType="withEffect">
                                  <p:stCondLst>
                                    <p:cond delay="0"/>
                                  </p:stCondLst>
                                  <p:childTnLst>
                                    <p:set>
                                      <p:cBhvr>
                                        <p:cTn id="85" dur="1" fill="hold">
                                          <p:stCondLst>
                                            <p:cond delay="0"/>
                                          </p:stCondLst>
                                        </p:cTn>
                                        <p:tgtEl>
                                          <p:spTgt spid="109"/>
                                        </p:tgtEl>
                                        <p:attrNameLst>
                                          <p:attrName>style.visibility</p:attrName>
                                        </p:attrNameLst>
                                      </p:cBhvr>
                                      <p:to>
                                        <p:strVal val="visible"/>
                                      </p:to>
                                    </p:set>
                                    <p:animEffect transition="in" filter="fade">
                                      <p:cBhvr>
                                        <p:cTn id="86" dur="1000"/>
                                        <p:tgtEl>
                                          <p:spTgt spid="109"/>
                                        </p:tgtEl>
                                      </p:cBhvr>
                                    </p:animEffect>
                                    <p:anim calcmode="lin" valueType="num">
                                      <p:cBhvr>
                                        <p:cTn id="87" dur="1000" fill="hold"/>
                                        <p:tgtEl>
                                          <p:spTgt spid="109"/>
                                        </p:tgtEl>
                                        <p:attrNameLst>
                                          <p:attrName>ppt_x</p:attrName>
                                        </p:attrNameLst>
                                      </p:cBhvr>
                                      <p:tavLst>
                                        <p:tav tm="0">
                                          <p:val>
                                            <p:strVal val="#ppt_x"/>
                                          </p:val>
                                        </p:tav>
                                        <p:tav tm="100000">
                                          <p:val>
                                            <p:strVal val="#ppt_x"/>
                                          </p:val>
                                        </p:tav>
                                      </p:tavLst>
                                    </p:anim>
                                    <p:anim calcmode="lin" valueType="num">
                                      <p:cBhvr>
                                        <p:cTn id="88" dur="1000" fill="hold"/>
                                        <p:tgtEl>
                                          <p:spTgt spid="109"/>
                                        </p:tgtEl>
                                        <p:attrNameLst>
                                          <p:attrName>ppt_y</p:attrName>
                                        </p:attrNameLst>
                                      </p:cBhvr>
                                      <p:tavLst>
                                        <p:tav tm="0">
                                          <p:val>
                                            <p:strVal val="#ppt_y-.1"/>
                                          </p:val>
                                        </p:tav>
                                        <p:tav tm="100000">
                                          <p:val>
                                            <p:strVal val="#ppt_y"/>
                                          </p:val>
                                        </p:tav>
                                      </p:tavLst>
                                    </p:anim>
                                  </p:childTnLst>
                                </p:cTn>
                              </p:par>
                              <p:par>
                                <p:cTn id="89" presetID="47" presetClass="entr" presetSubtype="0" fill="hold" nodeType="withEffect">
                                  <p:stCondLst>
                                    <p:cond delay="0"/>
                                  </p:stCondLst>
                                  <p:childTnLst>
                                    <p:set>
                                      <p:cBhvr>
                                        <p:cTn id="90" dur="1" fill="hold">
                                          <p:stCondLst>
                                            <p:cond delay="0"/>
                                          </p:stCondLst>
                                        </p:cTn>
                                        <p:tgtEl>
                                          <p:spTgt spid="106"/>
                                        </p:tgtEl>
                                        <p:attrNameLst>
                                          <p:attrName>style.visibility</p:attrName>
                                        </p:attrNameLst>
                                      </p:cBhvr>
                                      <p:to>
                                        <p:strVal val="visible"/>
                                      </p:to>
                                    </p:set>
                                    <p:animEffect transition="in" filter="fade">
                                      <p:cBhvr>
                                        <p:cTn id="91" dur="1000"/>
                                        <p:tgtEl>
                                          <p:spTgt spid="106"/>
                                        </p:tgtEl>
                                      </p:cBhvr>
                                    </p:animEffect>
                                    <p:anim calcmode="lin" valueType="num">
                                      <p:cBhvr>
                                        <p:cTn id="92" dur="1000" fill="hold"/>
                                        <p:tgtEl>
                                          <p:spTgt spid="106"/>
                                        </p:tgtEl>
                                        <p:attrNameLst>
                                          <p:attrName>ppt_x</p:attrName>
                                        </p:attrNameLst>
                                      </p:cBhvr>
                                      <p:tavLst>
                                        <p:tav tm="0">
                                          <p:val>
                                            <p:strVal val="#ppt_x"/>
                                          </p:val>
                                        </p:tav>
                                        <p:tav tm="100000">
                                          <p:val>
                                            <p:strVal val="#ppt_x"/>
                                          </p:val>
                                        </p:tav>
                                      </p:tavLst>
                                    </p:anim>
                                    <p:anim calcmode="lin" valueType="num">
                                      <p:cBhvr>
                                        <p:cTn id="93"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7" presetClass="entr" presetSubtype="0" fill="hold" grpId="0" nodeType="clickEffect">
                                  <p:stCondLst>
                                    <p:cond delay="0"/>
                                  </p:stCondLst>
                                  <p:childTnLst>
                                    <p:set>
                                      <p:cBhvr>
                                        <p:cTn id="97" dur="1" fill="hold">
                                          <p:stCondLst>
                                            <p:cond delay="0"/>
                                          </p:stCondLst>
                                        </p:cTn>
                                        <p:tgtEl>
                                          <p:spTgt spid="89"/>
                                        </p:tgtEl>
                                        <p:attrNameLst>
                                          <p:attrName>style.visibility</p:attrName>
                                        </p:attrNameLst>
                                      </p:cBhvr>
                                      <p:to>
                                        <p:strVal val="visible"/>
                                      </p:to>
                                    </p:set>
                                    <p:animEffect transition="in" filter="fade">
                                      <p:cBhvr>
                                        <p:cTn id="98" dur="1000"/>
                                        <p:tgtEl>
                                          <p:spTgt spid="89"/>
                                        </p:tgtEl>
                                      </p:cBhvr>
                                    </p:animEffect>
                                    <p:anim calcmode="lin" valueType="num">
                                      <p:cBhvr>
                                        <p:cTn id="99" dur="1000" fill="hold"/>
                                        <p:tgtEl>
                                          <p:spTgt spid="89"/>
                                        </p:tgtEl>
                                        <p:attrNameLst>
                                          <p:attrName>ppt_x</p:attrName>
                                        </p:attrNameLst>
                                      </p:cBhvr>
                                      <p:tavLst>
                                        <p:tav tm="0">
                                          <p:val>
                                            <p:strVal val="#ppt_x"/>
                                          </p:val>
                                        </p:tav>
                                        <p:tav tm="100000">
                                          <p:val>
                                            <p:strVal val="#ppt_x"/>
                                          </p:val>
                                        </p:tav>
                                      </p:tavLst>
                                    </p:anim>
                                    <p:anim calcmode="lin" valueType="num">
                                      <p:cBhvr>
                                        <p:cTn id="100" dur="1000" fill="hold"/>
                                        <p:tgtEl>
                                          <p:spTgt spid="89"/>
                                        </p:tgtEl>
                                        <p:attrNameLst>
                                          <p:attrName>ppt_y</p:attrName>
                                        </p:attrNameLst>
                                      </p:cBhvr>
                                      <p:tavLst>
                                        <p:tav tm="0">
                                          <p:val>
                                            <p:strVal val="#ppt_y-.1"/>
                                          </p:val>
                                        </p:tav>
                                        <p:tav tm="100000">
                                          <p:val>
                                            <p:strVal val="#ppt_y"/>
                                          </p:val>
                                        </p:tav>
                                      </p:tavLst>
                                    </p:anim>
                                  </p:childTnLst>
                                </p:cTn>
                              </p:par>
                              <p:par>
                                <p:cTn id="101" presetID="47" presetClass="entr" presetSubtype="0" fill="hold" nodeType="with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fade">
                                      <p:cBhvr>
                                        <p:cTn id="103" dur="1000"/>
                                        <p:tgtEl>
                                          <p:spTgt spid="18"/>
                                        </p:tgtEl>
                                      </p:cBhvr>
                                    </p:animEffect>
                                    <p:anim calcmode="lin" valueType="num">
                                      <p:cBhvr>
                                        <p:cTn id="104" dur="1000" fill="hold"/>
                                        <p:tgtEl>
                                          <p:spTgt spid="18"/>
                                        </p:tgtEl>
                                        <p:attrNameLst>
                                          <p:attrName>ppt_x</p:attrName>
                                        </p:attrNameLst>
                                      </p:cBhvr>
                                      <p:tavLst>
                                        <p:tav tm="0">
                                          <p:val>
                                            <p:strVal val="#ppt_x"/>
                                          </p:val>
                                        </p:tav>
                                        <p:tav tm="100000">
                                          <p:val>
                                            <p:strVal val="#ppt_x"/>
                                          </p:val>
                                        </p:tav>
                                      </p:tavLst>
                                    </p:anim>
                                    <p:anim calcmode="lin" valueType="num">
                                      <p:cBhvr>
                                        <p:cTn id="105" dur="1000" fill="hold"/>
                                        <p:tgtEl>
                                          <p:spTgt spid="18"/>
                                        </p:tgtEl>
                                        <p:attrNameLst>
                                          <p:attrName>ppt_y</p:attrName>
                                        </p:attrNameLst>
                                      </p:cBhvr>
                                      <p:tavLst>
                                        <p:tav tm="0">
                                          <p:val>
                                            <p:strVal val="#ppt_y-.1"/>
                                          </p:val>
                                        </p:tav>
                                        <p:tav tm="100000">
                                          <p:val>
                                            <p:strVal val="#ppt_y"/>
                                          </p:val>
                                        </p:tav>
                                      </p:tavLst>
                                    </p:anim>
                                  </p:childTnLst>
                                </p:cTn>
                              </p:par>
                              <p:par>
                                <p:cTn id="106" presetID="47" presetClass="entr" presetSubtype="0" fill="hold" grpId="0" nodeType="withEffect">
                                  <p:stCondLst>
                                    <p:cond delay="0"/>
                                  </p:stCondLst>
                                  <p:childTnLst>
                                    <p:set>
                                      <p:cBhvr>
                                        <p:cTn id="107" dur="1" fill="hold">
                                          <p:stCondLst>
                                            <p:cond delay="0"/>
                                          </p:stCondLst>
                                        </p:cTn>
                                        <p:tgtEl>
                                          <p:spTgt spid="90"/>
                                        </p:tgtEl>
                                        <p:attrNameLst>
                                          <p:attrName>style.visibility</p:attrName>
                                        </p:attrNameLst>
                                      </p:cBhvr>
                                      <p:to>
                                        <p:strVal val="visible"/>
                                      </p:to>
                                    </p:set>
                                    <p:animEffect transition="in" filter="fade">
                                      <p:cBhvr>
                                        <p:cTn id="108" dur="1000"/>
                                        <p:tgtEl>
                                          <p:spTgt spid="90"/>
                                        </p:tgtEl>
                                      </p:cBhvr>
                                    </p:animEffect>
                                    <p:anim calcmode="lin" valueType="num">
                                      <p:cBhvr>
                                        <p:cTn id="109" dur="1000" fill="hold"/>
                                        <p:tgtEl>
                                          <p:spTgt spid="90"/>
                                        </p:tgtEl>
                                        <p:attrNameLst>
                                          <p:attrName>ppt_x</p:attrName>
                                        </p:attrNameLst>
                                      </p:cBhvr>
                                      <p:tavLst>
                                        <p:tav tm="0">
                                          <p:val>
                                            <p:strVal val="#ppt_x"/>
                                          </p:val>
                                        </p:tav>
                                        <p:tav tm="100000">
                                          <p:val>
                                            <p:strVal val="#ppt_x"/>
                                          </p:val>
                                        </p:tav>
                                      </p:tavLst>
                                    </p:anim>
                                    <p:anim calcmode="lin" valueType="num">
                                      <p:cBhvr>
                                        <p:cTn id="110" dur="1000" fill="hold"/>
                                        <p:tgtEl>
                                          <p:spTgt spid="90"/>
                                        </p:tgtEl>
                                        <p:attrNameLst>
                                          <p:attrName>ppt_y</p:attrName>
                                        </p:attrNameLst>
                                      </p:cBhvr>
                                      <p:tavLst>
                                        <p:tav tm="0">
                                          <p:val>
                                            <p:strVal val="#ppt_y-.1"/>
                                          </p:val>
                                        </p:tav>
                                        <p:tav tm="100000">
                                          <p:val>
                                            <p:strVal val="#ppt_y"/>
                                          </p:val>
                                        </p:tav>
                                      </p:tavLst>
                                    </p:anim>
                                  </p:childTnLst>
                                </p:cTn>
                              </p:par>
                              <p:par>
                                <p:cTn id="111" presetID="47" presetClass="entr" presetSubtype="0" fill="hold" nodeType="withEffect">
                                  <p:stCondLst>
                                    <p:cond delay="0"/>
                                  </p:stCondLst>
                                  <p:childTnLst>
                                    <p:set>
                                      <p:cBhvr>
                                        <p:cTn id="112" dur="1" fill="hold">
                                          <p:stCondLst>
                                            <p:cond delay="0"/>
                                          </p:stCondLst>
                                        </p:cTn>
                                        <p:tgtEl>
                                          <p:spTgt spid="91"/>
                                        </p:tgtEl>
                                        <p:attrNameLst>
                                          <p:attrName>style.visibility</p:attrName>
                                        </p:attrNameLst>
                                      </p:cBhvr>
                                      <p:to>
                                        <p:strVal val="visible"/>
                                      </p:to>
                                    </p:set>
                                    <p:animEffect transition="in" filter="fade">
                                      <p:cBhvr>
                                        <p:cTn id="113" dur="1000"/>
                                        <p:tgtEl>
                                          <p:spTgt spid="91"/>
                                        </p:tgtEl>
                                      </p:cBhvr>
                                    </p:animEffect>
                                    <p:anim calcmode="lin" valueType="num">
                                      <p:cBhvr>
                                        <p:cTn id="114" dur="1000" fill="hold"/>
                                        <p:tgtEl>
                                          <p:spTgt spid="91"/>
                                        </p:tgtEl>
                                        <p:attrNameLst>
                                          <p:attrName>ppt_x</p:attrName>
                                        </p:attrNameLst>
                                      </p:cBhvr>
                                      <p:tavLst>
                                        <p:tav tm="0">
                                          <p:val>
                                            <p:strVal val="#ppt_x"/>
                                          </p:val>
                                        </p:tav>
                                        <p:tav tm="100000">
                                          <p:val>
                                            <p:strVal val="#ppt_x"/>
                                          </p:val>
                                        </p:tav>
                                      </p:tavLst>
                                    </p:anim>
                                    <p:anim calcmode="lin" valueType="num">
                                      <p:cBhvr>
                                        <p:cTn id="115" dur="1000" fill="hold"/>
                                        <p:tgtEl>
                                          <p:spTgt spid="91"/>
                                        </p:tgtEl>
                                        <p:attrNameLst>
                                          <p:attrName>ppt_y</p:attrName>
                                        </p:attrNameLst>
                                      </p:cBhvr>
                                      <p:tavLst>
                                        <p:tav tm="0">
                                          <p:val>
                                            <p:strVal val="#ppt_y-.1"/>
                                          </p:val>
                                        </p:tav>
                                        <p:tav tm="100000">
                                          <p:val>
                                            <p:strVal val="#ppt_y"/>
                                          </p:val>
                                        </p:tav>
                                      </p:tavLst>
                                    </p:anim>
                                  </p:childTnLst>
                                </p:cTn>
                              </p:par>
                              <p:par>
                                <p:cTn id="116" presetID="47" presetClass="entr" presetSubtype="0" fill="hold" nodeType="withEffect">
                                  <p:stCondLst>
                                    <p:cond delay="0"/>
                                  </p:stCondLst>
                                  <p:childTnLst>
                                    <p:set>
                                      <p:cBhvr>
                                        <p:cTn id="117" dur="1" fill="hold">
                                          <p:stCondLst>
                                            <p:cond delay="0"/>
                                          </p:stCondLst>
                                        </p:cTn>
                                        <p:tgtEl>
                                          <p:spTgt spid="92"/>
                                        </p:tgtEl>
                                        <p:attrNameLst>
                                          <p:attrName>style.visibility</p:attrName>
                                        </p:attrNameLst>
                                      </p:cBhvr>
                                      <p:to>
                                        <p:strVal val="visible"/>
                                      </p:to>
                                    </p:set>
                                    <p:animEffect transition="in" filter="fade">
                                      <p:cBhvr>
                                        <p:cTn id="118" dur="1000"/>
                                        <p:tgtEl>
                                          <p:spTgt spid="92"/>
                                        </p:tgtEl>
                                      </p:cBhvr>
                                    </p:animEffect>
                                    <p:anim calcmode="lin" valueType="num">
                                      <p:cBhvr>
                                        <p:cTn id="119" dur="1000" fill="hold"/>
                                        <p:tgtEl>
                                          <p:spTgt spid="92"/>
                                        </p:tgtEl>
                                        <p:attrNameLst>
                                          <p:attrName>ppt_x</p:attrName>
                                        </p:attrNameLst>
                                      </p:cBhvr>
                                      <p:tavLst>
                                        <p:tav tm="0">
                                          <p:val>
                                            <p:strVal val="#ppt_x"/>
                                          </p:val>
                                        </p:tav>
                                        <p:tav tm="100000">
                                          <p:val>
                                            <p:strVal val="#ppt_x"/>
                                          </p:val>
                                        </p:tav>
                                      </p:tavLst>
                                    </p:anim>
                                    <p:anim calcmode="lin" valueType="num">
                                      <p:cBhvr>
                                        <p:cTn id="120" dur="1000" fill="hold"/>
                                        <p:tgtEl>
                                          <p:spTgt spid="92"/>
                                        </p:tgtEl>
                                        <p:attrNameLst>
                                          <p:attrName>ppt_y</p:attrName>
                                        </p:attrNameLst>
                                      </p:cBhvr>
                                      <p:tavLst>
                                        <p:tav tm="0">
                                          <p:val>
                                            <p:strVal val="#ppt_y-.1"/>
                                          </p:val>
                                        </p:tav>
                                        <p:tav tm="100000">
                                          <p:val>
                                            <p:strVal val="#ppt_y"/>
                                          </p:val>
                                        </p:tav>
                                      </p:tavLst>
                                    </p:anim>
                                  </p:childTnLst>
                                </p:cTn>
                              </p:par>
                              <p:par>
                                <p:cTn id="121" presetID="47" presetClass="entr" presetSubtype="0" fill="hold" nodeType="withEffect">
                                  <p:stCondLst>
                                    <p:cond delay="0"/>
                                  </p:stCondLst>
                                  <p:childTnLst>
                                    <p:set>
                                      <p:cBhvr>
                                        <p:cTn id="122" dur="1" fill="hold">
                                          <p:stCondLst>
                                            <p:cond delay="0"/>
                                          </p:stCondLst>
                                        </p:cTn>
                                        <p:tgtEl>
                                          <p:spTgt spid="58"/>
                                        </p:tgtEl>
                                        <p:attrNameLst>
                                          <p:attrName>style.visibility</p:attrName>
                                        </p:attrNameLst>
                                      </p:cBhvr>
                                      <p:to>
                                        <p:strVal val="visible"/>
                                      </p:to>
                                    </p:set>
                                    <p:animEffect transition="in" filter="fade">
                                      <p:cBhvr>
                                        <p:cTn id="123" dur="1000"/>
                                        <p:tgtEl>
                                          <p:spTgt spid="58"/>
                                        </p:tgtEl>
                                      </p:cBhvr>
                                    </p:animEffect>
                                    <p:anim calcmode="lin" valueType="num">
                                      <p:cBhvr>
                                        <p:cTn id="124" dur="1000" fill="hold"/>
                                        <p:tgtEl>
                                          <p:spTgt spid="58"/>
                                        </p:tgtEl>
                                        <p:attrNameLst>
                                          <p:attrName>ppt_x</p:attrName>
                                        </p:attrNameLst>
                                      </p:cBhvr>
                                      <p:tavLst>
                                        <p:tav tm="0">
                                          <p:val>
                                            <p:strVal val="#ppt_x"/>
                                          </p:val>
                                        </p:tav>
                                        <p:tav tm="100000">
                                          <p:val>
                                            <p:strVal val="#ppt_x"/>
                                          </p:val>
                                        </p:tav>
                                      </p:tavLst>
                                    </p:anim>
                                    <p:anim calcmode="lin" valueType="num">
                                      <p:cBhvr>
                                        <p:cTn id="125"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47" presetClass="entr" presetSubtype="0" fill="hold" grpId="0" nodeType="clickEffect">
                                  <p:stCondLst>
                                    <p:cond delay="0"/>
                                  </p:stCondLst>
                                  <p:childTnLst>
                                    <p:set>
                                      <p:cBhvr>
                                        <p:cTn id="129" dur="1" fill="hold">
                                          <p:stCondLst>
                                            <p:cond delay="0"/>
                                          </p:stCondLst>
                                        </p:cTn>
                                        <p:tgtEl>
                                          <p:spTgt spid="97"/>
                                        </p:tgtEl>
                                        <p:attrNameLst>
                                          <p:attrName>style.visibility</p:attrName>
                                        </p:attrNameLst>
                                      </p:cBhvr>
                                      <p:to>
                                        <p:strVal val="visible"/>
                                      </p:to>
                                    </p:set>
                                    <p:animEffect transition="in" filter="fade">
                                      <p:cBhvr>
                                        <p:cTn id="130" dur="1000"/>
                                        <p:tgtEl>
                                          <p:spTgt spid="97"/>
                                        </p:tgtEl>
                                      </p:cBhvr>
                                    </p:animEffect>
                                    <p:anim calcmode="lin" valueType="num">
                                      <p:cBhvr>
                                        <p:cTn id="131" dur="1000" fill="hold"/>
                                        <p:tgtEl>
                                          <p:spTgt spid="97"/>
                                        </p:tgtEl>
                                        <p:attrNameLst>
                                          <p:attrName>ppt_x</p:attrName>
                                        </p:attrNameLst>
                                      </p:cBhvr>
                                      <p:tavLst>
                                        <p:tav tm="0">
                                          <p:val>
                                            <p:strVal val="#ppt_x"/>
                                          </p:val>
                                        </p:tav>
                                        <p:tav tm="100000">
                                          <p:val>
                                            <p:strVal val="#ppt_x"/>
                                          </p:val>
                                        </p:tav>
                                      </p:tavLst>
                                    </p:anim>
                                    <p:anim calcmode="lin" valueType="num">
                                      <p:cBhvr>
                                        <p:cTn id="132" dur="1000" fill="hold"/>
                                        <p:tgtEl>
                                          <p:spTgt spid="97"/>
                                        </p:tgtEl>
                                        <p:attrNameLst>
                                          <p:attrName>ppt_y</p:attrName>
                                        </p:attrNameLst>
                                      </p:cBhvr>
                                      <p:tavLst>
                                        <p:tav tm="0">
                                          <p:val>
                                            <p:strVal val="#ppt_y-.1"/>
                                          </p:val>
                                        </p:tav>
                                        <p:tav tm="100000">
                                          <p:val>
                                            <p:strVal val="#ppt_y"/>
                                          </p:val>
                                        </p:tav>
                                      </p:tavLst>
                                    </p:anim>
                                  </p:childTnLst>
                                </p:cTn>
                              </p:par>
                              <p:par>
                                <p:cTn id="133" presetID="47" presetClass="entr" presetSubtype="0" fill="hold" nodeType="withEffect">
                                  <p:stCondLst>
                                    <p:cond delay="0"/>
                                  </p:stCondLst>
                                  <p:childTnLst>
                                    <p:set>
                                      <p:cBhvr>
                                        <p:cTn id="134" dur="1" fill="hold">
                                          <p:stCondLst>
                                            <p:cond delay="0"/>
                                          </p:stCondLst>
                                        </p:cTn>
                                        <p:tgtEl>
                                          <p:spTgt spid="63"/>
                                        </p:tgtEl>
                                        <p:attrNameLst>
                                          <p:attrName>style.visibility</p:attrName>
                                        </p:attrNameLst>
                                      </p:cBhvr>
                                      <p:to>
                                        <p:strVal val="visible"/>
                                      </p:to>
                                    </p:set>
                                    <p:animEffect transition="in" filter="fade">
                                      <p:cBhvr>
                                        <p:cTn id="135" dur="1000"/>
                                        <p:tgtEl>
                                          <p:spTgt spid="63"/>
                                        </p:tgtEl>
                                      </p:cBhvr>
                                    </p:animEffect>
                                    <p:anim calcmode="lin" valueType="num">
                                      <p:cBhvr>
                                        <p:cTn id="136" dur="1000" fill="hold"/>
                                        <p:tgtEl>
                                          <p:spTgt spid="63"/>
                                        </p:tgtEl>
                                        <p:attrNameLst>
                                          <p:attrName>ppt_x</p:attrName>
                                        </p:attrNameLst>
                                      </p:cBhvr>
                                      <p:tavLst>
                                        <p:tav tm="0">
                                          <p:val>
                                            <p:strVal val="#ppt_x"/>
                                          </p:val>
                                        </p:tav>
                                        <p:tav tm="100000">
                                          <p:val>
                                            <p:strVal val="#ppt_x"/>
                                          </p:val>
                                        </p:tav>
                                      </p:tavLst>
                                    </p:anim>
                                    <p:anim calcmode="lin" valueType="num">
                                      <p:cBhvr>
                                        <p:cTn id="137" dur="1000" fill="hold"/>
                                        <p:tgtEl>
                                          <p:spTgt spid="63"/>
                                        </p:tgtEl>
                                        <p:attrNameLst>
                                          <p:attrName>ppt_y</p:attrName>
                                        </p:attrNameLst>
                                      </p:cBhvr>
                                      <p:tavLst>
                                        <p:tav tm="0">
                                          <p:val>
                                            <p:strVal val="#ppt_y-.1"/>
                                          </p:val>
                                        </p:tav>
                                        <p:tav tm="100000">
                                          <p:val>
                                            <p:strVal val="#ppt_y"/>
                                          </p:val>
                                        </p:tav>
                                      </p:tavLst>
                                    </p:anim>
                                  </p:childTnLst>
                                </p:cTn>
                              </p:par>
                              <p:par>
                                <p:cTn id="138" presetID="47" presetClass="entr" presetSubtype="0" fill="hold" grpId="0" nodeType="withEffect">
                                  <p:stCondLst>
                                    <p:cond delay="0"/>
                                  </p:stCondLst>
                                  <p:childTnLst>
                                    <p:set>
                                      <p:cBhvr>
                                        <p:cTn id="139" dur="1" fill="hold">
                                          <p:stCondLst>
                                            <p:cond delay="0"/>
                                          </p:stCondLst>
                                        </p:cTn>
                                        <p:tgtEl>
                                          <p:spTgt spid="98"/>
                                        </p:tgtEl>
                                        <p:attrNameLst>
                                          <p:attrName>style.visibility</p:attrName>
                                        </p:attrNameLst>
                                      </p:cBhvr>
                                      <p:to>
                                        <p:strVal val="visible"/>
                                      </p:to>
                                    </p:set>
                                    <p:animEffect transition="in" filter="fade">
                                      <p:cBhvr>
                                        <p:cTn id="140" dur="1000"/>
                                        <p:tgtEl>
                                          <p:spTgt spid="98"/>
                                        </p:tgtEl>
                                      </p:cBhvr>
                                    </p:animEffect>
                                    <p:anim calcmode="lin" valueType="num">
                                      <p:cBhvr>
                                        <p:cTn id="141" dur="1000" fill="hold"/>
                                        <p:tgtEl>
                                          <p:spTgt spid="98"/>
                                        </p:tgtEl>
                                        <p:attrNameLst>
                                          <p:attrName>ppt_x</p:attrName>
                                        </p:attrNameLst>
                                      </p:cBhvr>
                                      <p:tavLst>
                                        <p:tav tm="0">
                                          <p:val>
                                            <p:strVal val="#ppt_x"/>
                                          </p:val>
                                        </p:tav>
                                        <p:tav tm="100000">
                                          <p:val>
                                            <p:strVal val="#ppt_x"/>
                                          </p:val>
                                        </p:tav>
                                      </p:tavLst>
                                    </p:anim>
                                    <p:anim calcmode="lin" valueType="num">
                                      <p:cBhvr>
                                        <p:cTn id="142" dur="1000" fill="hold"/>
                                        <p:tgtEl>
                                          <p:spTgt spid="98"/>
                                        </p:tgtEl>
                                        <p:attrNameLst>
                                          <p:attrName>ppt_y</p:attrName>
                                        </p:attrNameLst>
                                      </p:cBhvr>
                                      <p:tavLst>
                                        <p:tav tm="0">
                                          <p:val>
                                            <p:strVal val="#ppt_y-.1"/>
                                          </p:val>
                                        </p:tav>
                                        <p:tav tm="100000">
                                          <p:val>
                                            <p:strVal val="#ppt_y"/>
                                          </p:val>
                                        </p:tav>
                                      </p:tavLst>
                                    </p:anim>
                                  </p:childTnLst>
                                </p:cTn>
                              </p:par>
                              <p:par>
                                <p:cTn id="143" presetID="47" presetClass="entr" presetSubtype="0" fill="hold" nodeType="withEffect">
                                  <p:stCondLst>
                                    <p:cond delay="0"/>
                                  </p:stCondLst>
                                  <p:childTnLst>
                                    <p:set>
                                      <p:cBhvr>
                                        <p:cTn id="144" dur="1" fill="hold">
                                          <p:stCondLst>
                                            <p:cond delay="0"/>
                                          </p:stCondLst>
                                        </p:cTn>
                                        <p:tgtEl>
                                          <p:spTgt spid="100"/>
                                        </p:tgtEl>
                                        <p:attrNameLst>
                                          <p:attrName>style.visibility</p:attrName>
                                        </p:attrNameLst>
                                      </p:cBhvr>
                                      <p:to>
                                        <p:strVal val="visible"/>
                                      </p:to>
                                    </p:set>
                                    <p:animEffect transition="in" filter="fade">
                                      <p:cBhvr>
                                        <p:cTn id="145" dur="1000"/>
                                        <p:tgtEl>
                                          <p:spTgt spid="100"/>
                                        </p:tgtEl>
                                      </p:cBhvr>
                                    </p:animEffect>
                                    <p:anim calcmode="lin" valueType="num">
                                      <p:cBhvr>
                                        <p:cTn id="146" dur="1000" fill="hold"/>
                                        <p:tgtEl>
                                          <p:spTgt spid="100"/>
                                        </p:tgtEl>
                                        <p:attrNameLst>
                                          <p:attrName>ppt_x</p:attrName>
                                        </p:attrNameLst>
                                      </p:cBhvr>
                                      <p:tavLst>
                                        <p:tav tm="0">
                                          <p:val>
                                            <p:strVal val="#ppt_x"/>
                                          </p:val>
                                        </p:tav>
                                        <p:tav tm="100000">
                                          <p:val>
                                            <p:strVal val="#ppt_x"/>
                                          </p:val>
                                        </p:tav>
                                      </p:tavLst>
                                    </p:anim>
                                    <p:anim calcmode="lin" valueType="num">
                                      <p:cBhvr>
                                        <p:cTn id="147" dur="1000" fill="hold"/>
                                        <p:tgtEl>
                                          <p:spTgt spid="100"/>
                                        </p:tgtEl>
                                        <p:attrNameLst>
                                          <p:attrName>ppt_y</p:attrName>
                                        </p:attrNameLst>
                                      </p:cBhvr>
                                      <p:tavLst>
                                        <p:tav tm="0">
                                          <p:val>
                                            <p:strVal val="#ppt_y-.1"/>
                                          </p:val>
                                        </p:tav>
                                        <p:tav tm="100000">
                                          <p:val>
                                            <p:strVal val="#ppt_y"/>
                                          </p:val>
                                        </p:tav>
                                      </p:tavLst>
                                    </p:anim>
                                  </p:childTnLst>
                                </p:cTn>
                              </p:par>
                              <p:par>
                                <p:cTn id="148" presetID="47" presetClass="entr" presetSubtype="0" fill="hold" nodeType="withEffect">
                                  <p:stCondLst>
                                    <p:cond delay="0"/>
                                  </p:stCondLst>
                                  <p:childTnLst>
                                    <p:set>
                                      <p:cBhvr>
                                        <p:cTn id="149" dur="1" fill="hold">
                                          <p:stCondLst>
                                            <p:cond delay="0"/>
                                          </p:stCondLst>
                                        </p:cTn>
                                        <p:tgtEl>
                                          <p:spTgt spid="101"/>
                                        </p:tgtEl>
                                        <p:attrNameLst>
                                          <p:attrName>style.visibility</p:attrName>
                                        </p:attrNameLst>
                                      </p:cBhvr>
                                      <p:to>
                                        <p:strVal val="visible"/>
                                      </p:to>
                                    </p:set>
                                    <p:animEffect transition="in" filter="fade">
                                      <p:cBhvr>
                                        <p:cTn id="150" dur="1000"/>
                                        <p:tgtEl>
                                          <p:spTgt spid="101"/>
                                        </p:tgtEl>
                                      </p:cBhvr>
                                    </p:animEffect>
                                    <p:anim calcmode="lin" valueType="num">
                                      <p:cBhvr>
                                        <p:cTn id="151" dur="1000" fill="hold"/>
                                        <p:tgtEl>
                                          <p:spTgt spid="101"/>
                                        </p:tgtEl>
                                        <p:attrNameLst>
                                          <p:attrName>ppt_x</p:attrName>
                                        </p:attrNameLst>
                                      </p:cBhvr>
                                      <p:tavLst>
                                        <p:tav tm="0">
                                          <p:val>
                                            <p:strVal val="#ppt_x"/>
                                          </p:val>
                                        </p:tav>
                                        <p:tav tm="100000">
                                          <p:val>
                                            <p:strVal val="#ppt_x"/>
                                          </p:val>
                                        </p:tav>
                                      </p:tavLst>
                                    </p:anim>
                                    <p:anim calcmode="lin" valueType="num">
                                      <p:cBhvr>
                                        <p:cTn id="152" dur="1000" fill="hold"/>
                                        <p:tgtEl>
                                          <p:spTgt spid="101"/>
                                        </p:tgtEl>
                                        <p:attrNameLst>
                                          <p:attrName>ppt_y</p:attrName>
                                        </p:attrNameLst>
                                      </p:cBhvr>
                                      <p:tavLst>
                                        <p:tav tm="0">
                                          <p:val>
                                            <p:strVal val="#ppt_y-.1"/>
                                          </p:val>
                                        </p:tav>
                                        <p:tav tm="100000">
                                          <p:val>
                                            <p:strVal val="#ppt_y"/>
                                          </p:val>
                                        </p:tav>
                                      </p:tavLst>
                                    </p:anim>
                                  </p:childTnLst>
                                </p:cTn>
                              </p:par>
                              <p:par>
                                <p:cTn id="153" presetID="47" presetClass="entr" presetSubtype="0" fill="hold" nodeType="withEffect">
                                  <p:stCondLst>
                                    <p:cond delay="0"/>
                                  </p:stCondLst>
                                  <p:childTnLst>
                                    <p:set>
                                      <p:cBhvr>
                                        <p:cTn id="154" dur="1" fill="hold">
                                          <p:stCondLst>
                                            <p:cond delay="0"/>
                                          </p:stCondLst>
                                        </p:cTn>
                                        <p:tgtEl>
                                          <p:spTgt spid="16"/>
                                        </p:tgtEl>
                                        <p:attrNameLst>
                                          <p:attrName>style.visibility</p:attrName>
                                        </p:attrNameLst>
                                      </p:cBhvr>
                                      <p:to>
                                        <p:strVal val="visible"/>
                                      </p:to>
                                    </p:set>
                                    <p:animEffect transition="in" filter="fade">
                                      <p:cBhvr>
                                        <p:cTn id="155" dur="1000"/>
                                        <p:tgtEl>
                                          <p:spTgt spid="16"/>
                                        </p:tgtEl>
                                      </p:cBhvr>
                                    </p:animEffect>
                                    <p:anim calcmode="lin" valueType="num">
                                      <p:cBhvr>
                                        <p:cTn id="156" dur="1000" fill="hold"/>
                                        <p:tgtEl>
                                          <p:spTgt spid="16"/>
                                        </p:tgtEl>
                                        <p:attrNameLst>
                                          <p:attrName>ppt_x</p:attrName>
                                        </p:attrNameLst>
                                      </p:cBhvr>
                                      <p:tavLst>
                                        <p:tav tm="0">
                                          <p:val>
                                            <p:strVal val="#ppt_x"/>
                                          </p:val>
                                        </p:tav>
                                        <p:tav tm="100000">
                                          <p:val>
                                            <p:strVal val="#ppt_x"/>
                                          </p:val>
                                        </p:tav>
                                      </p:tavLst>
                                    </p:anim>
                                    <p:anim calcmode="lin" valueType="num">
                                      <p:cBhvr>
                                        <p:cTn id="15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47" presetClass="entr" presetSubtype="0" fill="hold" grpId="0" nodeType="clickEffect">
                                  <p:stCondLst>
                                    <p:cond delay="0"/>
                                  </p:stCondLst>
                                  <p:childTnLst>
                                    <p:set>
                                      <p:cBhvr>
                                        <p:cTn id="161" dur="1" fill="hold">
                                          <p:stCondLst>
                                            <p:cond delay="0"/>
                                          </p:stCondLst>
                                        </p:cTn>
                                        <p:tgtEl>
                                          <p:spTgt spid="82"/>
                                        </p:tgtEl>
                                        <p:attrNameLst>
                                          <p:attrName>style.visibility</p:attrName>
                                        </p:attrNameLst>
                                      </p:cBhvr>
                                      <p:to>
                                        <p:strVal val="visible"/>
                                      </p:to>
                                    </p:set>
                                    <p:animEffect transition="in" filter="fade">
                                      <p:cBhvr>
                                        <p:cTn id="162" dur="1000"/>
                                        <p:tgtEl>
                                          <p:spTgt spid="82"/>
                                        </p:tgtEl>
                                      </p:cBhvr>
                                    </p:animEffect>
                                    <p:anim calcmode="lin" valueType="num">
                                      <p:cBhvr>
                                        <p:cTn id="163" dur="1000" fill="hold"/>
                                        <p:tgtEl>
                                          <p:spTgt spid="82"/>
                                        </p:tgtEl>
                                        <p:attrNameLst>
                                          <p:attrName>ppt_x</p:attrName>
                                        </p:attrNameLst>
                                      </p:cBhvr>
                                      <p:tavLst>
                                        <p:tav tm="0">
                                          <p:val>
                                            <p:strVal val="#ppt_x"/>
                                          </p:val>
                                        </p:tav>
                                        <p:tav tm="100000">
                                          <p:val>
                                            <p:strVal val="#ppt_x"/>
                                          </p:val>
                                        </p:tav>
                                      </p:tavLst>
                                    </p:anim>
                                    <p:anim calcmode="lin" valueType="num">
                                      <p:cBhvr>
                                        <p:cTn id="164" dur="1000" fill="hold"/>
                                        <p:tgtEl>
                                          <p:spTgt spid="82"/>
                                        </p:tgtEl>
                                        <p:attrNameLst>
                                          <p:attrName>ppt_y</p:attrName>
                                        </p:attrNameLst>
                                      </p:cBhvr>
                                      <p:tavLst>
                                        <p:tav tm="0">
                                          <p:val>
                                            <p:strVal val="#ppt_y-.1"/>
                                          </p:val>
                                        </p:tav>
                                        <p:tav tm="100000">
                                          <p:val>
                                            <p:strVal val="#ppt_y"/>
                                          </p:val>
                                        </p:tav>
                                      </p:tavLst>
                                    </p:anim>
                                  </p:childTnLst>
                                </p:cTn>
                              </p:par>
                              <p:par>
                                <p:cTn id="165" presetID="47" presetClass="entr" presetSubtype="0" fill="hold" nodeType="withEffect">
                                  <p:stCondLst>
                                    <p:cond delay="0"/>
                                  </p:stCondLst>
                                  <p:childTnLst>
                                    <p:set>
                                      <p:cBhvr>
                                        <p:cTn id="166" dur="1" fill="hold">
                                          <p:stCondLst>
                                            <p:cond delay="0"/>
                                          </p:stCondLst>
                                        </p:cTn>
                                        <p:tgtEl>
                                          <p:spTgt spid="11"/>
                                        </p:tgtEl>
                                        <p:attrNameLst>
                                          <p:attrName>style.visibility</p:attrName>
                                        </p:attrNameLst>
                                      </p:cBhvr>
                                      <p:to>
                                        <p:strVal val="visible"/>
                                      </p:to>
                                    </p:set>
                                    <p:animEffect transition="in" filter="fade">
                                      <p:cBhvr>
                                        <p:cTn id="167" dur="1000"/>
                                        <p:tgtEl>
                                          <p:spTgt spid="11"/>
                                        </p:tgtEl>
                                      </p:cBhvr>
                                    </p:animEffect>
                                    <p:anim calcmode="lin" valueType="num">
                                      <p:cBhvr>
                                        <p:cTn id="168" dur="1000" fill="hold"/>
                                        <p:tgtEl>
                                          <p:spTgt spid="11"/>
                                        </p:tgtEl>
                                        <p:attrNameLst>
                                          <p:attrName>ppt_x</p:attrName>
                                        </p:attrNameLst>
                                      </p:cBhvr>
                                      <p:tavLst>
                                        <p:tav tm="0">
                                          <p:val>
                                            <p:strVal val="#ppt_x"/>
                                          </p:val>
                                        </p:tav>
                                        <p:tav tm="100000">
                                          <p:val>
                                            <p:strVal val="#ppt_x"/>
                                          </p:val>
                                        </p:tav>
                                      </p:tavLst>
                                    </p:anim>
                                    <p:anim calcmode="lin" valueType="num">
                                      <p:cBhvr>
                                        <p:cTn id="169" dur="1000" fill="hold"/>
                                        <p:tgtEl>
                                          <p:spTgt spid="11"/>
                                        </p:tgtEl>
                                        <p:attrNameLst>
                                          <p:attrName>ppt_y</p:attrName>
                                        </p:attrNameLst>
                                      </p:cBhvr>
                                      <p:tavLst>
                                        <p:tav tm="0">
                                          <p:val>
                                            <p:strVal val="#ppt_y-.1"/>
                                          </p:val>
                                        </p:tav>
                                        <p:tav tm="100000">
                                          <p:val>
                                            <p:strVal val="#ppt_y"/>
                                          </p:val>
                                        </p:tav>
                                      </p:tavLst>
                                    </p:anim>
                                  </p:childTnLst>
                                </p:cTn>
                              </p:par>
                              <p:par>
                                <p:cTn id="170" presetID="47" presetClass="entr" presetSubtype="0" fill="hold" grpId="0" nodeType="withEffect">
                                  <p:stCondLst>
                                    <p:cond delay="0"/>
                                  </p:stCondLst>
                                  <p:childTnLst>
                                    <p:set>
                                      <p:cBhvr>
                                        <p:cTn id="171" dur="1" fill="hold">
                                          <p:stCondLst>
                                            <p:cond delay="0"/>
                                          </p:stCondLst>
                                        </p:cTn>
                                        <p:tgtEl>
                                          <p:spTgt spid="83"/>
                                        </p:tgtEl>
                                        <p:attrNameLst>
                                          <p:attrName>style.visibility</p:attrName>
                                        </p:attrNameLst>
                                      </p:cBhvr>
                                      <p:to>
                                        <p:strVal val="visible"/>
                                      </p:to>
                                    </p:set>
                                    <p:animEffect transition="in" filter="fade">
                                      <p:cBhvr>
                                        <p:cTn id="172" dur="1000"/>
                                        <p:tgtEl>
                                          <p:spTgt spid="83"/>
                                        </p:tgtEl>
                                      </p:cBhvr>
                                    </p:animEffect>
                                    <p:anim calcmode="lin" valueType="num">
                                      <p:cBhvr>
                                        <p:cTn id="173" dur="1000" fill="hold"/>
                                        <p:tgtEl>
                                          <p:spTgt spid="83"/>
                                        </p:tgtEl>
                                        <p:attrNameLst>
                                          <p:attrName>ppt_x</p:attrName>
                                        </p:attrNameLst>
                                      </p:cBhvr>
                                      <p:tavLst>
                                        <p:tav tm="0">
                                          <p:val>
                                            <p:strVal val="#ppt_x"/>
                                          </p:val>
                                        </p:tav>
                                        <p:tav tm="100000">
                                          <p:val>
                                            <p:strVal val="#ppt_x"/>
                                          </p:val>
                                        </p:tav>
                                      </p:tavLst>
                                    </p:anim>
                                    <p:anim calcmode="lin" valueType="num">
                                      <p:cBhvr>
                                        <p:cTn id="174" dur="1000" fill="hold"/>
                                        <p:tgtEl>
                                          <p:spTgt spid="83"/>
                                        </p:tgtEl>
                                        <p:attrNameLst>
                                          <p:attrName>ppt_y</p:attrName>
                                        </p:attrNameLst>
                                      </p:cBhvr>
                                      <p:tavLst>
                                        <p:tav tm="0">
                                          <p:val>
                                            <p:strVal val="#ppt_y-.1"/>
                                          </p:val>
                                        </p:tav>
                                        <p:tav tm="100000">
                                          <p:val>
                                            <p:strVal val="#ppt_y"/>
                                          </p:val>
                                        </p:tav>
                                      </p:tavLst>
                                    </p:anim>
                                  </p:childTnLst>
                                </p:cTn>
                              </p:par>
                              <p:par>
                                <p:cTn id="175" presetID="47" presetClass="entr" presetSubtype="0" fill="hold" nodeType="withEffect">
                                  <p:stCondLst>
                                    <p:cond delay="0"/>
                                  </p:stCondLst>
                                  <p:childTnLst>
                                    <p:set>
                                      <p:cBhvr>
                                        <p:cTn id="176" dur="1" fill="hold">
                                          <p:stCondLst>
                                            <p:cond delay="0"/>
                                          </p:stCondLst>
                                        </p:cTn>
                                        <p:tgtEl>
                                          <p:spTgt spid="86"/>
                                        </p:tgtEl>
                                        <p:attrNameLst>
                                          <p:attrName>style.visibility</p:attrName>
                                        </p:attrNameLst>
                                      </p:cBhvr>
                                      <p:to>
                                        <p:strVal val="visible"/>
                                      </p:to>
                                    </p:set>
                                    <p:animEffect transition="in" filter="fade">
                                      <p:cBhvr>
                                        <p:cTn id="177" dur="1000"/>
                                        <p:tgtEl>
                                          <p:spTgt spid="86"/>
                                        </p:tgtEl>
                                      </p:cBhvr>
                                    </p:animEffect>
                                    <p:anim calcmode="lin" valueType="num">
                                      <p:cBhvr>
                                        <p:cTn id="178" dur="1000" fill="hold"/>
                                        <p:tgtEl>
                                          <p:spTgt spid="86"/>
                                        </p:tgtEl>
                                        <p:attrNameLst>
                                          <p:attrName>ppt_x</p:attrName>
                                        </p:attrNameLst>
                                      </p:cBhvr>
                                      <p:tavLst>
                                        <p:tav tm="0">
                                          <p:val>
                                            <p:strVal val="#ppt_x"/>
                                          </p:val>
                                        </p:tav>
                                        <p:tav tm="100000">
                                          <p:val>
                                            <p:strVal val="#ppt_x"/>
                                          </p:val>
                                        </p:tav>
                                      </p:tavLst>
                                    </p:anim>
                                    <p:anim calcmode="lin" valueType="num">
                                      <p:cBhvr>
                                        <p:cTn id="179" dur="1000" fill="hold"/>
                                        <p:tgtEl>
                                          <p:spTgt spid="86"/>
                                        </p:tgtEl>
                                        <p:attrNameLst>
                                          <p:attrName>ppt_y</p:attrName>
                                        </p:attrNameLst>
                                      </p:cBhvr>
                                      <p:tavLst>
                                        <p:tav tm="0">
                                          <p:val>
                                            <p:strVal val="#ppt_y-.1"/>
                                          </p:val>
                                        </p:tav>
                                        <p:tav tm="100000">
                                          <p:val>
                                            <p:strVal val="#ppt_y"/>
                                          </p:val>
                                        </p:tav>
                                      </p:tavLst>
                                    </p:anim>
                                  </p:childTnLst>
                                </p:cTn>
                              </p:par>
                              <p:par>
                                <p:cTn id="180" presetID="47" presetClass="entr" presetSubtype="0" fill="hold" nodeType="withEffect">
                                  <p:stCondLst>
                                    <p:cond delay="0"/>
                                  </p:stCondLst>
                                  <p:childTnLst>
                                    <p:set>
                                      <p:cBhvr>
                                        <p:cTn id="181" dur="1" fill="hold">
                                          <p:stCondLst>
                                            <p:cond delay="0"/>
                                          </p:stCondLst>
                                        </p:cTn>
                                        <p:tgtEl>
                                          <p:spTgt spid="87"/>
                                        </p:tgtEl>
                                        <p:attrNameLst>
                                          <p:attrName>style.visibility</p:attrName>
                                        </p:attrNameLst>
                                      </p:cBhvr>
                                      <p:to>
                                        <p:strVal val="visible"/>
                                      </p:to>
                                    </p:set>
                                    <p:animEffect transition="in" filter="fade">
                                      <p:cBhvr>
                                        <p:cTn id="182" dur="1000"/>
                                        <p:tgtEl>
                                          <p:spTgt spid="87"/>
                                        </p:tgtEl>
                                      </p:cBhvr>
                                    </p:animEffect>
                                    <p:anim calcmode="lin" valueType="num">
                                      <p:cBhvr>
                                        <p:cTn id="183" dur="1000" fill="hold"/>
                                        <p:tgtEl>
                                          <p:spTgt spid="87"/>
                                        </p:tgtEl>
                                        <p:attrNameLst>
                                          <p:attrName>ppt_x</p:attrName>
                                        </p:attrNameLst>
                                      </p:cBhvr>
                                      <p:tavLst>
                                        <p:tav tm="0">
                                          <p:val>
                                            <p:strVal val="#ppt_x"/>
                                          </p:val>
                                        </p:tav>
                                        <p:tav tm="100000">
                                          <p:val>
                                            <p:strVal val="#ppt_x"/>
                                          </p:val>
                                        </p:tav>
                                      </p:tavLst>
                                    </p:anim>
                                    <p:anim calcmode="lin" valueType="num">
                                      <p:cBhvr>
                                        <p:cTn id="184" dur="1000" fill="hold"/>
                                        <p:tgtEl>
                                          <p:spTgt spid="87"/>
                                        </p:tgtEl>
                                        <p:attrNameLst>
                                          <p:attrName>ppt_y</p:attrName>
                                        </p:attrNameLst>
                                      </p:cBhvr>
                                      <p:tavLst>
                                        <p:tav tm="0">
                                          <p:val>
                                            <p:strVal val="#ppt_y-.1"/>
                                          </p:val>
                                        </p:tav>
                                        <p:tav tm="100000">
                                          <p:val>
                                            <p:strVal val="#ppt_y"/>
                                          </p:val>
                                        </p:tav>
                                      </p:tavLst>
                                    </p:anim>
                                  </p:childTnLst>
                                </p:cTn>
                              </p:par>
                              <p:par>
                                <p:cTn id="185" presetID="47" presetClass="entr" presetSubtype="0" fill="hold" nodeType="withEffect">
                                  <p:stCondLst>
                                    <p:cond delay="0"/>
                                  </p:stCondLst>
                                  <p:childTnLst>
                                    <p:set>
                                      <p:cBhvr>
                                        <p:cTn id="186" dur="1" fill="hold">
                                          <p:stCondLst>
                                            <p:cond delay="0"/>
                                          </p:stCondLst>
                                        </p:cTn>
                                        <p:tgtEl>
                                          <p:spTgt spid="64"/>
                                        </p:tgtEl>
                                        <p:attrNameLst>
                                          <p:attrName>style.visibility</p:attrName>
                                        </p:attrNameLst>
                                      </p:cBhvr>
                                      <p:to>
                                        <p:strVal val="visible"/>
                                      </p:to>
                                    </p:set>
                                    <p:animEffect transition="in" filter="fade">
                                      <p:cBhvr>
                                        <p:cTn id="187" dur="1000"/>
                                        <p:tgtEl>
                                          <p:spTgt spid="64"/>
                                        </p:tgtEl>
                                      </p:cBhvr>
                                    </p:animEffect>
                                    <p:anim calcmode="lin" valueType="num">
                                      <p:cBhvr>
                                        <p:cTn id="188" dur="1000" fill="hold"/>
                                        <p:tgtEl>
                                          <p:spTgt spid="64"/>
                                        </p:tgtEl>
                                        <p:attrNameLst>
                                          <p:attrName>ppt_x</p:attrName>
                                        </p:attrNameLst>
                                      </p:cBhvr>
                                      <p:tavLst>
                                        <p:tav tm="0">
                                          <p:val>
                                            <p:strVal val="#ppt_x"/>
                                          </p:val>
                                        </p:tav>
                                        <p:tav tm="100000">
                                          <p:val>
                                            <p:strVal val="#ppt_x"/>
                                          </p:val>
                                        </p:tav>
                                      </p:tavLst>
                                    </p:anim>
                                    <p:anim calcmode="lin" valueType="num">
                                      <p:cBhvr>
                                        <p:cTn id="18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97" grpId="0" animBg="1"/>
      <p:bldP spid="89" grpId="0" animBg="1"/>
      <p:bldP spid="74" grpId="0" animBg="1"/>
      <p:bldP spid="72" grpId="0" animBg="1"/>
      <p:bldP spid="51" grpId="0" animBg="1"/>
      <p:bldP spid="75" grpId="0" animBg="1"/>
      <p:bldP spid="83" grpId="0" animBg="1"/>
      <p:bldP spid="90" grpId="0" animBg="1"/>
      <p:bldP spid="98" grpId="0" animBg="1"/>
      <p:bldP spid="102" grpId="0" animBg="1"/>
      <p:bldP spid="10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Straight Connector 73">
            <a:extLst>
              <a:ext uri="{FF2B5EF4-FFF2-40B4-BE49-F238E27FC236}">
                <a16:creationId xmlns:a16="http://schemas.microsoft.com/office/drawing/2014/main" id="{64A13A52-DF7F-4853-BBB7-05F2059591BF}"/>
              </a:ext>
            </a:extLst>
          </p:cNvPr>
          <p:cNvCxnSpPr>
            <a:cxnSpLocks/>
          </p:cNvCxnSpPr>
          <p:nvPr/>
        </p:nvCxnSpPr>
        <p:spPr>
          <a:xfrm flipH="1" flipV="1">
            <a:off x="4458350" y="-4542"/>
            <a:ext cx="10644" cy="1207923"/>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F7EF4AC-D6D2-4902-8059-1092295B9C27}"/>
              </a:ext>
            </a:extLst>
          </p:cNvPr>
          <p:cNvCxnSpPr>
            <a:cxnSpLocks/>
          </p:cNvCxnSpPr>
          <p:nvPr/>
        </p:nvCxnSpPr>
        <p:spPr>
          <a:xfrm flipH="1" flipV="1">
            <a:off x="7328437" y="-4542"/>
            <a:ext cx="10644" cy="1207923"/>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819BAE8-120A-47FB-85BC-08298758A89D}"/>
              </a:ext>
            </a:extLst>
          </p:cNvPr>
          <p:cNvSpPr txBox="1"/>
          <p:nvPr/>
        </p:nvSpPr>
        <p:spPr>
          <a:xfrm>
            <a:off x="4097689" y="39777"/>
            <a:ext cx="4529632" cy="707886"/>
          </a:xfrm>
          <a:prstGeom prst="rect">
            <a:avLst/>
          </a:prstGeom>
          <a:noFill/>
        </p:spPr>
        <p:txBody>
          <a:bodyPr wrap="square" rtlCol="0">
            <a:spAutoFit/>
          </a:bodyPr>
          <a:lstStyle/>
          <a:p>
            <a:r>
              <a:rPr lang="en-GB" sz="4000" b="1" dirty="0"/>
              <a:t>Recommendation</a:t>
            </a:r>
          </a:p>
        </p:txBody>
      </p:sp>
      <p:sp>
        <p:nvSpPr>
          <p:cNvPr id="5" name="Oval 4">
            <a:extLst>
              <a:ext uri="{FF2B5EF4-FFF2-40B4-BE49-F238E27FC236}">
                <a16:creationId xmlns:a16="http://schemas.microsoft.com/office/drawing/2014/main" id="{91762EBE-46C2-4A3A-B50B-FD9AAB6D367B}"/>
              </a:ext>
            </a:extLst>
          </p:cNvPr>
          <p:cNvSpPr/>
          <p:nvPr/>
        </p:nvSpPr>
        <p:spPr>
          <a:xfrm>
            <a:off x="905237" y="2619416"/>
            <a:ext cx="1487428" cy="55221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23CAF29B-4759-4A05-9662-C102D76C68D0}"/>
              </a:ext>
            </a:extLst>
          </p:cNvPr>
          <p:cNvSpPr/>
          <p:nvPr/>
        </p:nvSpPr>
        <p:spPr>
          <a:xfrm>
            <a:off x="1095415" y="2581346"/>
            <a:ext cx="1006487" cy="1073861"/>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ight Triangle 1">
            <a:extLst>
              <a:ext uri="{FF2B5EF4-FFF2-40B4-BE49-F238E27FC236}">
                <a16:creationId xmlns:a16="http://schemas.microsoft.com/office/drawing/2014/main" id="{FE4E972B-7B29-4324-A813-2330D9EE84EF}"/>
              </a:ext>
            </a:extLst>
          </p:cNvPr>
          <p:cNvSpPr/>
          <p:nvPr/>
        </p:nvSpPr>
        <p:spPr>
          <a:xfrm>
            <a:off x="1568437" y="1175678"/>
            <a:ext cx="850613" cy="1739547"/>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Lst>
            <a:ahLst/>
            <a:cxnLst>
              <a:cxn ang="0">
                <a:pos x="connsiteX0" y="connsiteY0"/>
              </a:cxn>
              <a:cxn ang="0">
                <a:pos x="connsiteX1" y="connsiteY1"/>
              </a:cxn>
              <a:cxn ang="0">
                <a:pos x="connsiteX2" y="connsiteY2"/>
              </a:cxn>
              <a:cxn ang="0">
                <a:pos x="connsiteX3" y="connsiteY3"/>
              </a:cxn>
            </a:cxnLst>
            <a:rect l="l" t="t" r="r" b="b"/>
            <a:pathLst>
              <a:path w="1399933" h="2823411">
                <a:moveTo>
                  <a:pt x="1262" y="2758240"/>
                </a:moveTo>
                <a:cubicBezTo>
                  <a:pt x="-4085" y="1870577"/>
                  <a:pt x="9617" y="887663"/>
                  <a:pt x="4270" y="0"/>
                </a:cubicBezTo>
                <a:lnTo>
                  <a:pt x="1399933" y="2823411"/>
                </a:lnTo>
                <a:cubicBezTo>
                  <a:pt x="940059" y="2769937"/>
                  <a:pt x="541346" y="2635251"/>
                  <a:pt x="1262" y="2758240"/>
                </a:cubicBezTo>
                <a:close/>
              </a:path>
            </a:pathLst>
          </a:custGeom>
          <a:solidFill>
            <a:srgbClr val="00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ight Triangle 1">
            <a:extLst>
              <a:ext uri="{FF2B5EF4-FFF2-40B4-BE49-F238E27FC236}">
                <a16:creationId xmlns:a16="http://schemas.microsoft.com/office/drawing/2014/main" id="{C297D163-48BD-42A4-A032-AF40F48D9DD1}"/>
              </a:ext>
            </a:extLst>
          </p:cNvPr>
          <p:cNvSpPr/>
          <p:nvPr/>
        </p:nvSpPr>
        <p:spPr>
          <a:xfrm>
            <a:off x="1513347" y="1295742"/>
            <a:ext cx="537154" cy="1386773"/>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 name="connsiteX0" fmla="*/ 501893 w 1900564"/>
              <a:gd name="connsiteY0" fmla="*/ 3010179 h 3075350"/>
              <a:gd name="connsiteX1" fmla="*/ 0 w 1900564"/>
              <a:gd name="connsiteY1" fmla="*/ 0 h 3075350"/>
              <a:gd name="connsiteX2" fmla="*/ 1900564 w 1900564"/>
              <a:gd name="connsiteY2" fmla="*/ 3075350 h 3075350"/>
              <a:gd name="connsiteX3" fmla="*/ 501893 w 1900564"/>
              <a:gd name="connsiteY3" fmla="*/ 3010179 h 3075350"/>
              <a:gd name="connsiteX0" fmla="*/ 616643 w 2015314"/>
              <a:gd name="connsiteY0" fmla="*/ 3073164 h 3138335"/>
              <a:gd name="connsiteX1" fmla="*/ 0 w 2015314"/>
              <a:gd name="connsiteY1" fmla="*/ 0 h 3138335"/>
              <a:gd name="connsiteX2" fmla="*/ 2015314 w 2015314"/>
              <a:gd name="connsiteY2" fmla="*/ 3138335 h 3138335"/>
              <a:gd name="connsiteX3" fmla="*/ 616643 w 2015314"/>
              <a:gd name="connsiteY3" fmla="*/ 3073164 h 3138335"/>
              <a:gd name="connsiteX0" fmla="*/ 570743 w 1969414"/>
              <a:gd name="connsiteY0" fmla="*/ 3592787 h 3657958"/>
              <a:gd name="connsiteX1" fmla="*/ 0 w 1969414"/>
              <a:gd name="connsiteY1" fmla="*/ 0 h 3657958"/>
              <a:gd name="connsiteX2" fmla="*/ 1969414 w 1969414"/>
              <a:gd name="connsiteY2" fmla="*/ 3657958 h 3657958"/>
              <a:gd name="connsiteX3" fmla="*/ 570743 w 1969414"/>
              <a:gd name="connsiteY3" fmla="*/ 3592787 h 3657958"/>
              <a:gd name="connsiteX0" fmla="*/ 731393 w 2130064"/>
              <a:gd name="connsiteY0" fmla="*/ 3655772 h 3720943"/>
              <a:gd name="connsiteX1" fmla="*/ 0 w 2130064"/>
              <a:gd name="connsiteY1" fmla="*/ 0 h 3720943"/>
              <a:gd name="connsiteX2" fmla="*/ 2130064 w 2130064"/>
              <a:gd name="connsiteY2" fmla="*/ 3720943 h 3720943"/>
              <a:gd name="connsiteX3" fmla="*/ 731393 w 2130064"/>
              <a:gd name="connsiteY3" fmla="*/ 3655772 h 3720943"/>
            </a:gdLst>
            <a:ahLst/>
            <a:cxnLst>
              <a:cxn ang="0">
                <a:pos x="connsiteX0" y="connsiteY0"/>
              </a:cxn>
              <a:cxn ang="0">
                <a:pos x="connsiteX1" y="connsiteY1"/>
              </a:cxn>
              <a:cxn ang="0">
                <a:pos x="connsiteX2" y="connsiteY2"/>
              </a:cxn>
              <a:cxn ang="0">
                <a:pos x="connsiteX3" y="connsiteY3"/>
              </a:cxn>
            </a:cxnLst>
            <a:rect l="l" t="t" r="r" b="b"/>
            <a:pathLst>
              <a:path w="2130064" h="3720943">
                <a:moveTo>
                  <a:pt x="731393" y="3655772"/>
                </a:moveTo>
                <a:cubicBezTo>
                  <a:pt x="726046" y="2768109"/>
                  <a:pt x="5347" y="887663"/>
                  <a:pt x="0" y="0"/>
                </a:cubicBezTo>
                <a:lnTo>
                  <a:pt x="2130064" y="3720943"/>
                </a:lnTo>
                <a:cubicBezTo>
                  <a:pt x="1670190" y="3667469"/>
                  <a:pt x="1271477" y="3532783"/>
                  <a:pt x="731393" y="3655772"/>
                </a:cubicBezTo>
                <a:close/>
              </a:path>
            </a:pathLst>
          </a:custGeom>
          <a:solidFill>
            <a:schemeClr val="tx1">
              <a:alpha val="50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ight Triangle 1">
            <a:extLst>
              <a:ext uri="{FF2B5EF4-FFF2-40B4-BE49-F238E27FC236}">
                <a16:creationId xmlns:a16="http://schemas.microsoft.com/office/drawing/2014/main" id="{6BC4040C-19A7-4BE9-B743-31E8184B23BA}"/>
              </a:ext>
            </a:extLst>
          </p:cNvPr>
          <p:cNvSpPr/>
          <p:nvPr/>
        </p:nvSpPr>
        <p:spPr>
          <a:xfrm flipH="1">
            <a:off x="891450" y="1175678"/>
            <a:ext cx="907720" cy="1733679"/>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 name="connsiteX0" fmla="*/ 103 w 1589274"/>
              <a:gd name="connsiteY0" fmla="*/ 2348665 h 2823411"/>
              <a:gd name="connsiteX1" fmla="*/ 193611 w 1589274"/>
              <a:gd name="connsiteY1" fmla="*/ 0 h 2823411"/>
              <a:gd name="connsiteX2" fmla="*/ 1589274 w 1589274"/>
              <a:gd name="connsiteY2" fmla="*/ 2823411 h 2823411"/>
              <a:gd name="connsiteX3" fmla="*/ 103 w 1589274"/>
              <a:gd name="connsiteY3" fmla="*/ 2348665 h 2823411"/>
              <a:gd name="connsiteX0" fmla="*/ 103 w 1332099"/>
              <a:gd name="connsiteY0" fmla="*/ 2348665 h 2813886"/>
              <a:gd name="connsiteX1" fmla="*/ 193611 w 1332099"/>
              <a:gd name="connsiteY1" fmla="*/ 0 h 2813886"/>
              <a:gd name="connsiteX2" fmla="*/ 1332099 w 1332099"/>
              <a:gd name="connsiteY2" fmla="*/ 2813886 h 2813886"/>
              <a:gd name="connsiteX3" fmla="*/ 103 w 1332099"/>
              <a:gd name="connsiteY3" fmla="*/ 2348665 h 2813886"/>
              <a:gd name="connsiteX0" fmla="*/ 58 w 1493979"/>
              <a:gd name="connsiteY0" fmla="*/ 2358190 h 2813886"/>
              <a:gd name="connsiteX1" fmla="*/ 355491 w 1493979"/>
              <a:gd name="connsiteY1" fmla="*/ 0 h 2813886"/>
              <a:gd name="connsiteX2" fmla="*/ 1493979 w 1493979"/>
              <a:gd name="connsiteY2" fmla="*/ 2813886 h 2813886"/>
              <a:gd name="connsiteX3" fmla="*/ 58 w 1493979"/>
              <a:gd name="connsiteY3" fmla="*/ 2358190 h 2813886"/>
              <a:gd name="connsiteX0" fmla="*/ 0 w 1493921"/>
              <a:gd name="connsiteY0" fmla="*/ 2358190 h 2813886"/>
              <a:gd name="connsiteX1" fmla="*/ 355433 w 1493921"/>
              <a:gd name="connsiteY1" fmla="*/ 0 h 2813886"/>
              <a:gd name="connsiteX2" fmla="*/ 1493921 w 1493921"/>
              <a:gd name="connsiteY2" fmla="*/ 2813886 h 2813886"/>
              <a:gd name="connsiteX3" fmla="*/ 0 w 1493921"/>
              <a:gd name="connsiteY3" fmla="*/ 2358190 h 2813886"/>
              <a:gd name="connsiteX0" fmla="*/ 0 w 1493921"/>
              <a:gd name="connsiteY0" fmla="*/ 2358190 h 2813886"/>
              <a:gd name="connsiteX1" fmla="*/ 355433 w 1493921"/>
              <a:gd name="connsiteY1" fmla="*/ 0 h 2813886"/>
              <a:gd name="connsiteX2" fmla="*/ 1493921 w 1493921"/>
              <a:gd name="connsiteY2" fmla="*/ 2813886 h 2813886"/>
              <a:gd name="connsiteX3" fmla="*/ 0 w 1493921"/>
              <a:gd name="connsiteY3" fmla="*/ 2358190 h 2813886"/>
            </a:gdLst>
            <a:ahLst/>
            <a:cxnLst>
              <a:cxn ang="0">
                <a:pos x="connsiteX0" y="connsiteY0"/>
              </a:cxn>
              <a:cxn ang="0">
                <a:pos x="connsiteX1" y="connsiteY1"/>
              </a:cxn>
              <a:cxn ang="0">
                <a:pos x="connsiteX2" y="connsiteY2"/>
              </a:cxn>
              <a:cxn ang="0">
                <a:pos x="connsiteX3" y="connsiteY3"/>
              </a:cxn>
            </a:cxnLst>
            <a:rect l="l" t="t" r="r" b="b"/>
            <a:pathLst>
              <a:path w="1493921" h="2813886">
                <a:moveTo>
                  <a:pt x="0" y="2358190"/>
                </a:moveTo>
                <a:cubicBezTo>
                  <a:pt x="175628" y="1508627"/>
                  <a:pt x="360780" y="887663"/>
                  <a:pt x="355433" y="0"/>
                </a:cubicBezTo>
                <a:lnTo>
                  <a:pt x="1493921" y="2813886"/>
                </a:lnTo>
                <a:cubicBezTo>
                  <a:pt x="1034047" y="2760412"/>
                  <a:pt x="540084" y="2235201"/>
                  <a:pt x="0" y="2358190"/>
                </a:cubicBezTo>
                <a:close/>
              </a:path>
            </a:pathLst>
          </a:custGeom>
          <a:solidFill>
            <a:srgbClr val="00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Freeform: Shape 63">
            <a:extLst>
              <a:ext uri="{FF2B5EF4-FFF2-40B4-BE49-F238E27FC236}">
                <a16:creationId xmlns:a16="http://schemas.microsoft.com/office/drawing/2014/main" id="{69F27CFC-BDAC-4491-AA86-354183704A03}"/>
              </a:ext>
            </a:extLst>
          </p:cNvPr>
          <p:cNvSpPr/>
          <p:nvPr/>
        </p:nvSpPr>
        <p:spPr>
          <a:xfrm rot="1932064">
            <a:off x="1052148" y="1177543"/>
            <a:ext cx="530905" cy="1840802"/>
          </a:xfrm>
          <a:custGeom>
            <a:avLst/>
            <a:gdLst>
              <a:gd name="connsiteX0" fmla="*/ 0 w 873760"/>
              <a:gd name="connsiteY0" fmla="*/ 0 h 2987755"/>
              <a:gd name="connsiteX1" fmla="*/ 728898 w 873760"/>
              <a:gd name="connsiteY1" fmla="*/ 951281 h 2987755"/>
              <a:gd name="connsiteX2" fmla="*/ 873760 w 873760"/>
              <a:gd name="connsiteY2" fmla="*/ 1105296 h 2987755"/>
              <a:gd name="connsiteX3" fmla="*/ 838167 w 873760"/>
              <a:gd name="connsiteY3" fmla="*/ 1171395 h 2987755"/>
              <a:gd name="connsiteX4" fmla="*/ 712728 w 873760"/>
              <a:gd name="connsiteY4" fmla="*/ 1853006 h 2987755"/>
              <a:gd name="connsiteX5" fmla="*/ 838166 w 873760"/>
              <a:gd name="connsiteY5" fmla="*/ 2534617 h 2987755"/>
              <a:gd name="connsiteX6" fmla="*/ 857717 w 873760"/>
              <a:gd name="connsiteY6" fmla="*/ 2570924 h 2987755"/>
              <a:gd name="connsiteX7" fmla="*/ 774368 w 873760"/>
              <a:gd name="connsiteY7" fmla="*/ 2706477 h 2987755"/>
              <a:gd name="connsiteX8" fmla="*/ 536128 w 873760"/>
              <a:gd name="connsiteY8" fmla="*/ 2987755 h 2987755"/>
              <a:gd name="connsiteX9" fmla="*/ 0 w 873760"/>
              <a:gd name="connsiteY9" fmla="*/ 0 h 298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3760" h="2987755">
                <a:moveTo>
                  <a:pt x="0" y="0"/>
                </a:moveTo>
                <a:cubicBezTo>
                  <a:pt x="234252" y="376988"/>
                  <a:pt x="473273" y="672177"/>
                  <a:pt x="728898" y="951281"/>
                </a:cubicBezTo>
                <a:lnTo>
                  <a:pt x="873760" y="1105296"/>
                </a:lnTo>
                <a:lnTo>
                  <a:pt x="838167" y="1171395"/>
                </a:lnTo>
                <a:cubicBezTo>
                  <a:pt x="760664" y="1345835"/>
                  <a:pt x="712728" y="1586820"/>
                  <a:pt x="712728" y="1853006"/>
                </a:cubicBezTo>
                <a:cubicBezTo>
                  <a:pt x="712728" y="2119192"/>
                  <a:pt x="760664" y="2360178"/>
                  <a:pt x="838166" y="2534617"/>
                </a:cubicBezTo>
                <a:lnTo>
                  <a:pt x="857717" y="2570924"/>
                </a:lnTo>
                <a:lnTo>
                  <a:pt x="774368" y="2706477"/>
                </a:lnTo>
                <a:cubicBezTo>
                  <a:pt x="702541" y="2816515"/>
                  <a:pt x="626289" y="2915177"/>
                  <a:pt x="536128" y="2987755"/>
                </a:cubicBezTo>
                <a:lnTo>
                  <a:pt x="0" y="0"/>
                </a:lnTo>
                <a:close/>
              </a:path>
            </a:pathLst>
          </a:cu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66" name="Oval 65">
            <a:extLst>
              <a:ext uri="{FF2B5EF4-FFF2-40B4-BE49-F238E27FC236}">
                <a16:creationId xmlns:a16="http://schemas.microsoft.com/office/drawing/2014/main" id="{893950F6-59AE-495D-9026-D762397206F7}"/>
              </a:ext>
            </a:extLst>
          </p:cNvPr>
          <p:cNvSpPr/>
          <p:nvPr/>
        </p:nvSpPr>
        <p:spPr>
          <a:xfrm>
            <a:off x="-103412" y="5399430"/>
            <a:ext cx="3233517" cy="1024486"/>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Connector 15">
            <a:extLst>
              <a:ext uri="{FF2B5EF4-FFF2-40B4-BE49-F238E27FC236}">
                <a16:creationId xmlns:a16="http://schemas.microsoft.com/office/drawing/2014/main" id="{C7EBFB8D-8E83-4927-8F21-65F0F0311694}"/>
              </a:ext>
            </a:extLst>
          </p:cNvPr>
          <p:cNvCxnSpPr>
            <a:cxnSpLocks/>
          </p:cNvCxnSpPr>
          <p:nvPr/>
        </p:nvCxnSpPr>
        <p:spPr>
          <a:xfrm flipH="1" flipV="1">
            <a:off x="1537609" y="-33235"/>
            <a:ext cx="10644" cy="1207923"/>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2409AFE6-B7DF-4221-AAA5-F18FC564683F}"/>
              </a:ext>
            </a:extLst>
          </p:cNvPr>
          <p:cNvSpPr/>
          <p:nvPr/>
        </p:nvSpPr>
        <p:spPr>
          <a:xfrm>
            <a:off x="3785237" y="2610794"/>
            <a:ext cx="1487428" cy="55221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ight Triangle 1">
            <a:extLst>
              <a:ext uri="{FF2B5EF4-FFF2-40B4-BE49-F238E27FC236}">
                <a16:creationId xmlns:a16="http://schemas.microsoft.com/office/drawing/2014/main" id="{08241394-CDAA-4386-A655-2D3E33632ABD}"/>
              </a:ext>
            </a:extLst>
          </p:cNvPr>
          <p:cNvSpPr/>
          <p:nvPr/>
        </p:nvSpPr>
        <p:spPr>
          <a:xfrm>
            <a:off x="4448437" y="1167056"/>
            <a:ext cx="850613" cy="1739547"/>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Lst>
            <a:ahLst/>
            <a:cxnLst>
              <a:cxn ang="0">
                <a:pos x="connsiteX0" y="connsiteY0"/>
              </a:cxn>
              <a:cxn ang="0">
                <a:pos x="connsiteX1" y="connsiteY1"/>
              </a:cxn>
              <a:cxn ang="0">
                <a:pos x="connsiteX2" y="connsiteY2"/>
              </a:cxn>
              <a:cxn ang="0">
                <a:pos x="connsiteX3" y="connsiteY3"/>
              </a:cxn>
            </a:cxnLst>
            <a:rect l="l" t="t" r="r" b="b"/>
            <a:pathLst>
              <a:path w="1399933" h="2823411">
                <a:moveTo>
                  <a:pt x="1262" y="2758240"/>
                </a:moveTo>
                <a:cubicBezTo>
                  <a:pt x="-4085" y="1870577"/>
                  <a:pt x="9617" y="887663"/>
                  <a:pt x="4270" y="0"/>
                </a:cubicBezTo>
                <a:lnTo>
                  <a:pt x="1399933" y="2823411"/>
                </a:lnTo>
                <a:cubicBezTo>
                  <a:pt x="940059" y="2769937"/>
                  <a:pt x="541346" y="2635251"/>
                  <a:pt x="1262" y="2758240"/>
                </a:cubicBezTo>
                <a:close/>
              </a:path>
            </a:pathLst>
          </a:cu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ight Triangle 1">
            <a:extLst>
              <a:ext uri="{FF2B5EF4-FFF2-40B4-BE49-F238E27FC236}">
                <a16:creationId xmlns:a16="http://schemas.microsoft.com/office/drawing/2014/main" id="{F5B1F6C1-B2A2-4C17-A129-4C8709834F81}"/>
              </a:ext>
            </a:extLst>
          </p:cNvPr>
          <p:cNvSpPr/>
          <p:nvPr/>
        </p:nvSpPr>
        <p:spPr>
          <a:xfrm>
            <a:off x="4393347" y="1287120"/>
            <a:ext cx="537154" cy="1386773"/>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 name="connsiteX0" fmla="*/ 501893 w 1900564"/>
              <a:gd name="connsiteY0" fmla="*/ 3010179 h 3075350"/>
              <a:gd name="connsiteX1" fmla="*/ 0 w 1900564"/>
              <a:gd name="connsiteY1" fmla="*/ 0 h 3075350"/>
              <a:gd name="connsiteX2" fmla="*/ 1900564 w 1900564"/>
              <a:gd name="connsiteY2" fmla="*/ 3075350 h 3075350"/>
              <a:gd name="connsiteX3" fmla="*/ 501893 w 1900564"/>
              <a:gd name="connsiteY3" fmla="*/ 3010179 h 3075350"/>
              <a:gd name="connsiteX0" fmla="*/ 616643 w 2015314"/>
              <a:gd name="connsiteY0" fmla="*/ 3073164 h 3138335"/>
              <a:gd name="connsiteX1" fmla="*/ 0 w 2015314"/>
              <a:gd name="connsiteY1" fmla="*/ 0 h 3138335"/>
              <a:gd name="connsiteX2" fmla="*/ 2015314 w 2015314"/>
              <a:gd name="connsiteY2" fmla="*/ 3138335 h 3138335"/>
              <a:gd name="connsiteX3" fmla="*/ 616643 w 2015314"/>
              <a:gd name="connsiteY3" fmla="*/ 3073164 h 3138335"/>
              <a:gd name="connsiteX0" fmla="*/ 570743 w 1969414"/>
              <a:gd name="connsiteY0" fmla="*/ 3592787 h 3657958"/>
              <a:gd name="connsiteX1" fmla="*/ 0 w 1969414"/>
              <a:gd name="connsiteY1" fmla="*/ 0 h 3657958"/>
              <a:gd name="connsiteX2" fmla="*/ 1969414 w 1969414"/>
              <a:gd name="connsiteY2" fmla="*/ 3657958 h 3657958"/>
              <a:gd name="connsiteX3" fmla="*/ 570743 w 1969414"/>
              <a:gd name="connsiteY3" fmla="*/ 3592787 h 3657958"/>
              <a:gd name="connsiteX0" fmla="*/ 731393 w 2130064"/>
              <a:gd name="connsiteY0" fmla="*/ 3655772 h 3720943"/>
              <a:gd name="connsiteX1" fmla="*/ 0 w 2130064"/>
              <a:gd name="connsiteY1" fmla="*/ 0 h 3720943"/>
              <a:gd name="connsiteX2" fmla="*/ 2130064 w 2130064"/>
              <a:gd name="connsiteY2" fmla="*/ 3720943 h 3720943"/>
              <a:gd name="connsiteX3" fmla="*/ 731393 w 2130064"/>
              <a:gd name="connsiteY3" fmla="*/ 3655772 h 3720943"/>
            </a:gdLst>
            <a:ahLst/>
            <a:cxnLst>
              <a:cxn ang="0">
                <a:pos x="connsiteX0" y="connsiteY0"/>
              </a:cxn>
              <a:cxn ang="0">
                <a:pos x="connsiteX1" y="connsiteY1"/>
              </a:cxn>
              <a:cxn ang="0">
                <a:pos x="connsiteX2" y="connsiteY2"/>
              </a:cxn>
              <a:cxn ang="0">
                <a:pos x="connsiteX3" y="connsiteY3"/>
              </a:cxn>
            </a:cxnLst>
            <a:rect l="l" t="t" r="r" b="b"/>
            <a:pathLst>
              <a:path w="2130064" h="3720943">
                <a:moveTo>
                  <a:pt x="731393" y="3655772"/>
                </a:moveTo>
                <a:cubicBezTo>
                  <a:pt x="726046" y="2768109"/>
                  <a:pt x="5347" y="887663"/>
                  <a:pt x="0" y="0"/>
                </a:cubicBezTo>
                <a:lnTo>
                  <a:pt x="2130064" y="3720943"/>
                </a:lnTo>
                <a:cubicBezTo>
                  <a:pt x="1670190" y="3667469"/>
                  <a:pt x="1271477" y="3532783"/>
                  <a:pt x="731393" y="3655772"/>
                </a:cubicBezTo>
                <a:close/>
              </a:path>
            </a:pathLst>
          </a:custGeom>
          <a:solidFill>
            <a:schemeClr val="tx1">
              <a:alpha val="50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ight Triangle 1">
            <a:extLst>
              <a:ext uri="{FF2B5EF4-FFF2-40B4-BE49-F238E27FC236}">
                <a16:creationId xmlns:a16="http://schemas.microsoft.com/office/drawing/2014/main" id="{FDB00689-EDF4-493F-BC69-A5AA44095A38}"/>
              </a:ext>
            </a:extLst>
          </p:cNvPr>
          <p:cNvSpPr/>
          <p:nvPr/>
        </p:nvSpPr>
        <p:spPr>
          <a:xfrm flipH="1">
            <a:off x="3771450" y="1167056"/>
            <a:ext cx="907720" cy="1733679"/>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 name="connsiteX0" fmla="*/ 103 w 1589274"/>
              <a:gd name="connsiteY0" fmla="*/ 2348665 h 2823411"/>
              <a:gd name="connsiteX1" fmla="*/ 193611 w 1589274"/>
              <a:gd name="connsiteY1" fmla="*/ 0 h 2823411"/>
              <a:gd name="connsiteX2" fmla="*/ 1589274 w 1589274"/>
              <a:gd name="connsiteY2" fmla="*/ 2823411 h 2823411"/>
              <a:gd name="connsiteX3" fmla="*/ 103 w 1589274"/>
              <a:gd name="connsiteY3" fmla="*/ 2348665 h 2823411"/>
              <a:gd name="connsiteX0" fmla="*/ 103 w 1332099"/>
              <a:gd name="connsiteY0" fmla="*/ 2348665 h 2813886"/>
              <a:gd name="connsiteX1" fmla="*/ 193611 w 1332099"/>
              <a:gd name="connsiteY1" fmla="*/ 0 h 2813886"/>
              <a:gd name="connsiteX2" fmla="*/ 1332099 w 1332099"/>
              <a:gd name="connsiteY2" fmla="*/ 2813886 h 2813886"/>
              <a:gd name="connsiteX3" fmla="*/ 103 w 1332099"/>
              <a:gd name="connsiteY3" fmla="*/ 2348665 h 2813886"/>
              <a:gd name="connsiteX0" fmla="*/ 58 w 1493979"/>
              <a:gd name="connsiteY0" fmla="*/ 2358190 h 2813886"/>
              <a:gd name="connsiteX1" fmla="*/ 355491 w 1493979"/>
              <a:gd name="connsiteY1" fmla="*/ 0 h 2813886"/>
              <a:gd name="connsiteX2" fmla="*/ 1493979 w 1493979"/>
              <a:gd name="connsiteY2" fmla="*/ 2813886 h 2813886"/>
              <a:gd name="connsiteX3" fmla="*/ 58 w 1493979"/>
              <a:gd name="connsiteY3" fmla="*/ 2358190 h 2813886"/>
              <a:gd name="connsiteX0" fmla="*/ 0 w 1493921"/>
              <a:gd name="connsiteY0" fmla="*/ 2358190 h 2813886"/>
              <a:gd name="connsiteX1" fmla="*/ 355433 w 1493921"/>
              <a:gd name="connsiteY1" fmla="*/ 0 h 2813886"/>
              <a:gd name="connsiteX2" fmla="*/ 1493921 w 1493921"/>
              <a:gd name="connsiteY2" fmla="*/ 2813886 h 2813886"/>
              <a:gd name="connsiteX3" fmla="*/ 0 w 1493921"/>
              <a:gd name="connsiteY3" fmla="*/ 2358190 h 2813886"/>
              <a:gd name="connsiteX0" fmla="*/ 0 w 1493921"/>
              <a:gd name="connsiteY0" fmla="*/ 2358190 h 2813886"/>
              <a:gd name="connsiteX1" fmla="*/ 355433 w 1493921"/>
              <a:gd name="connsiteY1" fmla="*/ 0 h 2813886"/>
              <a:gd name="connsiteX2" fmla="*/ 1493921 w 1493921"/>
              <a:gd name="connsiteY2" fmla="*/ 2813886 h 2813886"/>
              <a:gd name="connsiteX3" fmla="*/ 0 w 1493921"/>
              <a:gd name="connsiteY3" fmla="*/ 2358190 h 2813886"/>
            </a:gdLst>
            <a:ahLst/>
            <a:cxnLst>
              <a:cxn ang="0">
                <a:pos x="connsiteX0" y="connsiteY0"/>
              </a:cxn>
              <a:cxn ang="0">
                <a:pos x="connsiteX1" y="connsiteY1"/>
              </a:cxn>
              <a:cxn ang="0">
                <a:pos x="connsiteX2" y="connsiteY2"/>
              </a:cxn>
              <a:cxn ang="0">
                <a:pos x="connsiteX3" y="connsiteY3"/>
              </a:cxn>
            </a:cxnLst>
            <a:rect l="l" t="t" r="r" b="b"/>
            <a:pathLst>
              <a:path w="1493921" h="2813886">
                <a:moveTo>
                  <a:pt x="0" y="2358190"/>
                </a:moveTo>
                <a:cubicBezTo>
                  <a:pt x="175628" y="1508627"/>
                  <a:pt x="360780" y="887663"/>
                  <a:pt x="355433" y="0"/>
                </a:cubicBezTo>
                <a:lnTo>
                  <a:pt x="1493921" y="2813886"/>
                </a:lnTo>
                <a:cubicBezTo>
                  <a:pt x="1034047" y="2760412"/>
                  <a:pt x="540084" y="2235201"/>
                  <a:pt x="0" y="2358190"/>
                </a:cubicBezTo>
                <a:close/>
              </a:path>
            </a:pathLst>
          </a:cu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Freeform: Shape 72">
            <a:extLst>
              <a:ext uri="{FF2B5EF4-FFF2-40B4-BE49-F238E27FC236}">
                <a16:creationId xmlns:a16="http://schemas.microsoft.com/office/drawing/2014/main" id="{20259D93-1513-4B23-A89D-6FAB5DD926DA}"/>
              </a:ext>
            </a:extLst>
          </p:cNvPr>
          <p:cNvSpPr/>
          <p:nvPr/>
        </p:nvSpPr>
        <p:spPr>
          <a:xfrm rot="1932064">
            <a:off x="3932149" y="1168920"/>
            <a:ext cx="530905" cy="1840802"/>
          </a:xfrm>
          <a:custGeom>
            <a:avLst/>
            <a:gdLst>
              <a:gd name="connsiteX0" fmla="*/ 0 w 873760"/>
              <a:gd name="connsiteY0" fmla="*/ 0 h 2987755"/>
              <a:gd name="connsiteX1" fmla="*/ 728898 w 873760"/>
              <a:gd name="connsiteY1" fmla="*/ 951281 h 2987755"/>
              <a:gd name="connsiteX2" fmla="*/ 873760 w 873760"/>
              <a:gd name="connsiteY2" fmla="*/ 1105296 h 2987755"/>
              <a:gd name="connsiteX3" fmla="*/ 838167 w 873760"/>
              <a:gd name="connsiteY3" fmla="*/ 1171395 h 2987755"/>
              <a:gd name="connsiteX4" fmla="*/ 712728 w 873760"/>
              <a:gd name="connsiteY4" fmla="*/ 1853006 h 2987755"/>
              <a:gd name="connsiteX5" fmla="*/ 838166 w 873760"/>
              <a:gd name="connsiteY5" fmla="*/ 2534617 h 2987755"/>
              <a:gd name="connsiteX6" fmla="*/ 857717 w 873760"/>
              <a:gd name="connsiteY6" fmla="*/ 2570924 h 2987755"/>
              <a:gd name="connsiteX7" fmla="*/ 774368 w 873760"/>
              <a:gd name="connsiteY7" fmla="*/ 2706477 h 2987755"/>
              <a:gd name="connsiteX8" fmla="*/ 536128 w 873760"/>
              <a:gd name="connsiteY8" fmla="*/ 2987755 h 2987755"/>
              <a:gd name="connsiteX9" fmla="*/ 0 w 873760"/>
              <a:gd name="connsiteY9" fmla="*/ 0 h 298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3760" h="2987755">
                <a:moveTo>
                  <a:pt x="0" y="0"/>
                </a:moveTo>
                <a:cubicBezTo>
                  <a:pt x="234252" y="376988"/>
                  <a:pt x="473273" y="672177"/>
                  <a:pt x="728898" y="951281"/>
                </a:cubicBezTo>
                <a:lnTo>
                  <a:pt x="873760" y="1105296"/>
                </a:lnTo>
                <a:lnTo>
                  <a:pt x="838167" y="1171395"/>
                </a:lnTo>
                <a:cubicBezTo>
                  <a:pt x="760664" y="1345835"/>
                  <a:pt x="712728" y="1586820"/>
                  <a:pt x="712728" y="1853006"/>
                </a:cubicBezTo>
                <a:cubicBezTo>
                  <a:pt x="712728" y="2119192"/>
                  <a:pt x="760664" y="2360178"/>
                  <a:pt x="838166" y="2534617"/>
                </a:cubicBezTo>
                <a:lnTo>
                  <a:pt x="857717" y="2570924"/>
                </a:lnTo>
                <a:lnTo>
                  <a:pt x="774368" y="2706477"/>
                </a:lnTo>
                <a:cubicBezTo>
                  <a:pt x="702541" y="2816515"/>
                  <a:pt x="626289" y="2915177"/>
                  <a:pt x="536128" y="2987755"/>
                </a:cubicBezTo>
                <a:lnTo>
                  <a:pt x="0" y="0"/>
                </a:lnTo>
                <a:close/>
              </a:path>
            </a:pathLst>
          </a:cu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84" name="Oval 83">
            <a:extLst>
              <a:ext uri="{FF2B5EF4-FFF2-40B4-BE49-F238E27FC236}">
                <a16:creationId xmlns:a16="http://schemas.microsoft.com/office/drawing/2014/main" id="{2DC2A955-A45D-4103-9DE8-A4021A472E51}"/>
              </a:ext>
            </a:extLst>
          </p:cNvPr>
          <p:cNvSpPr/>
          <p:nvPr/>
        </p:nvSpPr>
        <p:spPr>
          <a:xfrm>
            <a:off x="6665237" y="2648109"/>
            <a:ext cx="1487428" cy="55221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ight Triangle 1">
            <a:extLst>
              <a:ext uri="{FF2B5EF4-FFF2-40B4-BE49-F238E27FC236}">
                <a16:creationId xmlns:a16="http://schemas.microsoft.com/office/drawing/2014/main" id="{0ABBB211-9C9E-4C3F-B7A2-EB233C55EBF3}"/>
              </a:ext>
            </a:extLst>
          </p:cNvPr>
          <p:cNvSpPr/>
          <p:nvPr/>
        </p:nvSpPr>
        <p:spPr>
          <a:xfrm>
            <a:off x="7328437" y="1204371"/>
            <a:ext cx="850613" cy="1739547"/>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Lst>
            <a:ahLst/>
            <a:cxnLst>
              <a:cxn ang="0">
                <a:pos x="connsiteX0" y="connsiteY0"/>
              </a:cxn>
              <a:cxn ang="0">
                <a:pos x="connsiteX1" y="connsiteY1"/>
              </a:cxn>
              <a:cxn ang="0">
                <a:pos x="connsiteX2" y="connsiteY2"/>
              </a:cxn>
              <a:cxn ang="0">
                <a:pos x="connsiteX3" y="connsiteY3"/>
              </a:cxn>
            </a:cxnLst>
            <a:rect l="l" t="t" r="r" b="b"/>
            <a:pathLst>
              <a:path w="1399933" h="2823411">
                <a:moveTo>
                  <a:pt x="1262" y="2758240"/>
                </a:moveTo>
                <a:cubicBezTo>
                  <a:pt x="-4085" y="1870577"/>
                  <a:pt x="9617" y="887663"/>
                  <a:pt x="4270" y="0"/>
                </a:cubicBezTo>
                <a:lnTo>
                  <a:pt x="1399933" y="2823411"/>
                </a:lnTo>
                <a:cubicBezTo>
                  <a:pt x="940059" y="2769937"/>
                  <a:pt x="541346" y="2635251"/>
                  <a:pt x="1262" y="275824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Right Triangle 1">
            <a:extLst>
              <a:ext uri="{FF2B5EF4-FFF2-40B4-BE49-F238E27FC236}">
                <a16:creationId xmlns:a16="http://schemas.microsoft.com/office/drawing/2014/main" id="{CE64EACD-4D23-46B3-8FDB-57CE3FF2E80D}"/>
              </a:ext>
            </a:extLst>
          </p:cNvPr>
          <p:cNvSpPr/>
          <p:nvPr/>
        </p:nvSpPr>
        <p:spPr>
          <a:xfrm>
            <a:off x="7273347" y="1324435"/>
            <a:ext cx="537154" cy="1386773"/>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 name="connsiteX0" fmla="*/ 501893 w 1900564"/>
              <a:gd name="connsiteY0" fmla="*/ 3010179 h 3075350"/>
              <a:gd name="connsiteX1" fmla="*/ 0 w 1900564"/>
              <a:gd name="connsiteY1" fmla="*/ 0 h 3075350"/>
              <a:gd name="connsiteX2" fmla="*/ 1900564 w 1900564"/>
              <a:gd name="connsiteY2" fmla="*/ 3075350 h 3075350"/>
              <a:gd name="connsiteX3" fmla="*/ 501893 w 1900564"/>
              <a:gd name="connsiteY3" fmla="*/ 3010179 h 3075350"/>
              <a:gd name="connsiteX0" fmla="*/ 616643 w 2015314"/>
              <a:gd name="connsiteY0" fmla="*/ 3073164 h 3138335"/>
              <a:gd name="connsiteX1" fmla="*/ 0 w 2015314"/>
              <a:gd name="connsiteY1" fmla="*/ 0 h 3138335"/>
              <a:gd name="connsiteX2" fmla="*/ 2015314 w 2015314"/>
              <a:gd name="connsiteY2" fmla="*/ 3138335 h 3138335"/>
              <a:gd name="connsiteX3" fmla="*/ 616643 w 2015314"/>
              <a:gd name="connsiteY3" fmla="*/ 3073164 h 3138335"/>
              <a:gd name="connsiteX0" fmla="*/ 570743 w 1969414"/>
              <a:gd name="connsiteY0" fmla="*/ 3592787 h 3657958"/>
              <a:gd name="connsiteX1" fmla="*/ 0 w 1969414"/>
              <a:gd name="connsiteY1" fmla="*/ 0 h 3657958"/>
              <a:gd name="connsiteX2" fmla="*/ 1969414 w 1969414"/>
              <a:gd name="connsiteY2" fmla="*/ 3657958 h 3657958"/>
              <a:gd name="connsiteX3" fmla="*/ 570743 w 1969414"/>
              <a:gd name="connsiteY3" fmla="*/ 3592787 h 3657958"/>
              <a:gd name="connsiteX0" fmla="*/ 731393 w 2130064"/>
              <a:gd name="connsiteY0" fmla="*/ 3655772 h 3720943"/>
              <a:gd name="connsiteX1" fmla="*/ 0 w 2130064"/>
              <a:gd name="connsiteY1" fmla="*/ 0 h 3720943"/>
              <a:gd name="connsiteX2" fmla="*/ 2130064 w 2130064"/>
              <a:gd name="connsiteY2" fmla="*/ 3720943 h 3720943"/>
              <a:gd name="connsiteX3" fmla="*/ 731393 w 2130064"/>
              <a:gd name="connsiteY3" fmla="*/ 3655772 h 3720943"/>
            </a:gdLst>
            <a:ahLst/>
            <a:cxnLst>
              <a:cxn ang="0">
                <a:pos x="connsiteX0" y="connsiteY0"/>
              </a:cxn>
              <a:cxn ang="0">
                <a:pos x="connsiteX1" y="connsiteY1"/>
              </a:cxn>
              <a:cxn ang="0">
                <a:pos x="connsiteX2" y="connsiteY2"/>
              </a:cxn>
              <a:cxn ang="0">
                <a:pos x="connsiteX3" y="connsiteY3"/>
              </a:cxn>
            </a:cxnLst>
            <a:rect l="l" t="t" r="r" b="b"/>
            <a:pathLst>
              <a:path w="2130064" h="3720943">
                <a:moveTo>
                  <a:pt x="731393" y="3655772"/>
                </a:moveTo>
                <a:cubicBezTo>
                  <a:pt x="726046" y="2768109"/>
                  <a:pt x="5347" y="887663"/>
                  <a:pt x="0" y="0"/>
                </a:cubicBezTo>
                <a:lnTo>
                  <a:pt x="2130064" y="3720943"/>
                </a:lnTo>
                <a:cubicBezTo>
                  <a:pt x="1670190" y="3667469"/>
                  <a:pt x="1271477" y="3532783"/>
                  <a:pt x="731393" y="3655772"/>
                </a:cubicBezTo>
                <a:close/>
              </a:path>
            </a:pathLst>
          </a:custGeom>
          <a:solidFill>
            <a:schemeClr val="tx1">
              <a:alpha val="50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Right Triangle 1">
            <a:extLst>
              <a:ext uri="{FF2B5EF4-FFF2-40B4-BE49-F238E27FC236}">
                <a16:creationId xmlns:a16="http://schemas.microsoft.com/office/drawing/2014/main" id="{78EA919F-D6E3-41A0-8989-91DDBC8B0176}"/>
              </a:ext>
            </a:extLst>
          </p:cNvPr>
          <p:cNvSpPr/>
          <p:nvPr/>
        </p:nvSpPr>
        <p:spPr>
          <a:xfrm flipH="1">
            <a:off x="6651450" y="1204371"/>
            <a:ext cx="907720" cy="1733679"/>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 name="connsiteX0" fmla="*/ 103 w 1589274"/>
              <a:gd name="connsiteY0" fmla="*/ 2348665 h 2823411"/>
              <a:gd name="connsiteX1" fmla="*/ 193611 w 1589274"/>
              <a:gd name="connsiteY1" fmla="*/ 0 h 2823411"/>
              <a:gd name="connsiteX2" fmla="*/ 1589274 w 1589274"/>
              <a:gd name="connsiteY2" fmla="*/ 2823411 h 2823411"/>
              <a:gd name="connsiteX3" fmla="*/ 103 w 1589274"/>
              <a:gd name="connsiteY3" fmla="*/ 2348665 h 2823411"/>
              <a:gd name="connsiteX0" fmla="*/ 103 w 1332099"/>
              <a:gd name="connsiteY0" fmla="*/ 2348665 h 2813886"/>
              <a:gd name="connsiteX1" fmla="*/ 193611 w 1332099"/>
              <a:gd name="connsiteY1" fmla="*/ 0 h 2813886"/>
              <a:gd name="connsiteX2" fmla="*/ 1332099 w 1332099"/>
              <a:gd name="connsiteY2" fmla="*/ 2813886 h 2813886"/>
              <a:gd name="connsiteX3" fmla="*/ 103 w 1332099"/>
              <a:gd name="connsiteY3" fmla="*/ 2348665 h 2813886"/>
              <a:gd name="connsiteX0" fmla="*/ 58 w 1493979"/>
              <a:gd name="connsiteY0" fmla="*/ 2358190 h 2813886"/>
              <a:gd name="connsiteX1" fmla="*/ 355491 w 1493979"/>
              <a:gd name="connsiteY1" fmla="*/ 0 h 2813886"/>
              <a:gd name="connsiteX2" fmla="*/ 1493979 w 1493979"/>
              <a:gd name="connsiteY2" fmla="*/ 2813886 h 2813886"/>
              <a:gd name="connsiteX3" fmla="*/ 58 w 1493979"/>
              <a:gd name="connsiteY3" fmla="*/ 2358190 h 2813886"/>
              <a:gd name="connsiteX0" fmla="*/ 0 w 1493921"/>
              <a:gd name="connsiteY0" fmla="*/ 2358190 h 2813886"/>
              <a:gd name="connsiteX1" fmla="*/ 355433 w 1493921"/>
              <a:gd name="connsiteY1" fmla="*/ 0 h 2813886"/>
              <a:gd name="connsiteX2" fmla="*/ 1493921 w 1493921"/>
              <a:gd name="connsiteY2" fmla="*/ 2813886 h 2813886"/>
              <a:gd name="connsiteX3" fmla="*/ 0 w 1493921"/>
              <a:gd name="connsiteY3" fmla="*/ 2358190 h 2813886"/>
              <a:gd name="connsiteX0" fmla="*/ 0 w 1493921"/>
              <a:gd name="connsiteY0" fmla="*/ 2358190 h 2813886"/>
              <a:gd name="connsiteX1" fmla="*/ 355433 w 1493921"/>
              <a:gd name="connsiteY1" fmla="*/ 0 h 2813886"/>
              <a:gd name="connsiteX2" fmla="*/ 1493921 w 1493921"/>
              <a:gd name="connsiteY2" fmla="*/ 2813886 h 2813886"/>
              <a:gd name="connsiteX3" fmla="*/ 0 w 1493921"/>
              <a:gd name="connsiteY3" fmla="*/ 2358190 h 2813886"/>
            </a:gdLst>
            <a:ahLst/>
            <a:cxnLst>
              <a:cxn ang="0">
                <a:pos x="connsiteX0" y="connsiteY0"/>
              </a:cxn>
              <a:cxn ang="0">
                <a:pos x="connsiteX1" y="connsiteY1"/>
              </a:cxn>
              <a:cxn ang="0">
                <a:pos x="connsiteX2" y="connsiteY2"/>
              </a:cxn>
              <a:cxn ang="0">
                <a:pos x="connsiteX3" y="connsiteY3"/>
              </a:cxn>
            </a:cxnLst>
            <a:rect l="l" t="t" r="r" b="b"/>
            <a:pathLst>
              <a:path w="1493921" h="2813886">
                <a:moveTo>
                  <a:pt x="0" y="2358190"/>
                </a:moveTo>
                <a:cubicBezTo>
                  <a:pt x="175628" y="1508627"/>
                  <a:pt x="360780" y="887663"/>
                  <a:pt x="355433" y="0"/>
                </a:cubicBezTo>
                <a:lnTo>
                  <a:pt x="1493921" y="2813886"/>
                </a:lnTo>
                <a:cubicBezTo>
                  <a:pt x="1034047" y="2760412"/>
                  <a:pt x="540084" y="2235201"/>
                  <a:pt x="0" y="235819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Freeform: Shape 88">
            <a:extLst>
              <a:ext uri="{FF2B5EF4-FFF2-40B4-BE49-F238E27FC236}">
                <a16:creationId xmlns:a16="http://schemas.microsoft.com/office/drawing/2014/main" id="{CAEF95F6-CAAC-4D68-A797-9CAC1E098B7B}"/>
              </a:ext>
            </a:extLst>
          </p:cNvPr>
          <p:cNvSpPr/>
          <p:nvPr/>
        </p:nvSpPr>
        <p:spPr>
          <a:xfrm rot="1932064">
            <a:off x="6812149" y="1206235"/>
            <a:ext cx="530905" cy="1840802"/>
          </a:xfrm>
          <a:custGeom>
            <a:avLst/>
            <a:gdLst>
              <a:gd name="connsiteX0" fmla="*/ 0 w 873760"/>
              <a:gd name="connsiteY0" fmla="*/ 0 h 2987755"/>
              <a:gd name="connsiteX1" fmla="*/ 728898 w 873760"/>
              <a:gd name="connsiteY1" fmla="*/ 951281 h 2987755"/>
              <a:gd name="connsiteX2" fmla="*/ 873760 w 873760"/>
              <a:gd name="connsiteY2" fmla="*/ 1105296 h 2987755"/>
              <a:gd name="connsiteX3" fmla="*/ 838167 w 873760"/>
              <a:gd name="connsiteY3" fmla="*/ 1171395 h 2987755"/>
              <a:gd name="connsiteX4" fmla="*/ 712728 w 873760"/>
              <a:gd name="connsiteY4" fmla="*/ 1853006 h 2987755"/>
              <a:gd name="connsiteX5" fmla="*/ 838166 w 873760"/>
              <a:gd name="connsiteY5" fmla="*/ 2534617 h 2987755"/>
              <a:gd name="connsiteX6" fmla="*/ 857717 w 873760"/>
              <a:gd name="connsiteY6" fmla="*/ 2570924 h 2987755"/>
              <a:gd name="connsiteX7" fmla="*/ 774368 w 873760"/>
              <a:gd name="connsiteY7" fmla="*/ 2706477 h 2987755"/>
              <a:gd name="connsiteX8" fmla="*/ 536128 w 873760"/>
              <a:gd name="connsiteY8" fmla="*/ 2987755 h 2987755"/>
              <a:gd name="connsiteX9" fmla="*/ 0 w 873760"/>
              <a:gd name="connsiteY9" fmla="*/ 0 h 298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3760" h="2987755">
                <a:moveTo>
                  <a:pt x="0" y="0"/>
                </a:moveTo>
                <a:cubicBezTo>
                  <a:pt x="234252" y="376988"/>
                  <a:pt x="473273" y="672177"/>
                  <a:pt x="728898" y="951281"/>
                </a:cubicBezTo>
                <a:lnTo>
                  <a:pt x="873760" y="1105296"/>
                </a:lnTo>
                <a:lnTo>
                  <a:pt x="838167" y="1171395"/>
                </a:lnTo>
                <a:cubicBezTo>
                  <a:pt x="760664" y="1345835"/>
                  <a:pt x="712728" y="1586820"/>
                  <a:pt x="712728" y="1853006"/>
                </a:cubicBezTo>
                <a:cubicBezTo>
                  <a:pt x="712728" y="2119192"/>
                  <a:pt x="760664" y="2360178"/>
                  <a:pt x="838166" y="2534617"/>
                </a:cubicBezTo>
                <a:lnTo>
                  <a:pt x="857717" y="2570924"/>
                </a:lnTo>
                <a:lnTo>
                  <a:pt x="774368" y="2706477"/>
                </a:lnTo>
                <a:cubicBezTo>
                  <a:pt x="702541" y="2816515"/>
                  <a:pt x="626289" y="2915177"/>
                  <a:pt x="536128" y="2987755"/>
                </a:cubicBezTo>
                <a:lnTo>
                  <a:pt x="0" y="0"/>
                </a:lnTo>
                <a:close/>
              </a:path>
            </a:pathLst>
          </a:cu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95" name="Oval 94">
            <a:extLst>
              <a:ext uri="{FF2B5EF4-FFF2-40B4-BE49-F238E27FC236}">
                <a16:creationId xmlns:a16="http://schemas.microsoft.com/office/drawing/2014/main" id="{3DF31268-57D7-40F3-B3C8-B1F12F89F6DA}"/>
              </a:ext>
            </a:extLst>
          </p:cNvPr>
          <p:cNvSpPr/>
          <p:nvPr/>
        </p:nvSpPr>
        <p:spPr>
          <a:xfrm>
            <a:off x="9545237" y="2648109"/>
            <a:ext cx="1487428" cy="55221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Right Triangle 1">
            <a:extLst>
              <a:ext uri="{FF2B5EF4-FFF2-40B4-BE49-F238E27FC236}">
                <a16:creationId xmlns:a16="http://schemas.microsoft.com/office/drawing/2014/main" id="{F17C8087-8443-4D6E-A8CD-150032F2ED38}"/>
              </a:ext>
            </a:extLst>
          </p:cNvPr>
          <p:cNvSpPr/>
          <p:nvPr/>
        </p:nvSpPr>
        <p:spPr>
          <a:xfrm>
            <a:off x="10208437" y="1204371"/>
            <a:ext cx="850613" cy="1739547"/>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Lst>
            <a:ahLst/>
            <a:cxnLst>
              <a:cxn ang="0">
                <a:pos x="connsiteX0" y="connsiteY0"/>
              </a:cxn>
              <a:cxn ang="0">
                <a:pos x="connsiteX1" y="connsiteY1"/>
              </a:cxn>
              <a:cxn ang="0">
                <a:pos x="connsiteX2" y="connsiteY2"/>
              </a:cxn>
              <a:cxn ang="0">
                <a:pos x="connsiteX3" y="connsiteY3"/>
              </a:cxn>
            </a:cxnLst>
            <a:rect l="l" t="t" r="r" b="b"/>
            <a:pathLst>
              <a:path w="1399933" h="2823411">
                <a:moveTo>
                  <a:pt x="1262" y="2758240"/>
                </a:moveTo>
                <a:cubicBezTo>
                  <a:pt x="-4085" y="1870577"/>
                  <a:pt x="9617" y="887663"/>
                  <a:pt x="4270" y="0"/>
                </a:cubicBezTo>
                <a:lnTo>
                  <a:pt x="1399933" y="2823411"/>
                </a:lnTo>
                <a:cubicBezTo>
                  <a:pt x="940059" y="2769937"/>
                  <a:pt x="541346" y="2635251"/>
                  <a:pt x="1262" y="275824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8" name="Right Triangle 1">
            <a:extLst>
              <a:ext uri="{FF2B5EF4-FFF2-40B4-BE49-F238E27FC236}">
                <a16:creationId xmlns:a16="http://schemas.microsoft.com/office/drawing/2014/main" id="{CFD817BE-712B-4D16-9BA3-C9298467AD80}"/>
              </a:ext>
            </a:extLst>
          </p:cNvPr>
          <p:cNvSpPr/>
          <p:nvPr/>
        </p:nvSpPr>
        <p:spPr>
          <a:xfrm>
            <a:off x="10153347" y="1324435"/>
            <a:ext cx="537154" cy="1386773"/>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 name="connsiteX0" fmla="*/ 501893 w 1900564"/>
              <a:gd name="connsiteY0" fmla="*/ 3010179 h 3075350"/>
              <a:gd name="connsiteX1" fmla="*/ 0 w 1900564"/>
              <a:gd name="connsiteY1" fmla="*/ 0 h 3075350"/>
              <a:gd name="connsiteX2" fmla="*/ 1900564 w 1900564"/>
              <a:gd name="connsiteY2" fmla="*/ 3075350 h 3075350"/>
              <a:gd name="connsiteX3" fmla="*/ 501893 w 1900564"/>
              <a:gd name="connsiteY3" fmla="*/ 3010179 h 3075350"/>
              <a:gd name="connsiteX0" fmla="*/ 616643 w 2015314"/>
              <a:gd name="connsiteY0" fmla="*/ 3073164 h 3138335"/>
              <a:gd name="connsiteX1" fmla="*/ 0 w 2015314"/>
              <a:gd name="connsiteY1" fmla="*/ 0 h 3138335"/>
              <a:gd name="connsiteX2" fmla="*/ 2015314 w 2015314"/>
              <a:gd name="connsiteY2" fmla="*/ 3138335 h 3138335"/>
              <a:gd name="connsiteX3" fmla="*/ 616643 w 2015314"/>
              <a:gd name="connsiteY3" fmla="*/ 3073164 h 3138335"/>
              <a:gd name="connsiteX0" fmla="*/ 570743 w 1969414"/>
              <a:gd name="connsiteY0" fmla="*/ 3592787 h 3657958"/>
              <a:gd name="connsiteX1" fmla="*/ 0 w 1969414"/>
              <a:gd name="connsiteY1" fmla="*/ 0 h 3657958"/>
              <a:gd name="connsiteX2" fmla="*/ 1969414 w 1969414"/>
              <a:gd name="connsiteY2" fmla="*/ 3657958 h 3657958"/>
              <a:gd name="connsiteX3" fmla="*/ 570743 w 1969414"/>
              <a:gd name="connsiteY3" fmla="*/ 3592787 h 3657958"/>
              <a:gd name="connsiteX0" fmla="*/ 731393 w 2130064"/>
              <a:gd name="connsiteY0" fmla="*/ 3655772 h 3720943"/>
              <a:gd name="connsiteX1" fmla="*/ 0 w 2130064"/>
              <a:gd name="connsiteY1" fmla="*/ 0 h 3720943"/>
              <a:gd name="connsiteX2" fmla="*/ 2130064 w 2130064"/>
              <a:gd name="connsiteY2" fmla="*/ 3720943 h 3720943"/>
              <a:gd name="connsiteX3" fmla="*/ 731393 w 2130064"/>
              <a:gd name="connsiteY3" fmla="*/ 3655772 h 3720943"/>
            </a:gdLst>
            <a:ahLst/>
            <a:cxnLst>
              <a:cxn ang="0">
                <a:pos x="connsiteX0" y="connsiteY0"/>
              </a:cxn>
              <a:cxn ang="0">
                <a:pos x="connsiteX1" y="connsiteY1"/>
              </a:cxn>
              <a:cxn ang="0">
                <a:pos x="connsiteX2" y="connsiteY2"/>
              </a:cxn>
              <a:cxn ang="0">
                <a:pos x="connsiteX3" y="connsiteY3"/>
              </a:cxn>
            </a:cxnLst>
            <a:rect l="l" t="t" r="r" b="b"/>
            <a:pathLst>
              <a:path w="2130064" h="3720943">
                <a:moveTo>
                  <a:pt x="731393" y="3655772"/>
                </a:moveTo>
                <a:cubicBezTo>
                  <a:pt x="726046" y="2768109"/>
                  <a:pt x="5347" y="887663"/>
                  <a:pt x="0" y="0"/>
                </a:cubicBezTo>
                <a:lnTo>
                  <a:pt x="2130064" y="3720943"/>
                </a:lnTo>
                <a:cubicBezTo>
                  <a:pt x="1670190" y="3667469"/>
                  <a:pt x="1271477" y="3532783"/>
                  <a:pt x="731393" y="3655772"/>
                </a:cubicBezTo>
                <a:close/>
              </a:path>
            </a:pathLst>
          </a:custGeom>
          <a:solidFill>
            <a:schemeClr val="tx1">
              <a:alpha val="50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Right Triangle 1">
            <a:extLst>
              <a:ext uri="{FF2B5EF4-FFF2-40B4-BE49-F238E27FC236}">
                <a16:creationId xmlns:a16="http://schemas.microsoft.com/office/drawing/2014/main" id="{E35B9EC5-31A8-4404-9B5C-6C7971E69434}"/>
              </a:ext>
            </a:extLst>
          </p:cNvPr>
          <p:cNvSpPr/>
          <p:nvPr/>
        </p:nvSpPr>
        <p:spPr>
          <a:xfrm flipH="1">
            <a:off x="9531450" y="1204371"/>
            <a:ext cx="907720" cy="1733679"/>
          </a:xfrm>
          <a:custGeom>
            <a:avLst/>
            <a:gdLst>
              <a:gd name="connsiteX0" fmla="*/ 0 w 1395663"/>
              <a:gd name="connsiteY0" fmla="*/ 2823411 h 2823411"/>
              <a:gd name="connsiteX1" fmla="*/ 0 w 1395663"/>
              <a:gd name="connsiteY1" fmla="*/ 0 h 2823411"/>
              <a:gd name="connsiteX2" fmla="*/ 1395663 w 1395663"/>
              <a:gd name="connsiteY2" fmla="*/ 2823411 h 2823411"/>
              <a:gd name="connsiteX3" fmla="*/ 0 w 1395663"/>
              <a:gd name="connsiteY3" fmla="*/ 2823411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6042 w 1395663"/>
              <a:gd name="connsiteY0" fmla="*/ 2662990 h 2823411"/>
              <a:gd name="connsiteX1" fmla="*/ 0 w 1395663"/>
              <a:gd name="connsiteY1" fmla="*/ 0 h 2823411"/>
              <a:gd name="connsiteX2" fmla="*/ 1395663 w 1395663"/>
              <a:gd name="connsiteY2" fmla="*/ 2823411 h 2823411"/>
              <a:gd name="connsiteX3" fmla="*/ 16042 w 1395663"/>
              <a:gd name="connsiteY3" fmla="*/ 2662990 h 2823411"/>
              <a:gd name="connsiteX0" fmla="*/ 1262 w 1399933"/>
              <a:gd name="connsiteY0" fmla="*/ 2758240 h 2823411"/>
              <a:gd name="connsiteX1" fmla="*/ 4270 w 1399933"/>
              <a:gd name="connsiteY1" fmla="*/ 0 h 2823411"/>
              <a:gd name="connsiteX2" fmla="*/ 1399933 w 1399933"/>
              <a:gd name="connsiteY2" fmla="*/ 2823411 h 2823411"/>
              <a:gd name="connsiteX3" fmla="*/ 1262 w 1399933"/>
              <a:gd name="connsiteY3" fmla="*/ 2758240 h 2823411"/>
              <a:gd name="connsiteX0" fmla="*/ 103 w 1589274"/>
              <a:gd name="connsiteY0" fmla="*/ 2348665 h 2823411"/>
              <a:gd name="connsiteX1" fmla="*/ 193611 w 1589274"/>
              <a:gd name="connsiteY1" fmla="*/ 0 h 2823411"/>
              <a:gd name="connsiteX2" fmla="*/ 1589274 w 1589274"/>
              <a:gd name="connsiteY2" fmla="*/ 2823411 h 2823411"/>
              <a:gd name="connsiteX3" fmla="*/ 103 w 1589274"/>
              <a:gd name="connsiteY3" fmla="*/ 2348665 h 2823411"/>
              <a:gd name="connsiteX0" fmla="*/ 103 w 1332099"/>
              <a:gd name="connsiteY0" fmla="*/ 2348665 h 2813886"/>
              <a:gd name="connsiteX1" fmla="*/ 193611 w 1332099"/>
              <a:gd name="connsiteY1" fmla="*/ 0 h 2813886"/>
              <a:gd name="connsiteX2" fmla="*/ 1332099 w 1332099"/>
              <a:gd name="connsiteY2" fmla="*/ 2813886 h 2813886"/>
              <a:gd name="connsiteX3" fmla="*/ 103 w 1332099"/>
              <a:gd name="connsiteY3" fmla="*/ 2348665 h 2813886"/>
              <a:gd name="connsiteX0" fmla="*/ 58 w 1493979"/>
              <a:gd name="connsiteY0" fmla="*/ 2358190 h 2813886"/>
              <a:gd name="connsiteX1" fmla="*/ 355491 w 1493979"/>
              <a:gd name="connsiteY1" fmla="*/ 0 h 2813886"/>
              <a:gd name="connsiteX2" fmla="*/ 1493979 w 1493979"/>
              <a:gd name="connsiteY2" fmla="*/ 2813886 h 2813886"/>
              <a:gd name="connsiteX3" fmla="*/ 58 w 1493979"/>
              <a:gd name="connsiteY3" fmla="*/ 2358190 h 2813886"/>
              <a:gd name="connsiteX0" fmla="*/ 0 w 1493921"/>
              <a:gd name="connsiteY0" fmla="*/ 2358190 h 2813886"/>
              <a:gd name="connsiteX1" fmla="*/ 355433 w 1493921"/>
              <a:gd name="connsiteY1" fmla="*/ 0 h 2813886"/>
              <a:gd name="connsiteX2" fmla="*/ 1493921 w 1493921"/>
              <a:gd name="connsiteY2" fmla="*/ 2813886 h 2813886"/>
              <a:gd name="connsiteX3" fmla="*/ 0 w 1493921"/>
              <a:gd name="connsiteY3" fmla="*/ 2358190 h 2813886"/>
              <a:gd name="connsiteX0" fmla="*/ 0 w 1493921"/>
              <a:gd name="connsiteY0" fmla="*/ 2358190 h 2813886"/>
              <a:gd name="connsiteX1" fmla="*/ 355433 w 1493921"/>
              <a:gd name="connsiteY1" fmla="*/ 0 h 2813886"/>
              <a:gd name="connsiteX2" fmla="*/ 1493921 w 1493921"/>
              <a:gd name="connsiteY2" fmla="*/ 2813886 h 2813886"/>
              <a:gd name="connsiteX3" fmla="*/ 0 w 1493921"/>
              <a:gd name="connsiteY3" fmla="*/ 2358190 h 2813886"/>
            </a:gdLst>
            <a:ahLst/>
            <a:cxnLst>
              <a:cxn ang="0">
                <a:pos x="connsiteX0" y="connsiteY0"/>
              </a:cxn>
              <a:cxn ang="0">
                <a:pos x="connsiteX1" y="connsiteY1"/>
              </a:cxn>
              <a:cxn ang="0">
                <a:pos x="connsiteX2" y="connsiteY2"/>
              </a:cxn>
              <a:cxn ang="0">
                <a:pos x="connsiteX3" y="connsiteY3"/>
              </a:cxn>
            </a:cxnLst>
            <a:rect l="l" t="t" r="r" b="b"/>
            <a:pathLst>
              <a:path w="1493921" h="2813886">
                <a:moveTo>
                  <a:pt x="0" y="2358190"/>
                </a:moveTo>
                <a:cubicBezTo>
                  <a:pt x="175628" y="1508627"/>
                  <a:pt x="360780" y="887663"/>
                  <a:pt x="355433" y="0"/>
                </a:cubicBezTo>
                <a:lnTo>
                  <a:pt x="1493921" y="2813886"/>
                </a:lnTo>
                <a:cubicBezTo>
                  <a:pt x="1034047" y="2760412"/>
                  <a:pt x="540084" y="2235201"/>
                  <a:pt x="0" y="235819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0" name="Freeform: Shape 99">
            <a:extLst>
              <a:ext uri="{FF2B5EF4-FFF2-40B4-BE49-F238E27FC236}">
                <a16:creationId xmlns:a16="http://schemas.microsoft.com/office/drawing/2014/main" id="{05426146-82C9-460D-9055-7E705D8D36AF}"/>
              </a:ext>
            </a:extLst>
          </p:cNvPr>
          <p:cNvSpPr/>
          <p:nvPr/>
        </p:nvSpPr>
        <p:spPr>
          <a:xfrm rot="1932064">
            <a:off x="9692149" y="1206235"/>
            <a:ext cx="530905" cy="1840802"/>
          </a:xfrm>
          <a:custGeom>
            <a:avLst/>
            <a:gdLst>
              <a:gd name="connsiteX0" fmla="*/ 0 w 873760"/>
              <a:gd name="connsiteY0" fmla="*/ 0 h 2987755"/>
              <a:gd name="connsiteX1" fmla="*/ 728898 w 873760"/>
              <a:gd name="connsiteY1" fmla="*/ 951281 h 2987755"/>
              <a:gd name="connsiteX2" fmla="*/ 873760 w 873760"/>
              <a:gd name="connsiteY2" fmla="*/ 1105296 h 2987755"/>
              <a:gd name="connsiteX3" fmla="*/ 838167 w 873760"/>
              <a:gd name="connsiteY3" fmla="*/ 1171395 h 2987755"/>
              <a:gd name="connsiteX4" fmla="*/ 712728 w 873760"/>
              <a:gd name="connsiteY4" fmla="*/ 1853006 h 2987755"/>
              <a:gd name="connsiteX5" fmla="*/ 838166 w 873760"/>
              <a:gd name="connsiteY5" fmla="*/ 2534617 h 2987755"/>
              <a:gd name="connsiteX6" fmla="*/ 857717 w 873760"/>
              <a:gd name="connsiteY6" fmla="*/ 2570924 h 2987755"/>
              <a:gd name="connsiteX7" fmla="*/ 774368 w 873760"/>
              <a:gd name="connsiteY7" fmla="*/ 2706477 h 2987755"/>
              <a:gd name="connsiteX8" fmla="*/ 536128 w 873760"/>
              <a:gd name="connsiteY8" fmla="*/ 2987755 h 2987755"/>
              <a:gd name="connsiteX9" fmla="*/ 0 w 873760"/>
              <a:gd name="connsiteY9" fmla="*/ 0 h 298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3760" h="2987755">
                <a:moveTo>
                  <a:pt x="0" y="0"/>
                </a:moveTo>
                <a:cubicBezTo>
                  <a:pt x="234252" y="376988"/>
                  <a:pt x="473273" y="672177"/>
                  <a:pt x="728898" y="951281"/>
                </a:cubicBezTo>
                <a:lnTo>
                  <a:pt x="873760" y="1105296"/>
                </a:lnTo>
                <a:lnTo>
                  <a:pt x="838167" y="1171395"/>
                </a:lnTo>
                <a:cubicBezTo>
                  <a:pt x="760664" y="1345835"/>
                  <a:pt x="712728" y="1586820"/>
                  <a:pt x="712728" y="1853006"/>
                </a:cubicBezTo>
                <a:cubicBezTo>
                  <a:pt x="712728" y="2119192"/>
                  <a:pt x="760664" y="2360178"/>
                  <a:pt x="838166" y="2534617"/>
                </a:cubicBezTo>
                <a:lnTo>
                  <a:pt x="857717" y="2570924"/>
                </a:lnTo>
                <a:lnTo>
                  <a:pt x="774368" y="2706477"/>
                </a:lnTo>
                <a:cubicBezTo>
                  <a:pt x="702541" y="2816515"/>
                  <a:pt x="626289" y="2915177"/>
                  <a:pt x="536128" y="2987755"/>
                </a:cubicBezTo>
                <a:lnTo>
                  <a:pt x="0" y="0"/>
                </a:lnTo>
                <a:close/>
              </a:path>
            </a:pathLst>
          </a:cu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cxnSp>
        <p:nvCxnSpPr>
          <p:cNvPr id="101" name="Straight Connector 100">
            <a:extLst>
              <a:ext uri="{FF2B5EF4-FFF2-40B4-BE49-F238E27FC236}">
                <a16:creationId xmlns:a16="http://schemas.microsoft.com/office/drawing/2014/main" id="{E13AED46-15C5-448D-AEC1-12EADD38BACB}"/>
              </a:ext>
            </a:extLst>
          </p:cNvPr>
          <p:cNvCxnSpPr>
            <a:cxnSpLocks/>
          </p:cNvCxnSpPr>
          <p:nvPr/>
        </p:nvCxnSpPr>
        <p:spPr>
          <a:xfrm flipH="1" flipV="1">
            <a:off x="10208437" y="-4542"/>
            <a:ext cx="10644" cy="1207923"/>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2" name="Oval 101">
            <a:extLst>
              <a:ext uri="{FF2B5EF4-FFF2-40B4-BE49-F238E27FC236}">
                <a16:creationId xmlns:a16="http://schemas.microsoft.com/office/drawing/2014/main" id="{DE6A66A5-2E06-4444-854C-8E19C894E073}"/>
              </a:ext>
            </a:extLst>
          </p:cNvPr>
          <p:cNvSpPr/>
          <p:nvPr/>
        </p:nvSpPr>
        <p:spPr>
          <a:xfrm>
            <a:off x="3952353" y="2658286"/>
            <a:ext cx="1006487" cy="1073861"/>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B5EE7573-C69E-43CF-A00B-81A8A7C1C780}"/>
              </a:ext>
            </a:extLst>
          </p:cNvPr>
          <p:cNvSpPr/>
          <p:nvPr/>
        </p:nvSpPr>
        <p:spPr>
          <a:xfrm>
            <a:off x="2753526" y="5400000"/>
            <a:ext cx="3233517" cy="1024486"/>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1E1294BE-2E8E-4D24-AE9A-D6B46C56BFA1}"/>
              </a:ext>
            </a:extLst>
          </p:cNvPr>
          <p:cNvSpPr/>
          <p:nvPr/>
        </p:nvSpPr>
        <p:spPr>
          <a:xfrm>
            <a:off x="6925973" y="2658286"/>
            <a:ext cx="1006487" cy="1073861"/>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F054176A-E63F-47F6-AAF2-E66E2CF2C505}"/>
              </a:ext>
            </a:extLst>
          </p:cNvPr>
          <p:cNvSpPr/>
          <p:nvPr/>
        </p:nvSpPr>
        <p:spPr>
          <a:xfrm>
            <a:off x="5727146" y="5400000"/>
            <a:ext cx="3233517" cy="1024486"/>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FD009D20-D484-4C6F-A83E-A47AE65BCF6C}"/>
              </a:ext>
            </a:extLst>
          </p:cNvPr>
          <p:cNvSpPr/>
          <p:nvPr/>
        </p:nvSpPr>
        <p:spPr>
          <a:xfrm>
            <a:off x="9790505" y="2638079"/>
            <a:ext cx="1006487" cy="1073861"/>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FF2D820F-9683-4557-8C0C-ABE8FBCA6C63}"/>
              </a:ext>
            </a:extLst>
          </p:cNvPr>
          <p:cNvSpPr/>
          <p:nvPr/>
        </p:nvSpPr>
        <p:spPr>
          <a:xfrm>
            <a:off x="8591678" y="5400000"/>
            <a:ext cx="3233517" cy="1024486"/>
          </a:xfrm>
          <a:prstGeom prst="ellipse">
            <a:avLst/>
          </a:prstGeom>
          <a:solidFill>
            <a:schemeClr val="bg1"/>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TextBox 107">
            <a:extLst>
              <a:ext uri="{FF2B5EF4-FFF2-40B4-BE49-F238E27FC236}">
                <a16:creationId xmlns:a16="http://schemas.microsoft.com/office/drawing/2014/main" id="{904E50AC-03D7-4213-AE66-768A3488B7A3}"/>
              </a:ext>
            </a:extLst>
          </p:cNvPr>
          <p:cNvSpPr txBox="1"/>
          <p:nvPr/>
        </p:nvSpPr>
        <p:spPr>
          <a:xfrm>
            <a:off x="113060" y="3429000"/>
            <a:ext cx="2668142" cy="3231654"/>
          </a:xfrm>
          <a:prstGeom prst="rect">
            <a:avLst/>
          </a:prstGeom>
          <a:noFill/>
          <a:effectLst>
            <a:glow rad="139700">
              <a:schemeClr val="accent1">
                <a:satMod val="175000"/>
                <a:alpha val="40000"/>
              </a:schemeClr>
            </a:glow>
          </a:effectLst>
        </p:spPr>
        <p:txBody>
          <a:bodyPr wrap="square" rtlCol="0">
            <a:spAutoFit/>
          </a:bodyPr>
          <a:lstStyle/>
          <a:p>
            <a:r>
              <a:rPr lang="en-GB" sz="2400" b="1" dirty="0">
                <a:solidFill>
                  <a:schemeClr val="bg1"/>
                </a:solidFill>
              </a:rPr>
              <a:t>Recommendation 1</a:t>
            </a:r>
          </a:p>
          <a:p>
            <a:pPr marL="285750" indent="-285750">
              <a:buFontTx/>
              <a:buChar char="-"/>
            </a:pPr>
            <a:r>
              <a:rPr lang="en-US" b="1" dirty="0"/>
              <a:t>Bank should target customers with credit score between 792 and 981 to sell PPI products.</a:t>
            </a:r>
          </a:p>
          <a:p>
            <a:pPr marL="285750" indent="-285750">
              <a:buFontTx/>
              <a:buChar char="-"/>
            </a:pPr>
            <a:r>
              <a:rPr lang="en-US" b="1" dirty="0"/>
              <a:t> Customers with credit score between 855 and 918 can be approached for Joint PPI and PPI LCI</a:t>
            </a:r>
          </a:p>
        </p:txBody>
      </p:sp>
      <p:sp>
        <p:nvSpPr>
          <p:cNvPr id="109" name="TextBox 108">
            <a:extLst>
              <a:ext uri="{FF2B5EF4-FFF2-40B4-BE49-F238E27FC236}">
                <a16:creationId xmlns:a16="http://schemas.microsoft.com/office/drawing/2014/main" id="{92467E09-032C-418F-8341-490D1583E7AC}"/>
              </a:ext>
            </a:extLst>
          </p:cNvPr>
          <p:cNvSpPr txBox="1"/>
          <p:nvPr/>
        </p:nvSpPr>
        <p:spPr>
          <a:xfrm>
            <a:off x="2998932" y="3429000"/>
            <a:ext cx="3126134" cy="2954655"/>
          </a:xfrm>
          <a:prstGeom prst="rect">
            <a:avLst/>
          </a:prstGeom>
          <a:noFill/>
        </p:spPr>
        <p:txBody>
          <a:bodyPr wrap="square" rtlCol="0">
            <a:spAutoFit/>
          </a:bodyPr>
          <a:lstStyle/>
          <a:p>
            <a:r>
              <a:rPr lang="en-GB" sz="2400" b="1" dirty="0">
                <a:solidFill>
                  <a:schemeClr val="bg1"/>
                </a:solidFill>
              </a:rPr>
              <a:t>Recommendation 2</a:t>
            </a:r>
          </a:p>
          <a:p>
            <a:pPr marL="285750" indent="-285750">
              <a:buFontTx/>
              <a:buChar char="-"/>
            </a:pPr>
            <a:r>
              <a:rPr lang="en-US" b="1" dirty="0"/>
              <a:t>Customers with income range from medium to high (3-6)can be approached for PPI and it is  highly likely that people with high income(6) can buy insurance.</a:t>
            </a:r>
          </a:p>
          <a:p>
            <a:r>
              <a:rPr lang="en-US" b="1" dirty="0"/>
              <a:t>- People prefer PPI_single over others.</a:t>
            </a:r>
            <a:endParaRPr lang="en-GB" b="1" dirty="0"/>
          </a:p>
        </p:txBody>
      </p:sp>
      <p:sp>
        <p:nvSpPr>
          <p:cNvPr id="110" name="TextBox 109">
            <a:extLst>
              <a:ext uri="{FF2B5EF4-FFF2-40B4-BE49-F238E27FC236}">
                <a16:creationId xmlns:a16="http://schemas.microsoft.com/office/drawing/2014/main" id="{62C2D84A-D436-4B7C-BD1E-1034CF91084D}"/>
              </a:ext>
            </a:extLst>
          </p:cNvPr>
          <p:cNvSpPr txBox="1"/>
          <p:nvPr/>
        </p:nvSpPr>
        <p:spPr>
          <a:xfrm>
            <a:off x="6145483" y="3429000"/>
            <a:ext cx="2800205" cy="3508653"/>
          </a:xfrm>
          <a:prstGeom prst="rect">
            <a:avLst/>
          </a:prstGeom>
          <a:noFill/>
        </p:spPr>
        <p:txBody>
          <a:bodyPr wrap="square" rtlCol="0">
            <a:spAutoFit/>
          </a:bodyPr>
          <a:lstStyle/>
          <a:p>
            <a:r>
              <a:rPr lang="en-GB" sz="2400" b="1" dirty="0">
                <a:solidFill>
                  <a:schemeClr val="bg1"/>
                </a:solidFill>
              </a:rPr>
              <a:t>Recommendation 3</a:t>
            </a:r>
          </a:p>
          <a:p>
            <a:pPr marL="285750" indent="-285750">
              <a:buFontTx/>
              <a:buChar char="-"/>
            </a:pPr>
            <a:r>
              <a:rPr lang="en-US" b="1" dirty="0"/>
              <a:t>PPI products can be targeted to customers with a value of property between 0 and 349500, with Net advance between 3447 to 12287 and with loans of Annual Percentage Rate between 6 to 30.</a:t>
            </a:r>
          </a:p>
          <a:p>
            <a:endParaRPr lang="en-US" b="1" dirty="0"/>
          </a:p>
          <a:p>
            <a:endParaRPr lang="en-GB" b="1" dirty="0"/>
          </a:p>
        </p:txBody>
      </p:sp>
      <p:sp>
        <p:nvSpPr>
          <p:cNvPr id="111" name="TextBox 110">
            <a:extLst>
              <a:ext uri="{FF2B5EF4-FFF2-40B4-BE49-F238E27FC236}">
                <a16:creationId xmlns:a16="http://schemas.microsoft.com/office/drawing/2014/main" id="{7C36FDE7-ED45-44A4-9E73-E79CD9D3A3F1}"/>
              </a:ext>
            </a:extLst>
          </p:cNvPr>
          <p:cNvSpPr txBox="1"/>
          <p:nvPr/>
        </p:nvSpPr>
        <p:spPr>
          <a:xfrm>
            <a:off x="8988678" y="3428999"/>
            <a:ext cx="3233517" cy="3508653"/>
          </a:xfrm>
          <a:prstGeom prst="rect">
            <a:avLst/>
          </a:prstGeom>
          <a:noFill/>
        </p:spPr>
        <p:txBody>
          <a:bodyPr wrap="square" rtlCol="0">
            <a:spAutoFit/>
          </a:bodyPr>
          <a:lstStyle/>
          <a:p>
            <a:r>
              <a:rPr lang="en-GB" sz="2400" b="1" dirty="0">
                <a:solidFill>
                  <a:schemeClr val="bg1"/>
                </a:solidFill>
              </a:rPr>
              <a:t>Recommendation 4</a:t>
            </a:r>
          </a:p>
          <a:p>
            <a:r>
              <a:rPr lang="en-US" b="1" dirty="0"/>
              <a:t>Customers with Unsecured Loan type with term plan between 2 to 5 years and 10 years with low outstanding with 9 accounts and aged between 30-55 can buy insurance who are Full time permanent employees for 60-120 days and who are with bank for 70-278 can be approached for insurance.</a:t>
            </a:r>
          </a:p>
          <a:p>
            <a:endParaRPr lang="en-GB" b="1" dirty="0"/>
          </a:p>
        </p:txBody>
      </p:sp>
    </p:spTree>
    <p:extLst>
      <p:ext uri="{BB962C8B-B14F-4D97-AF65-F5344CB8AC3E}">
        <p14:creationId xmlns:p14="http://schemas.microsoft.com/office/powerpoint/2010/main" val="421111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6" presetClass="emph" presetSubtype="0" fill="hold" grpId="1" nodeType="withEffect">
                                  <p:stCondLst>
                                    <p:cond delay="0"/>
                                  </p:stCondLst>
                                  <p:childTnLst>
                                    <p:animScale>
                                      <p:cBhvr>
                                        <p:cTn id="11" dur="2000" fill="hold"/>
                                        <p:tgtEl>
                                          <p:spTgt spid="10"/>
                                        </p:tgtEl>
                                      </p:cBhvr>
                                      <p:by x="150000" y="150000"/>
                                    </p:animScale>
                                  </p:childTnLst>
                                </p:cTn>
                              </p:par>
                              <p:par>
                                <p:cTn id="12" presetID="47" presetClass="entr" presetSubtype="0" fill="hold" grpId="0" nodeType="withEffect">
                                  <p:stCondLst>
                                    <p:cond delay="0"/>
                                  </p:stCondLst>
                                  <p:childTnLst>
                                    <p:set>
                                      <p:cBhvr>
                                        <p:cTn id="13" dur="1" fill="hold">
                                          <p:stCondLst>
                                            <p:cond delay="0"/>
                                          </p:stCondLst>
                                        </p:cTn>
                                        <p:tgtEl>
                                          <p:spTgt spid="108"/>
                                        </p:tgtEl>
                                        <p:attrNameLst>
                                          <p:attrName>style.visibility</p:attrName>
                                        </p:attrNameLst>
                                      </p:cBhvr>
                                      <p:to>
                                        <p:strVal val="visible"/>
                                      </p:to>
                                    </p:set>
                                    <p:animEffect transition="in" filter="fade">
                                      <p:cBhvr>
                                        <p:cTn id="14" dur="1000"/>
                                        <p:tgtEl>
                                          <p:spTgt spid="108"/>
                                        </p:tgtEl>
                                      </p:cBhvr>
                                    </p:animEffect>
                                    <p:anim calcmode="lin" valueType="num">
                                      <p:cBhvr>
                                        <p:cTn id="15" dur="1000" fill="hold"/>
                                        <p:tgtEl>
                                          <p:spTgt spid="108"/>
                                        </p:tgtEl>
                                        <p:attrNameLst>
                                          <p:attrName>ppt_x</p:attrName>
                                        </p:attrNameLst>
                                      </p:cBhvr>
                                      <p:tavLst>
                                        <p:tav tm="0">
                                          <p:val>
                                            <p:strVal val="#ppt_x"/>
                                          </p:val>
                                        </p:tav>
                                        <p:tav tm="100000">
                                          <p:val>
                                            <p:strVal val="#ppt_x"/>
                                          </p:val>
                                        </p:tav>
                                      </p:tavLst>
                                    </p:anim>
                                    <p:anim calcmode="lin" valueType="num">
                                      <p:cBhvr>
                                        <p:cTn id="16" dur="1000" fill="hold"/>
                                        <p:tgtEl>
                                          <p:spTgt spid="108"/>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fade">
                                      <p:cBhvr>
                                        <p:cTn id="19" dur="1000"/>
                                        <p:tgtEl>
                                          <p:spTgt spid="66"/>
                                        </p:tgtEl>
                                      </p:cBhvr>
                                    </p:animEffect>
                                    <p:anim calcmode="lin" valueType="num">
                                      <p:cBhvr>
                                        <p:cTn id="20" dur="1000" fill="hold"/>
                                        <p:tgtEl>
                                          <p:spTgt spid="66"/>
                                        </p:tgtEl>
                                        <p:attrNameLst>
                                          <p:attrName>ppt_x</p:attrName>
                                        </p:attrNameLst>
                                      </p:cBhvr>
                                      <p:tavLst>
                                        <p:tav tm="0">
                                          <p:val>
                                            <p:strVal val="#ppt_x"/>
                                          </p:val>
                                        </p:tav>
                                        <p:tav tm="100000">
                                          <p:val>
                                            <p:strVal val="#ppt_x"/>
                                          </p:val>
                                        </p:tav>
                                      </p:tavLst>
                                    </p:anim>
                                    <p:anim calcmode="lin" valueType="num">
                                      <p:cBhvr>
                                        <p:cTn id="21"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102"/>
                                        </p:tgtEl>
                                        <p:attrNameLst>
                                          <p:attrName>style.visibility</p:attrName>
                                        </p:attrNameLst>
                                      </p:cBhvr>
                                      <p:to>
                                        <p:strVal val="visible"/>
                                      </p:to>
                                    </p:set>
                                    <p:animEffect transition="in" filter="fade">
                                      <p:cBhvr>
                                        <p:cTn id="26" dur="1000"/>
                                        <p:tgtEl>
                                          <p:spTgt spid="102"/>
                                        </p:tgtEl>
                                      </p:cBhvr>
                                    </p:animEffect>
                                    <p:anim calcmode="lin" valueType="num">
                                      <p:cBhvr>
                                        <p:cTn id="27" dur="1000" fill="hold"/>
                                        <p:tgtEl>
                                          <p:spTgt spid="102"/>
                                        </p:tgtEl>
                                        <p:attrNameLst>
                                          <p:attrName>ppt_x</p:attrName>
                                        </p:attrNameLst>
                                      </p:cBhvr>
                                      <p:tavLst>
                                        <p:tav tm="0">
                                          <p:val>
                                            <p:strVal val="#ppt_x"/>
                                          </p:val>
                                        </p:tav>
                                        <p:tav tm="100000">
                                          <p:val>
                                            <p:strVal val="#ppt_x"/>
                                          </p:val>
                                        </p:tav>
                                      </p:tavLst>
                                    </p:anim>
                                    <p:anim calcmode="lin" valueType="num">
                                      <p:cBhvr>
                                        <p:cTn id="28" dur="1000" fill="hold"/>
                                        <p:tgtEl>
                                          <p:spTgt spid="102"/>
                                        </p:tgtEl>
                                        <p:attrNameLst>
                                          <p:attrName>ppt_y</p:attrName>
                                        </p:attrNameLst>
                                      </p:cBhvr>
                                      <p:tavLst>
                                        <p:tav tm="0">
                                          <p:val>
                                            <p:strVal val="#ppt_y-.1"/>
                                          </p:val>
                                        </p:tav>
                                        <p:tav tm="100000">
                                          <p:val>
                                            <p:strVal val="#ppt_y"/>
                                          </p:val>
                                        </p:tav>
                                      </p:tavLst>
                                    </p:anim>
                                  </p:childTnLst>
                                </p:cTn>
                              </p:par>
                              <p:par>
                                <p:cTn id="29" presetID="6" presetClass="emph" presetSubtype="0" fill="hold" grpId="1" nodeType="withEffect">
                                  <p:stCondLst>
                                    <p:cond delay="0"/>
                                  </p:stCondLst>
                                  <p:childTnLst>
                                    <p:animScale>
                                      <p:cBhvr>
                                        <p:cTn id="30" dur="2000" fill="hold"/>
                                        <p:tgtEl>
                                          <p:spTgt spid="102"/>
                                        </p:tgtEl>
                                      </p:cBhvr>
                                      <p:by x="150000" y="150000"/>
                                    </p:animScale>
                                  </p:childTnLst>
                                </p:cTn>
                              </p:par>
                              <p:par>
                                <p:cTn id="31" presetID="47" presetClass="entr" presetSubtype="0" fill="hold" grpId="0" nodeType="withEffect">
                                  <p:stCondLst>
                                    <p:cond delay="0"/>
                                  </p:stCondLst>
                                  <p:childTnLst>
                                    <p:set>
                                      <p:cBhvr>
                                        <p:cTn id="32" dur="1" fill="hold">
                                          <p:stCondLst>
                                            <p:cond delay="0"/>
                                          </p:stCondLst>
                                        </p:cTn>
                                        <p:tgtEl>
                                          <p:spTgt spid="103"/>
                                        </p:tgtEl>
                                        <p:attrNameLst>
                                          <p:attrName>style.visibility</p:attrName>
                                        </p:attrNameLst>
                                      </p:cBhvr>
                                      <p:to>
                                        <p:strVal val="visible"/>
                                      </p:to>
                                    </p:set>
                                    <p:animEffect transition="in" filter="fade">
                                      <p:cBhvr>
                                        <p:cTn id="33" dur="1000"/>
                                        <p:tgtEl>
                                          <p:spTgt spid="103"/>
                                        </p:tgtEl>
                                      </p:cBhvr>
                                    </p:animEffect>
                                    <p:anim calcmode="lin" valueType="num">
                                      <p:cBhvr>
                                        <p:cTn id="34" dur="1000" fill="hold"/>
                                        <p:tgtEl>
                                          <p:spTgt spid="103"/>
                                        </p:tgtEl>
                                        <p:attrNameLst>
                                          <p:attrName>ppt_x</p:attrName>
                                        </p:attrNameLst>
                                      </p:cBhvr>
                                      <p:tavLst>
                                        <p:tav tm="0">
                                          <p:val>
                                            <p:strVal val="#ppt_x"/>
                                          </p:val>
                                        </p:tav>
                                        <p:tav tm="100000">
                                          <p:val>
                                            <p:strVal val="#ppt_x"/>
                                          </p:val>
                                        </p:tav>
                                      </p:tavLst>
                                    </p:anim>
                                    <p:anim calcmode="lin" valueType="num">
                                      <p:cBhvr>
                                        <p:cTn id="35" dur="1000" fill="hold"/>
                                        <p:tgtEl>
                                          <p:spTgt spid="103"/>
                                        </p:tgtEl>
                                        <p:attrNameLst>
                                          <p:attrName>ppt_y</p:attrName>
                                        </p:attrNameLst>
                                      </p:cBhvr>
                                      <p:tavLst>
                                        <p:tav tm="0">
                                          <p:val>
                                            <p:strVal val="#ppt_y-.1"/>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109"/>
                                        </p:tgtEl>
                                        <p:attrNameLst>
                                          <p:attrName>style.visibility</p:attrName>
                                        </p:attrNameLst>
                                      </p:cBhvr>
                                      <p:to>
                                        <p:strVal val="visible"/>
                                      </p:to>
                                    </p:set>
                                    <p:animEffect transition="in" filter="fade">
                                      <p:cBhvr>
                                        <p:cTn id="38" dur="1000"/>
                                        <p:tgtEl>
                                          <p:spTgt spid="109"/>
                                        </p:tgtEl>
                                      </p:cBhvr>
                                    </p:animEffect>
                                    <p:anim calcmode="lin" valueType="num">
                                      <p:cBhvr>
                                        <p:cTn id="39" dur="1000" fill="hold"/>
                                        <p:tgtEl>
                                          <p:spTgt spid="109"/>
                                        </p:tgtEl>
                                        <p:attrNameLst>
                                          <p:attrName>ppt_x</p:attrName>
                                        </p:attrNameLst>
                                      </p:cBhvr>
                                      <p:tavLst>
                                        <p:tav tm="0">
                                          <p:val>
                                            <p:strVal val="#ppt_x"/>
                                          </p:val>
                                        </p:tav>
                                        <p:tav tm="100000">
                                          <p:val>
                                            <p:strVal val="#ppt_x"/>
                                          </p:val>
                                        </p:tav>
                                      </p:tavLst>
                                    </p:anim>
                                    <p:anim calcmode="lin" valueType="num">
                                      <p:cBhvr>
                                        <p:cTn id="40" dur="1000" fill="hold"/>
                                        <p:tgtEl>
                                          <p:spTgt spid="109"/>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7" presetClass="entr" presetSubtype="0" fill="hold" grpId="0" nodeType="clickEffect">
                                  <p:stCondLst>
                                    <p:cond delay="0"/>
                                  </p:stCondLst>
                                  <p:childTnLst>
                                    <p:set>
                                      <p:cBhvr>
                                        <p:cTn id="44" dur="1" fill="hold">
                                          <p:stCondLst>
                                            <p:cond delay="0"/>
                                          </p:stCondLst>
                                        </p:cTn>
                                        <p:tgtEl>
                                          <p:spTgt spid="104"/>
                                        </p:tgtEl>
                                        <p:attrNameLst>
                                          <p:attrName>style.visibility</p:attrName>
                                        </p:attrNameLst>
                                      </p:cBhvr>
                                      <p:to>
                                        <p:strVal val="visible"/>
                                      </p:to>
                                    </p:set>
                                    <p:animEffect transition="in" filter="fade">
                                      <p:cBhvr>
                                        <p:cTn id="45" dur="1000"/>
                                        <p:tgtEl>
                                          <p:spTgt spid="104"/>
                                        </p:tgtEl>
                                      </p:cBhvr>
                                    </p:animEffect>
                                    <p:anim calcmode="lin" valueType="num">
                                      <p:cBhvr>
                                        <p:cTn id="46" dur="1000" fill="hold"/>
                                        <p:tgtEl>
                                          <p:spTgt spid="104"/>
                                        </p:tgtEl>
                                        <p:attrNameLst>
                                          <p:attrName>ppt_x</p:attrName>
                                        </p:attrNameLst>
                                      </p:cBhvr>
                                      <p:tavLst>
                                        <p:tav tm="0">
                                          <p:val>
                                            <p:strVal val="#ppt_x"/>
                                          </p:val>
                                        </p:tav>
                                        <p:tav tm="100000">
                                          <p:val>
                                            <p:strVal val="#ppt_x"/>
                                          </p:val>
                                        </p:tav>
                                      </p:tavLst>
                                    </p:anim>
                                    <p:anim calcmode="lin" valueType="num">
                                      <p:cBhvr>
                                        <p:cTn id="47" dur="1000" fill="hold"/>
                                        <p:tgtEl>
                                          <p:spTgt spid="104"/>
                                        </p:tgtEl>
                                        <p:attrNameLst>
                                          <p:attrName>ppt_y</p:attrName>
                                        </p:attrNameLst>
                                      </p:cBhvr>
                                      <p:tavLst>
                                        <p:tav tm="0">
                                          <p:val>
                                            <p:strVal val="#ppt_y-.1"/>
                                          </p:val>
                                        </p:tav>
                                        <p:tav tm="100000">
                                          <p:val>
                                            <p:strVal val="#ppt_y"/>
                                          </p:val>
                                        </p:tav>
                                      </p:tavLst>
                                    </p:anim>
                                  </p:childTnLst>
                                </p:cTn>
                              </p:par>
                              <p:par>
                                <p:cTn id="48" presetID="6" presetClass="emph" presetSubtype="0" fill="hold" grpId="1" nodeType="withEffect">
                                  <p:stCondLst>
                                    <p:cond delay="0"/>
                                  </p:stCondLst>
                                  <p:childTnLst>
                                    <p:animScale>
                                      <p:cBhvr>
                                        <p:cTn id="49" dur="2000" fill="hold"/>
                                        <p:tgtEl>
                                          <p:spTgt spid="104"/>
                                        </p:tgtEl>
                                      </p:cBhvr>
                                      <p:by x="150000" y="150000"/>
                                    </p:animScale>
                                  </p:childTnLst>
                                </p:cTn>
                              </p:par>
                              <p:par>
                                <p:cTn id="50" presetID="47" presetClass="entr" presetSubtype="0" fill="hold" grpId="0" nodeType="with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fade">
                                      <p:cBhvr>
                                        <p:cTn id="52" dur="1000"/>
                                        <p:tgtEl>
                                          <p:spTgt spid="105"/>
                                        </p:tgtEl>
                                      </p:cBhvr>
                                    </p:animEffect>
                                    <p:anim calcmode="lin" valueType="num">
                                      <p:cBhvr>
                                        <p:cTn id="53" dur="1000" fill="hold"/>
                                        <p:tgtEl>
                                          <p:spTgt spid="105"/>
                                        </p:tgtEl>
                                        <p:attrNameLst>
                                          <p:attrName>ppt_x</p:attrName>
                                        </p:attrNameLst>
                                      </p:cBhvr>
                                      <p:tavLst>
                                        <p:tav tm="0">
                                          <p:val>
                                            <p:strVal val="#ppt_x"/>
                                          </p:val>
                                        </p:tav>
                                        <p:tav tm="100000">
                                          <p:val>
                                            <p:strVal val="#ppt_x"/>
                                          </p:val>
                                        </p:tav>
                                      </p:tavLst>
                                    </p:anim>
                                    <p:anim calcmode="lin" valueType="num">
                                      <p:cBhvr>
                                        <p:cTn id="54" dur="1000" fill="hold"/>
                                        <p:tgtEl>
                                          <p:spTgt spid="105"/>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110"/>
                                        </p:tgtEl>
                                        <p:attrNameLst>
                                          <p:attrName>style.visibility</p:attrName>
                                        </p:attrNameLst>
                                      </p:cBhvr>
                                      <p:to>
                                        <p:strVal val="visible"/>
                                      </p:to>
                                    </p:set>
                                    <p:animEffect transition="in" filter="fade">
                                      <p:cBhvr>
                                        <p:cTn id="57" dur="1000"/>
                                        <p:tgtEl>
                                          <p:spTgt spid="110"/>
                                        </p:tgtEl>
                                      </p:cBhvr>
                                    </p:animEffect>
                                    <p:anim calcmode="lin" valueType="num">
                                      <p:cBhvr>
                                        <p:cTn id="58" dur="1000" fill="hold"/>
                                        <p:tgtEl>
                                          <p:spTgt spid="110"/>
                                        </p:tgtEl>
                                        <p:attrNameLst>
                                          <p:attrName>ppt_x</p:attrName>
                                        </p:attrNameLst>
                                      </p:cBhvr>
                                      <p:tavLst>
                                        <p:tav tm="0">
                                          <p:val>
                                            <p:strVal val="#ppt_x"/>
                                          </p:val>
                                        </p:tav>
                                        <p:tav tm="100000">
                                          <p:val>
                                            <p:strVal val="#ppt_x"/>
                                          </p:val>
                                        </p:tav>
                                      </p:tavLst>
                                    </p:anim>
                                    <p:anim calcmode="lin" valueType="num">
                                      <p:cBhvr>
                                        <p:cTn id="59"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7" presetClass="entr" presetSubtype="0" fill="hold" grpId="0" nodeType="clickEffect">
                                  <p:stCondLst>
                                    <p:cond delay="0"/>
                                  </p:stCondLst>
                                  <p:childTnLst>
                                    <p:set>
                                      <p:cBhvr>
                                        <p:cTn id="63" dur="1" fill="hold">
                                          <p:stCondLst>
                                            <p:cond delay="0"/>
                                          </p:stCondLst>
                                        </p:cTn>
                                        <p:tgtEl>
                                          <p:spTgt spid="106"/>
                                        </p:tgtEl>
                                        <p:attrNameLst>
                                          <p:attrName>style.visibility</p:attrName>
                                        </p:attrNameLst>
                                      </p:cBhvr>
                                      <p:to>
                                        <p:strVal val="visible"/>
                                      </p:to>
                                    </p:set>
                                    <p:animEffect transition="in" filter="fade">
                                      <p:cBhvr>
                                        <p:cTn id="64" dur="1000"/>
                                        <p:tgtEl>
                                          <p:spTgt spid="106"/>
                                        </p:tgtEl>
                                      </p:cBhvr>
                                    </p:animEffect>
                                    <p:anim calcmode="lin" valueType="num">
                                      <p:cBhvr>
                                        <p:cTn id="65" dur="1000" fill="hold"/>
                                        <p:tgtEl>
                                          <p:spTgt spid="106"/>
                                        </p:tgtEl>
                                        <p:attrNameLst>
                                          <p:attrName>ppt_x</p:attrName>
                                        </p:attrNameLst>
                                      </p:cBhvr>
                                      <p:tavLst>
                                        <p:tav tm="0">
                                          <p:val>
                                            <p:strVal val="#ppt_x"/>
                                          </p:val>
                                        </p:tav>
                                        <p:tav tm="100000">
                                          <p:val>
                                            <p:strVal val="#ppt_x"/>
                                          </p:val>
                                        </p:tav>
                                      </p:tavLst>
                                    </p:anim>
                                    <p:anim calcmode="lin" valueType="num">
                                      <p:cBhvr>
                                        <p:cTn id="66" dur="1000" fill="hold"/>
                                        <p:tgtEl>
                                          <p:spTgt spid="106"/>
                                        </p:tgtEl>
                                        <p:attrNameLst>
                                          <p:attrName>ppt_y</p:attrName>
                                        </p:attrNameLst>
                                      </p:cBhvr>
                                      <p:tavLst>
                                        <p:tav tm="0">
                                          <p:val>
                                            <p:strVal val="#ppt_y-.1"/>
                                          </p:val>
                                        </p:tav>
                                        <p:tav tm="100000">
                                          <p:val>
                                            <p:strVal val="#ppt_y"/>
                                          </p:val>
                                        </p:tav>
                                      </p:tavLst>
                                    </p:anim>
                                  </p:childTnLst>
                                </p:cTn>
                              </p:par>
                              <p:par>
                                <p:cTn id="67" presetID="6" presetClass="emph" presetSubtype="0" fill="hold" grpId="1" nodeType="withEffect">
                                  <p:stCondLst>
                                    <p:cond delay="0"/>
                                  </p:stCondLst>
                                  <p:childTnLst>
                                    <p:animScale>
                                      <p:cBhvr>
                                        <p:cTn id="68" dur="2000" fill="hold"/>
                                        <p:tgtEl>
                                          <p:spTgt spid="106"/>
                                        </p:tgtEl>
                                      </p:cBhvr>
                                      <p:by x="150000" y="150000"/>
                                    </p:animScale>
                                  </p:childTnLst>
                                </p:cTn>
                              </p:par>
                              <p:par>
                                <p:cTn id="69" presetID="47" presetClass="entr" presetSubtype="0" fill="hold" grpId="0" nodeType="withEffect">
                                  <p:stCondLst>
                                    <p:cond delay="0"/>
                                  </p:stCondLst>
                                  <p:childTnLst>
                                    <p:set>
                                      <p:cBhvr>
                                        <p:cTn id="70" dur="1" fill="hold">
                                          <p:stCondLst>
                                            <p:cond delay="0"/>
                                          </p:stCondLst>
                                        </p:cTn>
                                        <p:tgtEl>
                                          <p:spTgt spid="107"/>
                                        </p:tgtEl>
                                        <p:attrNameLst>
                                          <p:attrName>style.visibility</p:attrName>
                                        </p:attrNameLst>
                                      </p:cBhvr>
                                      <p:to>
                                        <p:strVal val="visible"/>
                                      </p:to>
                                    </p:set>
                                    <p:animEffect transition="in" filter="fade">
                                      <p:cBhvr>
                                        <p:cTn id="71" dur="1000"/>
                                        <p:tgtEl>
                                          <p:spTgt spid="107"/>
                                        </p:tgtEl>
                                      </p:cBhvr>
                                    </p:animEffect>
                                    <p:anim calcmode="lin" valueType="num">
                                      <p:cBhvr>
                                        <p:cTn id="72" dur="1000" fill="hold"/>
                                        <p:tgtEl>
                                          <p:spTgt spid="107"/>
                                        </p:tgtEl>
                                        <p:attrNameLst>
                                          <p:attrName>ppt_x</p:attrName>
                                        </p:attrNameLst>
                                      </p:cBhvr>
                                      <p:tavLst>
                                        <p:tav tm="0">
                                          <p:val>
                                            <p:strVal val="#ppt_x"/>
                                          </p:val>
                                        </p:tav>
                                        <p:tav tm="100000">
                                          <p:val>
                                            <p:strVal val="#ppt_x"/>
                                          </p:val>
                                        </p:tav>
                                      </p:tavLst>
                                    </p:anim>
                                    <p:anim calcmode="lin" valueType="num">
                                      <p:cBhvr>
                                        <p:cTn id="73" dur="1000" fill="hold"/>
                                        <p:tgtEl>
                                          <p:spTgt spid="107"/>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111"/>
                                        </p:tgtEl>
                                        <p:attrNameLst>
                                          <p:attrName>style.visibility</p:attrName>
                                        </p:attrNameLst>
                                      </p:cBhvr>
                                      <p:to>
                                        <p:strVal val="visible"/>
                                      </p:to>
                                    </p:set>
                                    <p:animEffect transition="in" filter="fade">
                                      <p:cBhvr>
                                        <p:cTn id="76" dur="1000"/>
                                        <p:tgtEl>
                                          <p:spTgt spid="111"/>
                                        </p:tgtEl>
                                      </p:cBhvr>
                                    </p:animEffect>
                                    <p:anim calcmode="lin" valueType="num">
                                      <p:cBhvr>
                                        <p:cTn id="77" dur="1000" fill="hold"/>
                                        <p:tgtEl>
                                          <p:spTgt spid="111"/>
                                        </p:tgtEl>
                                        <p:attrNameLst>
                                          <p:attrName>ppt_x</p:attrName>
                                        </p:attrNameLst>
                                      </p:cBhvr>
                                      <p:tavLst>
                                        <p:tav tm="0">
                                          <p:val>
                                            <p:strVal val="#ppt_x"/>
                                          </p:val>
                                        </p:tav>
                                        <p:tav tm="100000">
                                          <p:val>
                                            <p:strVal val="#ppt_x"/>
                                          </p:val>
                                        </p:tav>
                                      </p:tavLst>
                                    </p:anim>
                                    <p:anim calcmode="lin" valueType="num">
                                      <p:cBhvr>
                                        <p:cTn id="78"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66" grpId="0" animBg="1"/>
      <p:bldP spid="102" grpId="0" animBg="1"/>
      <p:bldP spid="102" grpId="1" animBg="1"/>
      <p:bldP spid="103" grpId="0" animBg="1"/>
      <p:bldP spid="104" grpId="0" animBg="1"/>
      <p:bldP spid="104" grpId="1" animBg="1"/>
      <p:bldP spid="105" grpId="0" animBg="1"/>
      <p:bldP spid="106" grpId="0" animBg="1"/>
      <p:bldP spid="106" grpId="1" animBg="1"/>
      <p:bldP spid="107" grpId="0" animBg="1"/>
      <p:bldP spid="108" grpId="0"/>
      <p:bldP spid="109" grpId="0"/>
      <p:bldP spid="110" grpId="0"/>
      <p:bldP spid="1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Shape 55">
            <a:extLst>
              <a:ext uri="{FF2B5EF4-FFF2-40B4-BE49-F238E27FC236}">
                <a16:creationId xmlns:a16="http://schemas.microsoft.com/office/drawing/2014/main" id="{951C4AF7-4D94-429A-A3A8-60A78F3BECCC}"/>
              </a:ext>
            </a:extLst>
          </p:cNvPr>
          <p:cNvSpPr/>
          <p:nvPr/>
        </p:nvSpPr>
        <p:spPr>
          <a:xfrm>
            <a:off x="0" y="0"/>
            <a:ext cx="7774142" cy="4893610"/>
          </a:xfrm>
          <a:custGeom>
            <a:avLst/>
            <a:gdLst>
              <a:gd name="connsiteX0" fmla="*/ 0 w 7774142"/>
              <a:gd name="connsiteY0" fmla="*/ 0 h 4893610"/>
              <a:gd name="connsiteX1" fmla="*/ 7038525 w 7774142"/>
              <a:gd name="connsiteY1" fmla="*/ 0 h 4893610"/>
              <a:gd name="connsiteX2" fmla="*/ 7774142 w 7774142"/>
              <a:gd name="connsiteY2" fmla="*/ 1914291 h 4893610"/>
              <a:gd name="connsiteX3" fmla="*/ 21079 w 7774142"/>
              <a:gd name="connsiteY3" fmla="*/ 4893610 h 4893610"/>
              <a:gd name="connsiteX4" fmla="*/ 0 w 7774142"/>
              <a:gd name="connsiteY4" fmla="*/ 4838757 h 4893610"/>
              <a:gd name="connsiteX5" fmla="*/ 0 w 7774142"/>
              <a:gd name="connsiteY5" fmla="*/ 0 h 489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142" h="4893610">
                <a:moveTo>
                  <a:pt x="0" y="0"/>
                </a:moveTo>
                <a:lnTo>
                  <a:pt x="7038525" y="0"/>
                </a:lnTo>
                <a:lnTo>
                  <a:pt x="7774142" y="1914291"/>
                </a:lnTo>
                <a:lnTo>
                  <a:pt x="21079" y="4893610"/>
                </a:lnTo>
                <a:lnTo>
                  <a:pt x="0" y="4838757"/>
                </a:lnTo>
                <a:lnTo>
                  <a:pt x="0" y="0"/>
                </a:lnTo>
                <a:close/>
              </a:path>
            </a:pathLst>
          </a:custGeom>
          <a:solidFill>
            <a:schemeClr val="bg1">
              <a:lumMod val="9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TextBox 1">
            <a:extLst>
              <a:ext uri="{FF2B5EF4-FFF2-40B4-BE49-F238E27FC236}">
                <a16:creationId xmlns:a16="http://schemas.microsoft.com/office/drawing/2014/main" id="{9B6C73F8-EB67-44D6-AFB6-C4EADE6AC855}"/>
              </a:ext>
            </a:extLst>
          </p:cNvPr>
          <p:cNvSpPr txBox="1"/>
          <p:nvPr/>
        </p:nvSpPr>
        <p:spPr>
          <a:xfrm>
            <a:off x="3486421" y="0"/>
            <a:ext cx="7087049" cy="584775"/>
          </a:xfrm>
          <a:prstGeom prst="rect">
            <a:avLst/>
          </a:prstGeom>
          <a:noFill/>
        </p:spPr>
        <p:txBody>
          <a:bodyPr wrap="square" rtlCol="0">
            <a:spAutoFit/>
          </a:bodyPr>
          <a:lstStyle/>
          <a:p>
            <a:r>
              <a:rPr lang="en-GB" sz="3200" b="1" dirty="0">
                <a:solidFill>
                  <a:schemeClr val="bg1"/>
                </a:solidFill>
              </a:rPr>
              <a:t>Potential Benefits of Cross-Selling</a:t>
            </a:r>
          </a:p>
        </p:txBody>
      </p:sp>
      <p:sp>
        <p:nvSpPr>
          <p:cNvPr id="5" name="Frame 4">
            <a:extLst>
              <a:ext uri="{FF2B5EF4-FFF2-40B4-BE49-F238E27FC236}">
                <a16:creationId xmlns:a16="http://schemas.microsoft.com/office/drawing/2014/main" id="{6D05094F-95B2-4660-9926-B21D8A115EF8}"/>
              </a:ext>
            </a:extLst>
          </p:cNvPr>
          <p:cNvSpPr/>
          <p:nvPr/>
        </p:nvSpPr>
        <p:spPr>
          <a:xfrm>
            <a:off x="219277" y="738296"/>
            <a:ext cx="2880000" cy="5181800"/>
          </a:xfrm>
          <a:prstGeom prst="frame">
            <a:avLst>
              <a:gd name="adj1" fmla="val 6639"/>
            </a:avLst>
          </a:prstGeom>
          <a:solidFill>
            <a:srgbClr val="A34A2E"/>
          </a:solidFill>
          <a:ln>
            <a:noFill/>
          </a:ln>
          <a:effectLst>
            <a:glow rad="101600">
              <a:schemeClr val="bg2">
                <a:lumMod val="90000"/>
                <a:alpha val="40000"/>
              </a:schemeClr>
            </a:glow>
            <a:innerShdw blurRad="1397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1" name="Rectangle 20">
            <a:extLst>
              <a:ext uri="{FF2B5EF4-FFF2-40B4-BE49-F238E27FC236}">
                <a16:creationId xmlns:a16="http://schemas.microsoft.com/office/drawing/2014/main" id="{3CA679CB-2CA6-46CF-BAB0-FD851E0BD0A4}"/>
              </a:ext>
            </a:extLst>
          </p:cNvPr>
          <p:cNvSpPr/>
          <p:nvPr/>
        </p:nvSpPr>
        <p:spPr>
          <a:xfrm>
            <a:off x="507277" y="1033001"/>
            <a:ext cx="2304000" cy="4592390"/>
          </a:xfrm>
          <a:prstGeom prst="rect">
            <a:avLst/>
          </a:prstGeom>
          <a:solidFill>
            <a:srgbClr val="95AD7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 name="Picture 22">
            <a:extLst>
              <a:ext uri="{FF2B5EF4-FFF2-40B4-BE49-F238E27FC236}">
                <a16:creationId xmlns:a16="http://schemas.microsoft.com/office/drawing/2014/main" id="{DDDC7FC1-6DED-44BC-8955-D683163644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959" y="2481815"/>
            <a:ext cx="1658636" cy="1694762"/>
          </a:xfrm>
          <a:prstGeom prst="rect">
            <a:avLst/>
          </a:prstGeom>
        </p:spPr>
      </p:pic>
      <p:sp>
        <p:nvSpPr>
          <p:cNvPr id="24" name="TextBox 23">
            <a:extLst>
              <a:ext uri="{FF2B5EF4-FFF2-40B4-BE49-F238E27FC236}">
                <a16:creationId xmlns:a16="http://schemas.microsoft.com/office/drawing/2014/main" id="{6BE431B3-6EB7-45A5-A032-1A948E91399E}"/>
              </a:ext>
            </a:extLst>
          </p:cNvPr>
          <p:cNvSpPr txBox="1"/>
          <p:nvPr/>
        </p:nvSpPr>
        <p:spPr>
          <a:xfrm>
            <a:off x="5038674" y="-1664327"/>
            <a:ext cx="1472121" cy="369332"/>
          </a:xfrm>
          <a:prstGeom prst="rect">
            <a:avLst/>
          </a:prstGeom>
          <a:noFill/>
        </p:spPr>
        <p:txBody>
          <a:bodyPr wrap="square" rtlCol="0">
            <a:spAutoFit/>
          </a:bodyPr>
          <a:lstStyle/>
          <a:p>
            <a:r>
              <a:rPr lang="en-GB" b="1" dirty="0"/>
              <a:t>Benefits 1</a:t>
            </a:r>
            <a:endParaRPr lang="en-GB" dirty="0"/>
          </a:p>
        </p:txBody>
      </p:sp>
      <p:sp>
        <p:nvSpPr>
          <p:cNvPr id="25" name="TextBox 24">
            <a:extLst>
              <a:ext uri="{FF2B5EF4-FFF2-40B4-BE49-F238E27FC236}">
                <a16:creationId xmlns:a16="http://schemas.microsoft.com/office/drawing/2014/main" id="{06B9A7F2-5E69-411C-8F03-BB9CDCE589F8}"/>
              </a:ext>
            </a:extLst>
          </p:cNvPr>
          <p:cNvSpPr txBox="1"/>
          <p:nvPr/>
        </p:nvSpPr>
        <p:spPr>
          <a:xfrm>
            <a:off x="7459891" y="-1395818"/>
            <a:ext cx="1472121" cy="369332"/>
          </a:xfrm>
          <a:prstGeom prst="rect">
            <a:avLst/>
          </a:prstGeom>
          <a:noFill/>
        </p:spPr>
        <p:txBody>
          <a:bodyPr wrap="square" rtlCol="0">
            <a:spAutoFit/>
          </a:bodyPr>
          <a:lstStyle/>
          <a:p>
            <a:r>
              <a:rPr lang="en-GB" b="1" dirty="0"/>
              <a:t>Benefits 2</a:t>
            </a:r>
            <a:endParaRPr lang="en-GB" dirty="0"/>
          </a:p>
        </p:txBody>
      </p:sp>
      <p:sp>
        <p:nvSpPr>
          <p:cNvPr id="26" name="TextBox 25">
            <a:extLst>
              <a:ext uri="{FF2B5EF4-FFF2-40B4-BE49-F238E27FC236}">
                <a16:creationId xmlns:a16="http://schemas.microsoft.com/office/drawing/2014/main" id="{DDC19775-174A-4DFD-B3E5-2F7ECB5FA74E}"/>
              </a:ext>
            </a:extLst>
          </p:cNvPr>
          <p:cNvSpPr txBox="1"/>
          <p:nvPr/>
        </p:nvSpPr>
        <p:spPr>
          <a:xfrm>
            <a:off x="9830053" y="-1362354"/>
            <a:ext cx="1472121" cy="369332"/>
          </a:xfrm>
          <a:prstGeom prst="rect">
            <a:avLst/>
          </a:prstGeom>
          <a:noFill/>
        </p:spPr>
        <p:txBody>
          <a:bodyPr wrap="square" rtlCol="0">
            <a:spAutoFit/>
          </a:bodyPr>
          <a:lstStyle/>
          <a:p>
            <a:r>
              <a:rPr lang="en-GB" b="1" dirty="0"/>
              <a:t>Benefits 3</a:t>
            </a:r>
            <a:endParaRPr lang="en-GB" dirty="0"/>
          </a:p>
        </p:txBody>
      </p:sp>
      <p:sp>
        <p:nvSpPr>
          <p:cNvPr id="27" name="TextBox 26">
            <a:extLst>
              <a:ext uri="{FF2B5EF4-FFF2-40B4-BE49-F238E27FC236}">
                <a16:creationId xmlns:a16="http://schemas.microsoft.com/office/drawing/2014/main" id="{76800E01-931D-43F8-B980-7C7429A108D8}"/>
              </a:ext>
            </a:extLst>
          </p:cNvPr>
          <p:cNvSpPr txBox="1"/>
          <p:nvPr/>
        </p:nvSpPr>
        <p:spPr>
          <a:xfrm>
            <a:off x="3318554" y="738296"/>
            <a:ext cx="8873446" cy="5524589"/>
          </a:xfrm>
          <a:prstGeom prst="rect">
            <a:avLst/>
          </a:prstGeom>
          <a:noFill/>
          <a:effectLst>
            <a:glow rad="139700">
              <a:schemeClr val="accent1">
                <a:satMod val="175000"/>
                <a:alpha val="40000"/>
              </a:schemeClr>
            </a:glow>
          </a:effectLst>
        </p:spPr>
        <p:txBody>
          <a:bodyPr wrap="square" rtlCol="0">
            <a:spAutoFit/>
          </a:bodyPr>
          <a:lstStyle/>
          <a:p>
            <a:r>
              <a:rPr lang="en-US" sz="2500" b="1" dirty="0">
                <a:solidFill>
                  <a:schemeClr val="bg1"/>
                </a:solidFill>
              </a:rPr>
              <a:t>1. Helps Customers Feel Understood</a:t>
            </a:r>
            <a:endParaRPr lang="en-US" sz="2500" dirty="0">
              <a:solidFill>
                <a:schemeClr val="bg1"/>
              </a:solidFill>
            </a:endParaRPr>
          </a:p>
          <a:p>
            <a:r>
              <a:rPr lang="en-US" sz="2000" b="1" dirty="0"/>
              <a:t>The best cross-selling helps customers feel understood. If you are right on target, customers will form a greater connection with you and your brand, feeling like you really understand their personality and connect on a higher level.</a:t>
            </a:r>
          </a:p>
          <a:p>
            <a:endParaRPr lang="en-US" dirty="0"/>
          </a:p>
          <a:p>
            <a:r>
              <a:rPr lang="en-US" sz="2500" b="1" dirty="0">
                <a:solidFill>
                  <a:schemeClr val="bg1"/>
                </a:solidFill>
              </a:rPr>
              <a:t>2. Builds Loyalty</a:t>
            </a:r>
          </a:p>
          <a:p>
            <a:r>
              <a:rPr lang="en-US" sz="2000" b="1" dirty="0"/>
              <a:t>Customers who feel a stronger connection with your brand are more likely to stick around for the long haul. In fact, these customers might even turn into brand ambassadors who spread the word about your business to friends and family. When you offer not just one, but several products the customer loves, they will become devoted to your brand, saving you money by reducing churn rates.</a:t>
            </a:r>
          </a:p>
          <a:p>
            <a:endParaRPr lang="en-US" sz="2000" dirty="0"/>
          </a:p>
          <a:p>
            <a:r>
              <a:rPr lang="en-US" sz="2500" b="1" dirty="0">
                <a:solidFill>
                  <a:schemeClr val="bg1"/>
                </a:solidFill>
              </a:rPr>
              <a:t>3. Increases Earnings</a:t>
            </a:r>
          </a:p>
          <a:p>
            <a:r>
              <a:rPr lang="en-US" sz="2000" b="1" dirty="0"/>
              <a:t>A customer who buys multiple products or services will help to boost your earnings more than a customer who buys just one product. If cross-selling increases customer satisfaction, you will save money by spending less time and resources on customer acquisition.</a:t>
            </a:r>
          </a:p>
        </p:txBody>
      </p:sp>
    </p:spTree>
    <p:extLst>
      <p:ext uri="{BB962C8B-B14F-4D97-AF65-F5344CB8AC3E}">
        <p14:creationId xmlns:p14="http://schemas.microsoft.com/office/powerpoint/2010/main" val="961642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54167E-6 1.48148E-6 L 0.0069 0.46458 " pathEditMode="relative" rAng="0" ptsTypes="AA">
                                      <p:cBhvr>
                                        <p:cTn id="6" dur="2000" fill="hold"/>
                                        <p:tgtEl>
                                          <p:spTgt spid="24"/>
                                        </p:tgtEl>
                                        <p:attrNameLst>
                                          <p:attrName>ppt_x</p:attrName>
                                          <p:attrName>ppt_y</p:attrName>
                                        </p:attrNameLst>
                                      </p:cBhvr>
                                      <p:rCtr x="469" y="24375"/>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4.58333E-6 3.33333E-6 L 0.00507 0.44583 " pathEditMode="relative" rAng="0" ptsTypes="AA">
                                      <p:cBhvr>
                                        <p:cTn id="10" dur="2000" fill="hold"/>
                                        <p:tgtEl>
                                          <p:spTgt spid="25"/>
                                        </p:tgtEl>
                                        <p:attrNameLst>
                                          <p:attrName>ppt_x</p:attrName>
                                          <p:attrName>ppt_y</p:attrName>
                                        </p:attrNameLst>
                                      </p:cBhvr>
                                      <p:rCtr x="247" y="22292"/>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3.54167E-6 2.22222E-6 L 0.00937 0.45625 " pathEditMode="relative" rAng="0" ptsTypes="AA">
                                      <p:cBhvr>
                                        <p:cTn id="14" dur="2000" fill="hold"/>
                                        <p:tgtEl>
                                          <p:spTgt spid="26"/>
                                        </p:tgtEl>
                                        <p:attrNameLst>
                                          <p:attrName>ppt_x</p:attrName>
                                          <p:attrName>ppt_y</p:attrName>
                                        </p:attrNameLst>
                                      </p:cBhvr>
                                      <p:rCtr x="469" y="22801"/>
                                    </p:animMotion>
                                  </p:childTnLst>
                                </p:cTn>
                              </p:par>
                              <p:par>
                                <p:cTn id="15" presetID="47"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7BAC7D5C-31A4-47C8-AF5A-42098CE1DCB9}"/>
              </a:ext>
            </a:extLst>
          </p:cNvPr>
          <p:cNvSpPr/>
          <p:nvPr/>
        </p:nvSpPr>
        <p:spPr>
          <a:xfrm>
            <a:off x="219277" y="738296"/>
            <a:ext cx="2880000" cy="5181800"/>
          </a:xfrm>
          <a:prstGeom prst="frame">
            <a:avLst>
              <a:gd name="adj1" fmla="val 6639"/>
            </a:avLst>
          </a:prstGeom>
          <a:solidFill>
            <a:srgbClr val="A34A2E"/>
          </a:solidFill>
          <a:ln>
            <a:noFill/>
          </a:ln>
          <a:effectLst>
            <a:glow rad="101600">
              <a:schemeClr val="bg2">
                <a:lumMod val="90000"/>
                <a:alpha val="40000"/>
              </a:schemeClr>
            </a:glow>
            <a:innerShdw blurRad="1397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 name="Rectangle 4">
            <a:extLst>
              <a:ext uri="{FF2B5EF4-FFF2-40B4-BE49-F238E27FC236}">
                <a16:creationId xmlns:a16="http://schemas.microsoft.com/office/drawing/2014/main" id="{0551CABF-344F-4A54-BD29-3CFCA3A9961B}"/>
              </a:ext>
            </a:extLst>
          </p:cNvPr>
          <p:cNvSpPr/>
          <p:nvPr/>
        </p:nvSpPr>
        <p:spPr>
          <a:xfrm>
            <a:off x="507277" y="1033001"/>
            <a:ext cx="2304000" cy="4592390"/>
          </a:xfrm>
          <a:prstGeom prst="rect">
            <a:avLst/>
          </a:prstGeom>
          <a:solidFill>
            <a:srgbClr val="95AD7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C1BDAC9C-84AA-4454-80E6-6284284A4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959" y="2481815"/>
            <a:ext cx="1658636" cy="1694762"/>
          </a:xfrm>
          <a:prstGeom prst="rect">
            <a:avLst/>
          </a:prstGeom>
        </p:spPr>
      </p:pic>
      <p:sp>
        <p:nvSpPr>
          <p:cNvPr id="8" name="TextBox 7">
            <a:extLst>
              <a:ext uri="{FF2B5EF4-FFF2-40B4-BE49-F238E27FC236}">
                <a16:creationId xmlns:a16="http://schemas.microsoft.com/office/drawing/2014/main" id="{EED2562C-8C2D-40A9-8A56-6B1B7E256B75}"/>
              </a:ext>
            </a:extLst>
          </p:cNvPr>
          <p:cNvSpPr txBox="1"/>
          <p:nvPr/>
        </p:nvSpPr>
        <p:spPr>
          <a:xfrm>
            <a:off x="3263350" y="738295"/>
            <a:ext cx="8798511" cy="4832092"/>
          </a:xfrm>
          <a:prstGeom prst="rect">
            <a:avLst/>
          </a:prstGeom>
          <a:noFill/>
          <a:effectLst>
            <a:glow rad="139700">
              <a:schemeClr val="accent1">
                <a:satMod val="175000"/>
                <a:alpha val="40000"/>
              </a:schemeClr>
            </a:glow>
          </a:effectLst>
        </p:spPr>
        <p:txBody>
          <a:bodyPr wrap="square" rtlCol="0">
            <a:spAutoFit/>
          </a:bodyPr>
          <a:lstStyle/>
          <a:p>
            <a:r>
              <a:rPr lang="en-US" sz="2500" b="1" dirty="0">
                <a:solidFill>
                  <a:schemeClr val="bg1"/>
                </a:solidFill>
              </a:rPr>
              <a:t>4. Greater Convenience</a:t>
            </a:r>
          </a:p>
          <a:p>
            <a:r>
              <a:rPr lang="en-US" sz="2000" b="1" dirty="0"/>
              <a:t>Today’s consumers prize convenience. No one wants to go driving from store to store to find every product they are looking for. And even jumping from one website to another can be a headache. So, when you cross-sell them a product they really love, your customers will be glad to come back time and time again. Strive to become a one-stop shop, and you will have an easier time beating out the competition.</a:t>
            </a:r>
          </a:p>
          <a:p>
            <a:endParaRPr lang="en-US" dirty="0"/>
          </a:p>
          <a:p>
            <a:r>
              <a:rPr lang="en-US" sz="2500" b="1" dirty="0">
                <a:solidFill>
                  <a:schemeClr val="bg1"/>
                </a:solidFill>
              </a:rPr>
              <a:t>5. Moves Customers Through the Buying Journey</a:t>
            </a:r>
          </a:p>
          <a:p>
            <a:r>
              <a:rPr lang="en-US" sz="2000" b="1" dirty="0"/>
              <a:t>As any experienced salesperson knows, customers sometimes tend to draw out purchasing decisions over long periods of time. They might debate about whether they need an item, spend time shopping around for the best price, or wait for a great sale. But cross-selling can give customers the added boost they need to move through the buying journey, increasing their motivation to pick up everything they need in one place.</a:t>
            </a:r>
          </a:p>
        </p:txBody>
      </p:sp>
      <p:sp>
        <p:nvSpPr>
          <p:cNvPr id="9" name="TextBox 8">
            <a:extLst>
              <a:ext uri="{FF2B5EF4-FFF2-40B4-BE49-F238E27FC236}">
                <a16:creationId xmlns:a16="http://schemas.microsoft.com/office/drawing/2014/main" id="{C768D3AC-077D-44E0-A381-A30A819898B9}"/>
              </a:ext>
            </a:extLst>
          </p:cNvPr>
          <p:cNvSpPr txBox="1"/>
          <p:nvPr/>
        </p:nvSpPr>
        <p:spPr>
          <a:xfrm>
            <a:off x="3619985" y="0"/>
            <a:ext cx="7087049" cy="584775"/>
          </a:xfrm>
          <a:prstGeom prst="rect">
            <a:avLst/>
          </a:prstGeom>
          <a:noFill/>
        </p:spPr>
        <p:txBody>
          <a:bodyPr wrap="square" rtlCol="0">
            <a:spAutoFit/>
          </a:bodyPr>
          <a:lstStyle/>
          <a:p>
            <a:r>
              <a:rPr lang="en-GB" sz="3200" b="1" dirty="0">
                <a:solidFill>
                  <a:schemeClr val="bg1"/>
                </a:solidFill>
              </a:rPr>
              <a:t>Potential Benefits of Cross-Selling</a:t>
            </a:r>
          </a:p>
        </p:txBody>
      </p:sp>
    </p:spTree>
    <p:extLst>
      <p:ext uri="{BB962C8B-B14F-4D97-AF65-F5344CB8AC3E}">
        <p14:creationId xmlns:p14="http://schemas.microsoft.com/office/powerpoint/2010/main" val="94705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5575AC7-918A-46F1-969B-34E857B771D7}"/>
              </a:ext>
            </a:extLst>
          </p:cNvPr>
          <p:cNvSpPr/>
          <p:nvPr/>
        </p:nvSpPr>
        <p:spPr>
          <a:xfrm>
            <a:off x="0" y="0"/>
            <a:ext cx="7774142" cy="4893610"/>
          </a:xfrm>
          <a:custGeom>
            <a:avLst/>
            <a:gdLst>
              <a:gd name="connsiteX0" fmla="*/ 0 w 7774142"/>
              <a:gd name="connsiteY0" fmla="*/ 0 h 4893610"/>
              <a:gd name="connsiteX1" fmla="*/ 7038525 w 7774142"/>
              <a:gd name="connsiteY1" fmla="*/ 0 h 4893610"/>
              <a:gd name="connsiteX2" fmla="*/ 7774142 w 7774142"/>
              <a:gd name="connsiteY2" fmla="*/ 1914291 h 4893610"/>
              <a:gd name="connsiteX3" fmla="*/ 21079 w 7774142"/>
              <a:gd name="connsiteY3" fmla="*/ 4893610 h 4893610"/>
              <a:gd name="connsiteX4" fmla="*/ 0 w 7774142"/>
              <a:gd name="connsiteY4" fmla="*/ 4838757 h 4893610"/>
              <a:gd name="connsiteX5" fmla="*/ 0 w 7774142"/>
              <a:gd name="connsiteY5" fmla="*/ 0 h 489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142" h="4893610">
                <a:moveTo>
                  <a:pt x="0" y="0"/>
                </a:moveTo>
                <a:lnTo>
                  <a:pt x="7038525" y="0"/>
                </a:lnTo>
                <a:lnTo>
                  <a:pt x="7774142" y="1914291"/>
                </a:lnTo>
                <a:lnTo>
                  <a:pt x="21079" y="4893610"/>
                </a:lnTo>
                <a:lnTo>
                  <a:pt x="0" y="4838757"/>
                </a:lnTo>
                <a:lnTo>
                  <a:pt x="0" y="0"/>
                </a:lnTo>
                <a:close/>
              </a:path>
            </a:pathLst>
          </a:custGeom>
          <a:solidFill>
            <a:schemeClr val="bg1">
              <a:lumMod val="9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8" name="Freeform: Shape 17">
            <a:extLst>
              <a:ext uri="{FF2B5EF4-FFF2-40B4-BE49-F238E27FC236}">
                <a16:creationId xmlns:a16="http://schemas.microsoft.com/office/drawing/2014/main" id="{5BDAA0C0-5630-4F11-BE75-29087273D92A}"/>
              </a:ext>
            </a:extLst>
          </p:cNvPr>
          <p:cNvSpPr/>
          <p:nvPr/>
        </p:nvSpPr>
        <p:spPr>
          <a:xfrm>
            <a:off x="4648199" y="2801988"/>
            <a:ext cx="7543801" cy="1706948"/>
          </a:xfrm>
          <a:custGeom>
            <a:avLst/>
            <a:gdLst>
              <a:gd name="connsiteX0" fmla="*/ 1728371 w 7543801"/>
              <a:gd name="connsiteY0" fmla="*/ 0 h 1706948"/>
              <a:gd name="connsiteX1" fmla="*/ 7543801 w 7543801"/>
              <a:gd name="connsiteY1" fmla="*/ 612 h 1706948"/>
              <a:gd name="connsiteX2" fmla="*/ 7543801 w 7543801"/>
              <a:gd name="connsiteY2" fmla="*/ 1706948 h 1706948"/>
              <a:gd name="connsiteX3" fmla="*/ 0 w 7543801"/>
              <a:gd name="connsiteY3" fmla="*/ 1706948 h 1706948"/>
            </a:gdLst>
            <a:ahLst/>
            <a:cxnLst>
              <a:cxn ang="0">
                <a:pos x="connsiteX0" y="connsiteY0"/>
              </a:cxn>
              <a:cxn ang="0">
                <a:pos x="connsiteX1" y="connsiteY1"/>
              </a:cxn>
              <a:cxn ang="0">
                <a:pos x="connsiteX2" y="connsiteY2"/>
              </a:cxn>
              <a:cxn ang="0">
                <a:pos x="connsiteX3" y="connsiteY3"/>
              </a:cxn>
            </a:cxnLst>
            <a:rect l="l" t="t" r="r" b="b"/>
            <a:pathLst>
              <a:path w="7543801" h="1706948">
                <a:moveTo>
                  <a:pt x="1728371" y="0"/>
                </a:moveTo>
                <a:lnTo>
                  <a:pt x="7543801" y="612"/>
                </a:lnTo>
                <a:lnTo>
                  <a:pt x="7543801" y="1706948"/>
                </a:lnTo>
                <a:lnTo>
                  <a:pt x="0" y="1706948"/>
                </a:lnTo>
                <a:close/>
              </a:path>
            </a:pathLst>
          </a:custGeom>
          <a:solidFill>
            <a:srgbClr val="95AD7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sz="8800" b="1" dirty="0">
              <a:solidFill>
                <a:srgbClr val="0852A3"/>
              </a:solidFill>
            </a:endParaRPr>
          </a:p>
        </p:txBody>
      </p:sp>
      <p:pic>
        <p:nvPicPr>
          <p:cNvPr id="3" name="Graphic 2" descr="Handshake with solid fill">
            <a:extLst>
              <a:ext uri="{FF2B5EF4-FFF2-40B4-BE49-F238E27FC236}">
                <a16:creationId xmlns:a16="http://schemas.microsoft.com/office/drawing/2014/main" id="{259BB82C-7BEA-4932-AD85-9D420B1560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00027" y="2202525"/>
            <a:ext cx="2905874" cy="2905874"/>
          </a:xfrm>
          <a:prstGeom prst="rect">
            <a:avLst/>
          </a:prstGeom>
        </p:spPr>
      </p:pic>
      <p:sp>
        <p:nvSpPr>
          <p:cNvPr id="7" name="TextBox 6">
            <a:extLst>
              <a:ext uri="{FF2B5EF4-FFF2-40B4-BE49-F238E27FC236}">
                <a16:creationId xmlns:a16="http://schemas.microsoft.com/office/drawing/2014/main" id="{A6A35A1D-21E3-421C-90D6-A45A4DB93BD9}"/>
              </a:ext>
            </a:extLst>
          </p:cNvPr>
          <p:cNvSpPr txBox="1"/>
          <p:nvPr/>
        </p:nvSpPr>
        <p:spPr>
          <a:xfrm>
            <a:off x="6408826" y="3224575"/>
            <a:ext cx="4892748" cy="861774"/>
          </a:xfrm>
          <a:prstGeom prst="rect">
            <a:avLst/>
          </a:prstGeom>
          <a:noFill/>
        </p:spPr>
        <p:txBody>
          <a:bodyPr wrap="square" rtlCol="0">
            <a:spAutoFit/>
          </a:bodyPr>
          <a:lstStyle/>
          <a:p>
            <a:r>
              <a:rPr lang="en-US" sz="5000" b="1" dirty="0"/>
              <a:t>Thanks..</a:t>
            </a:r>
          </a:p>
        </p:txBody>
      </p:sp>
    </p:spTree>
    <p:extLst>
      <p:ext uri="{BB962C8B-B14F-4D97-AF65-F5344CB8AC3E}">
        <p14:creationId xmlns:p14="http://schemas.microsoft.com/office/powerpoint/2010/main" val="1353041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a:extLst>
              <a:ext uri="{FF2B5EF4-FFF2-40B4-BE49-F238E27FC236}">
                <a16:creationId xmlns:a16="http://schemas.microsoft.com/office/drawing/2014/main" id="{61B6F7C2-5DDC-4B0E-A9B0-721D82DBE506}"/>
              </a:ext>
            </a:extLst>
          </p:cNvPr>
          <p:cNvSpPr/>
          <p:nvPr/>
        </p:nvSpPr>
        <p:spPr>
          <a:xfrm>
            <a:off x="0" y="169329"/>
            <a:ext cx="7774142" cy="4893610"/>
          </a:xfrm>
          <a:custGeom>
            <a:avLst/>
            <a:gdLst>
              <a:gd name="connsiteX0" fmla="*/ 0 w 7774142"/>
              <a:gd name="connsiteY0" fmla="*/ 0 h 4893610"/>
              <a:gd name="connsiteX1" fmla="*/ 7038525 w 7774142"/>
              <a:gd name="connsiteY1" fmla="*/ 0 h 4893610"/>
              <a:gd name="connsiteX2" fmla="*/ 7774142 w 7774142"/>
              <a:gd name="connsiteY2" fmla="*/ 1914291 h 4893610"/>
              <a:gd name="connsiteX3" fmla="*/ 21079 w 7774142"/>
              <a:gd name="connsiteY3" fmla="*/ 4893610 h 4893610"/>
              <a:gd name="connsiteX4" fmla="*/ 0 w 7774142"/>
              <a:gd name="connsiteY4" fmla="*/ 4838757 h 4893610"/>
              <a:gd name="connsiteX5" fmla="*/ 0 w 7774142"/>
              <a:gd name="connsiteY5" fmla="*/ 0 h 489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142" h="4893610">
                <a:moveTo>
                  <a:pt x="0" y="0"/>
                </a:moveTo>
                <a:lnTo>
                  <a:pt x="7038525" y="0"/>
                </a:lnTo>
                <a:lnTo>
                  <a:pt x="7774142" y="1914291"/>
                </a:lnTo>
                <a:lnTo>
                  <a:pt x="21079" y="4893610"/>
                </a:lnTo>
                <a:lnTo>
                  <a:pt x="0" y="4838757"/>
                </a:lnTo>
                <a:lnTo>
                  <a:pt x="0" y="0"/>
                </a:lnTo>
                <a:close/>
              </a:path>
            </a:pathLst>
          </a:cu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7" name="Rectangle: Rounded Corners 6">
            <a:extLst>
              <a:ext uri="{FF2B5EF4-FFF2-40B4-BE49-F238E27FC236}">
                <a16:creationId xmlns:a16="http://schemas.microsoft.com/office/drawing/2014/main" id="{E1096185-8DA8-4A81-ACDD-0E2AD762188D}"/>
              </a:ext>
            </a:extLst>
          </p:cNvPr>
          <p:cNvSpPr/>
          <p:nvPr/>
        </p:nvSpPr>
        <p:spPr>
          <a:xfrm>
            <a:off x="8297533" y="1171203"/>
            <a:ext cx="3348224" cy="451559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529DDBE-4144-47D5-98D9-1F8439D7CB49}"/>
              </a:ext>
            </a:extLst>
          </p:cNvPr>
          <p:cNvSpPr/>
          <p:nvPr/>
        </p:nvSpPr>
        <p:spPr>
          <a:xfrm>
            <a:off x="429898" y="754299"/>
            <a:ext cx="7605939" cy="5755422"/>
          </a:xfrm>
          <a:prstGeom prst="rect">
            <a:avLst/>
          </a:prstGeom>
        </p:spPr>
        <p:txBody>
          <a:bodyPr wrap="square">
            <a:spAutoFit/>
          </a:bodyPr>
          <a:lstStyle/>
          <a:p>
            <a:pPr marL="457200" indent="-457200">
              <a:buFont typeface="Arial" panose="020B0604020202020204" pitchFamily="34" charset="0"/>
              <a:buChar char="•"/>
            </a:pPr>
            <a:r>
              <a:rPr lang="en-GB" sz="3000" b="1" dirty="0"/>
              <a:t>What is the problem?</a:t>
            </a:r>
          </a:p>
          <a:p>
            <a:r>
              <a:rPr lang="en-GB" sz="3000" b="1" dirty="0"/>
              <a:t>      </a:t>
            </a:r>
            <a:r>
              <a:rPr lang="en-US" sz="2800" dirty="0"/>
              <a:t>A consumer bank with a range of products would like to cross-sell the personal protection insurance (PPI) product to those customers who have a secured or unsecured type of loan, but no PPI product yet.</a:t>
            </a:r>
            <a:endParaRPr lang="en-GB" sz="2800" dirty="0"/>
          </a:p>
          <a:p>
            <a:pPr marL="457200" indent="-457200">
              <a:buFont typeface="Arial" panose="020B0604020202020204" pitchFamily="34" charset="0"/>
              <a:buChar char="•"/>
            </a:pPr>
            <a:endParaRPr lang="en-GB" sz="2800" dirty="0"/>
          </a:p>
          <a:p>
            <a:r>
              <a:rPr lang="en-US" sz="2800" dirty="0"/>
              <a:t>The bank would like to adopt analytics driven approach applied on this sample data for deciding:</a:t>
            </a:r>
          </a:p>
          <a:p>
            <a:pPr lvl="0"/>
            <a:r>
              <a:rPr lang="en-US" sz="2800" dirty="0"/>
              <a:t>Who should they target from the pool of customers that currently do not have a PPI, and </a:t>
            </a:r>
          </a:p>
          <a:p>
            <a:r>
              <a:rPr lang="en-US" sz="2800" dirty="0"/>
              <a:t>What type of PPI product they should be targeting them with.</a:t>
            </a:r>
            <a:endParaRPr lang="en-GB" sz="2800" dirty="0"/>
          </a:p>
        </p:txBody>
      </p:sp>
      <p:sp>
        <p:nvSpPr>
          <p:cNvPr id="13" name="Rectangle 12">
            <a:extLst>
              <a:ext uri="{FF2B5EF4-FFF2-40B4-BE49-F238E27FC236}">
                <a16:creationId xmlns:a16="http://schemas.microsoft.com/office/drawing/2014/main" id="{075AAEBB-2FAA-4780-8461-B9C9E3885782}"/>
              </a:ext>
            </a:extLst>
          </p:cNvPr>
          <p:cNvSpPr/>
          <p:nvPr/>
        </p:nvSpPr>
        <p:spPr>
          <a:xfrm>
            <a:off x="4036702" y="0"/>
            <a:ext cx="3348224" cy="584775"/>
          </a:xfrm>
          <a:prstGeom prst="rect">
            <a:avLst/>
          </a:prstGeom>
        </p:spPr>
        <p:txBody>
          <a:bodyPr wrap="none">
            <a:spAutoFit/>
          </a:bodyPr>
          <a:lstStyle/>
          <a:p>
            <a:r>
              <a:rPr lang="en-GB" sz="3200" b="1" dirty="0">
                <a:solidFill>
                  <a:schemeClr val="bg1"/>
                </a:solidFill>
              </a:rPr>
              <a:t>Problem Overview</a:t>
            </a:r>
          </a:p>
        </p:txBody>
      </p:sp>
      <p:pic>
        <p:nvPicPr>
          <p:cNvPr id="3" name="Picture 2">
            <a:extLst>
              <a:ext uri="{FF2B5EF4-FFF2-40B4-BE49-F238E27FC236}">
                <a16:creationId xmlns:a16="http://schemas.microsoft.com/office/drawing/2014/main" id="{BF54CD6C-6292-4AEB-822A-DEFEDC6F327E}"/>
              </a:ext>
            </a:extLst>
          </p:cNvPr>
          <p:cNvPicPr>
            <a:picLocks noChangeAspect="1"/>
          </p:cNvPicPr>
          <p:nvPr/>
        </p:nvPicPr>
        <p:blipFill>
          <a:blip r:embed="rId2"/>
          <a:stretch>
            <a:fillRect/>
          </a:stretch>
        </p:blipFill>
        <p:spPr>
          <a:xfrm>
            <a:off x="8442882" y="1456660"/>
            <a:ext cx="3057525" cy="3742661"/>
          </a:xfrm>
          <a:prstGeom prst="rect">
            <a:avLst/>
          </a:prstGeom>
        </p:spPr>
      </p:pic>
    </p:spTree>
    <p:extLst>
      <p:ext uri="{BB962C8B-B14F-4D97-AF65-F5344CB8AC3E}">
        <p14:creationId xmlns:p14="http://schemas.microsoft.com/office/powerpoint/2010/main" val="2019405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up)">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up)">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wipe(up)">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wipe(up)">
                                      <p:cBhvr>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animEffect transition="in" filter="wipe(up)">
                                      <p:cBhvr>
                                        <p:cTn id="27"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2DF43A9F-1FB1-4BA9-A710-6A12CC7A17BD}"/>
              </a:ext>
            </a:extLst>
          </p:cNvPr>
          <p:cNvCxnSpPr>
            <a:cxnSpLocks/>
          </p:cNvCxnSpPr>
          <p:nvPr/>
        </p:nvCxnSpPr>
        <p:spPr>
          <a:xfrm flipV="1">
            <a:off x="4245578" y="5189888"/>
            <a:ext cx="2690240" cy="19359"/>
          </a:xfrm>
          <a:prstGeom prst="line">
            <a:avLst/>
          </a:prstGeom>
          <a:ln w="50800">
            <a:solidFill>
              <a:srgbClr val="CCFF9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E05BFE-30F5-478B-924B-6EBE5A0358C1}"/>
              </a:ext>
            </a:extLst>
          </p:cNvPr>
          <p:cNvCxnSpPr>
            <a:cxnSpLocks/>
          </p:cNvCxnSpPr>
          <p:nvPr/>
        </p:nvCxnSpPr>
        <p:spPr>
          <a:xfrm flipV="1">
            <a:off x="8182380" y="1730718"/>
            <a:ext cx="1957834" cy="4709"/>
          </a:xfrm>
          <a:prstGeom prst="line">
            <a:avLst/>
          </a:prstGeom>
          <a:ln w="50800">
            <a:solidFill>
              <a:srgbClr val="99FF6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3A214FD-889C-41AC-96E4-B2ADB071ECC8}"/>
              </a:ext>
            </a:extLst>
          </p:cNvPr>
          <p:cNvCxnSpPr>
            <a:cxnSpLocks/>
          </p:cNvCxnSpPr>
          <p:nvPr/>
        </p:nvCxnSpPr>
        <p:spPr>
          <a:xfrm>
            <a:off x="6808762" y="2854902"/>
            <a:ext cx="2227300" cy="10704"/>
          </a:xfrm>
          <a:prstGeom prst="line">
            <a:avLst/>
          </a:prstGeom>
          <a:ln w="50800">
            <a:solidFill>
              <a:srgbClr val="CC66F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CB106B4-509E-49FC-B560-DD36E2FF717C}"/>
              </a:ext>
            </a:extLst>
          </p:cNvPr>
          <p:cNvCxnSpPr>
            <a:cxnSpLocks/>
          </p:cNvCxnSpPr>
          <p:nvPr/>
        </p:nvCxnSpPr>
        <p:spPr>
          <a:xfrm flipV="1">
            <a:off x="5664590" y="3992237"/>
            <a:ext cx="2324815" cy="158"/>
          </a:xfrm>
          <a:prstGeom prst="line">
            <a:avLst/>
          </a:prstGeom>
          <a:ln w="50800">
            <a:solidFill>
              <a:srgbClr val="CC66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00C8EAB-DE98-47B3-8517-653053DE32CE}"/>
              </a:ext>
            </a:extLst>
          </p:cNvPr>
          <p:cNvSpPr txBox="1"/>
          <p:nvPr/>
        </p:nvSpPr>
        <p:spPr>
          <a:xfrm>
            <a:off x="149947" y="-28199"/>
            <a:ext cx="4183377" cy="707886"/>
          </a:xfrm>
          <a:prstGeom prst="rect">
            <a:avLst/>
          </a:prstGeom>
          <a:noFill/>
        </p:spPr>
        <p:txBody>
          <a:bodyPr wrap="square" rtlCol="0">
            <a:spAutoFit/>
          </a:bodyPr>
          <a:lstStyle/>
          <a:p>
            <a:r>
              <a:rPr lang="en-GB" sz="4000" b="1" dirty="0"/>
              <a:t>Solution Process</a:t>
            </a:r>
          </a:p>
        </p:txBody>
      </p:sp>
      <p:sp>
        <p:nvSpPr>
          <p:cNvPr id="22" name="Isosceles Triangle 21">
            <a:extLst>
              <a:ext uri="{FF2B5EF4-FFF2-40B4-BE49-F238E27FC236}">
                <a16:creationId xmlns:a16="http://schemas.microsoft.com/office/drawing/2014/main" id="{409E4A54-2E96-4D56-B8ED-BA62D26AE5D5}"/>
              </a:ext>
            </a:extLst>
          </p:cNvPr>
          <p:cNvSpPr/>
          <p:nvPr/>
        </p:nvSpPr>
        <p:spPr>
          <a:xfrm>
            <a:off x="5733143" y="31926"/>
            <a:ext cx="6450486" cy="6826074"/>
          </a:xfrm>
          <a:custGeom>
            <a:avLst/>
            <a:gdLst>
              <a:gd name="connsiteX0" fmla="*/ 0 w 7403514"/>
              <a:gd name="connsiteY0" fmla="*/ 6817460 h 6817460"/>
              <a:gd name="connsiteX1" fmla="*/ 7403514 w 7403514"/>
              <a:gd name="connsiteY1" fmla="*/ 0 h 6817460"/>
              <a:gd name="connsiteX2" fmla="*/ 7403514 w 7403514"/>
              <a:gd name="connsiteY2" fmla="*/ 6817460 h 6817460"/>
              <a:gd name="connsiteX3" fmla="*/ 0 w 7403514"/>
              <a:gd name="connsiteY3" fmla="*/ 6817460 h 6817460"/>
              <a:gd name="connsiteX0" fmla="*/ 0 w 7411134"/>
              <a:gd name="connsiteY0" fmla="*/ 6588860 h 6588860"/>
              <a:gd name="connsiteX1" fmla="*/ 7411134 w 7411134"/>
              <a:gd name="connsiteY1" fmla="*/ 0 h 6588860"/>
              <a:gd name="connsiteX2" fmla="*/ 7403514 w 7411134"/>
              <a:gd name="connsiteY2" fmla="*/ 6588860 h 6588860"/>
              <a:gd name="connsiteX3" fmla="*/ 0 w 7411134"/>
              <a:gd name="connsiteY3" fmla="*/ 6588860 h 6588860"/>
              <a:gd name="connsiteX0" fmla="*/ 0 w 7426828"/>
              <a:gd name="connsiteY0" fmla="*/ 7648293 h 7648293"/>
              <a:gd name="connsiteX1" fmla="*/ 7426828 w 7426828"/>
              <a:gd name="connsiteY1" fmla="*/ 0 h 7648293"/>
              <a:gd name="connsiteX2" fmla="*/ 7403514 w 7426828"/>
              <a:gd name="connsiteY2" fmla="*/ 7648293 h 7648293"/>
              <a:gd name="connsiteX3" fmla="*/ 0 w 7426828"/>
              <a:gd name="connsiteY3" fmla="*/ 7648293 h 7648293"/>
              <a:gd name="connsiteX0" fmla="*/ 0 w 7426828"/>
              <a:gd name="connsiteY0" fmla="*/ 8041564 h 8041564"/>
              <a:gd name="connsiteX1" fmla="*/ 7426828 w 7426828"/>
              <a:gd name="connsiteY1" fmla="*/ 0 h 8041564"/>
              <a:gd name="connsiteX2" fmla="*/ 7403514 w 7426828"/>
              <a:gd name="connsiteY2" fmla="*/ 8041564 h 8041564"/>
              <a:gd name="connsiteX3" fmla="*/ 0 w 7426828"/>
              <a:gd name="connsiteY3" fmla="*/ 8041564 h 8041564"/>
            </a:gdLst>
            <a:ahLst/>
            <a:cxnLst>
              <a:cxn ang="0">
                <a:pos x="connsiteX0" y="connsiteY0"/>
              </a:cxn>
              <a:cxn ang="0">
                <a:pos x="connsiteX1" y="connsiteY1"/>
              </a:cxn>
              <a:cxn ang="0">
                <a:pos x="connsiteX2" y="connsiteY2"/>
              </a:cxn>
              <a:cxn ang="0">
                <a:pos x="connsiteX3" y="connsiteY3"/>
              </a:cxn>
            </a:cxnLst>
            <a:rect l="l" t="t" r="r" b="b"/>
            <a:pathLst>
              <a:path w="7426828" h="8041564">
                <a:moveTo>
                  <a:pt x="0" y="8041564"/>
                </a:moveTo>
                <a:lnTo>
                  <a:pt x="7426828" y="0"/>
                </a:lnTo>
                <a:cubicBezTo>
                  <a:pt x="7419057" y="2549431"/>
                  <a:pt x="7411285" y="5492133"/>
                  <a:pt x="7403514" y="8041564"/>
                </a:cubicBezTo>
                <a:lnTo>
                  <a:pt x="0" y="8041564"/>
                </a:lnTo>
                <a:close/>
              </a:path>
            </a:pathLst>
          </a:cu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a:extLst>
              <a:ext uri="{FF2B5EF4-FFF2-40B4-BE49-F238E27FC236}">
                <a16:creationId xmlns:a16="http://schemas.microsoft.com/office/drawing/2014/main" id="{BA3972E8-91F3-4178-B7D6-F4290434714F}"/>
              </a:ext>
            </a:extLst>
          </p:cNvPr>
          <p:cNvGrpSpPr/>
          <p:nvPr/>
        </p:nvGrpSpPr>
        <p:grpSpPr>
          <a:xfrm>
            <a:off x="9853648" y="1219431"/>
            <a:ext cx="1433322" cy="1893600"/>
            <a:chOff x="9853648" y="1197998"/>
            <a:chExt cx="1433322" cy="1916677"/>
          </a:xfrm>
        </p:grpSpPr>
        <p:sp>
          <p:nvSpPr>
            <p:cNvPr id="21" name="Rectangle 20">
              <a:extLst>
                <a:ext uri="{FF2B5EF4-FFF2-40B4-BE49-F238E27FC236}">
                  <a16:creationId xmlns:a16="http://schemas.microsoft.com/office/drawing/2014/main" id="{A81DB144-D1ED-4018-A731-DCB5DEEE43A0}"/>
                </a:ext>
              </a:extLst>
            </p:cNvPr>
            <p:cNvSpPr/>
            <p:nvPr/>
          </p:nvSpPr>
          <p:spPr>
            <a:xfrm>
              <a:off x="10041347" y="1674675"/>
              <a:ext cx="172491" cy="1440000"/>
            </a:xfrm>
            <a:prstGeom prst="rect">
              <a:avLst/>
            </a:prstGeom>
            <a:solidFill>
              <a:schemeClr val="bg1"/>
            </a:solidFill>
            <a:ln>
              <a:noFill/>
            </a:ln>
            <a:effectLst>
              <a:reflection blurRad="6350" stA="50000" endA="300" endPos="55500" dist="50800" dir="5400000" sy="-100000" algn="bl" rotWithShape="0"/>
            </a:effectLst>
            <a:scene3d>
              <a:camera prst="isometricTopUp"/>
              <a:lightRig rig="balanced" dir="t">
                <a:rot lat="0" lon="0" rev="0"/>
              </a:lightRig>
            </a:scene3d>
            <a:sp3d extrusionH="635000" prstMaterial="metal">
              <a:bevelT w="127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8096B286-43C8-4614-92A0-544E0AF67236}"/>
                </a:ext>
              </a:extLst>
            </p:cNvPr>
            <p:cNvSpPr/>
            <p:nvPr/>
          </p:nvSpPr>
          <p:spPr>
            <a:xfrm>
              <a:off x="9853648" y="1197998"/>
              <a:ext cx="1433322" cy="1440000"/>
            </a:xfrm>
            <a:prstGeom prst="rect">
              <a:avLst/>
            </a:prstGeom>
            <a:gradFill>
              <a:gsLst>
                <a:gs pos="0">
                  <a:srgbClr val="00B050"/>
                </a:gs>
                <a:gs pos="98000">
                  <a:srgbClr val="99FF66"/>
                </a:gs>
              </a:gsLst>
              <a:lin ang="0" scaled="1"/>
            </a:gradFill>
            <a:ln>
              <a:noFill/>
            </a:ln>
            <a:effectLst>
              <a:reflection blurRad="6350" stA="50000" endA="300" endPos="55500" dist="50800" dir="5400000" sy="-100000" algn="bl" rotWithShape="0"/>
            </a:effectLst>
            <a:scene3d>
              <a:camera prst="isometricTopUp"/>
              <a:lightRig rig="balanced" dir="t">
                <a:rot lat="0" lon="0" rev="0"/>
              </a:lightRig>
            </a:scene3d>
            <a:sp3d extrusionH="228600" prstMaterial="metal">
              <a:bevelT w="127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6" name="Group 25">
            <a:extLst>
              <a:ext uri="{FF2B5EF4-FFF2-40B4-BE49-F238E27FC236}">
                <a16:creationId xmlns:a16="http://schemas.microsoft.com/office/drawing/2014/main" id="{1431AB07-3ABE-401A-B257-3588E92AA145}"/>
              </a:ext>
            </a:extLst>
          </p:cNvPr>
          <p:cNvGrpSpPr/>
          <p:nvPr/>
        </p:nvGrpSpPr>
        <p:grpSpPr>
          <a:xfrm>
            <a:off x="8841037" y="2348567"/>
            <a:ext cx="1433322" cy="1893600"/>
            <a:chOff x="8841037" y="2334278"/>
            <a:chExt cx="1433322" cy="1912182"/>
          </a:xfrm>
        </p:grpSpPr>
        <p:sp>
          <p:nvSpPr>
            <p:cNvPr id="18" name="Rectangle 17">
              <a:extLst>
                <a:ext uri="{FF2B5EF4-FFF2-40B4-BE49-F238E27FC236}">
                  <a16:creationId xmlns:a16="http://schemas.microsoft.com/office/drawing/2014/main" id="{FC3230F2-1339-47DB-8644-AC3E64DBC2FF}"/>
                </a:ext>
              </a:extLst>
            </p:cNvPr>
            <p:cNvSpPr/>
            <p:nvPr/>
          </p:nvSpPr>
          <p:spPr>
            <a:xfrm>
              <a:off x="9025618" y="2806460"/>
              <a:ext cx="172491" cy="1440000"/>
            </a:xfrm>
            <a:prstGeom prst="rect">
              <a:avLst/>
            </a:prstGeom>
            <a:solidFill>
              <a:schemeClr val="bg1"/>
            </a:solidFill>
            <a:ln>
              <a:noFill/>
            </a:ln>
            <a:effectLst>
              <a:reflection blurRad="6350" stA="50000" endA="300" endPos="55500" dist="50800" dir="5400000" sy="-100000" algn="bl" rotWithShape="0"/>
            </a:effectLst>
            <a:scene3d>
              <a:camera prst="isometricTopUp"/>
              <a:lightRig rig="balanced" dir="t">
                <a:rot lat="0" lon="0" rev="0"/>
              </a:lightRig>
            </a:scene3d>
            <a:sp3d extrusionH="635000" prstMaterial="metal">
              <a:bevelT w="127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0C49D6F-A72C-4025-AB62-2C1F53C93983}"/>
                </a:ext>
              </a:extLst>
            </p:cNvPr>
            <p:cNvSpPr/>
            <p:nvPr/>
          </p:nvSpPr>
          <p:spPr>
            <a:xfrm>
              <a:off x="8841037" y="2334278"/>
              <a:ext cx="1433322" cy="1440000"/>
            </a:xfrm>
            <a:prstGeom prst="rect">
              <a:avLst/>
            </a:prstGeom>
            <a:gradFill>
              <a:gsLst>
                <a:gs pos="7000">
                  <a:srgbClr val="6C2999"/>
                </a:gs>
                <a:gs pos="98000">
                  <a:srgbClr val="CC66FF"/>
                </a:gs>
              </a:gsLst>
              <a:lin ang="0" scaled="1"/>
            </a:gradFill>
            <a:ln>
              <a:noFill/>
            </a:ln>
            <a:effectLst>
              <a:reflection blurRad="6350" stA="50000" endA="300" endPos="55500" dist="50800" dir="5400000" sy="-100000" algn="bl" rotWithShape="0"/>
            </a:effectLst>
            <a:scene3d>
              <a:camera prst="isometricTopUp"/>
              <a:lightRig rig="balanced" dir="t">
                <a:rot lat="0" lon="0" rev="0"/>
              </a:lightRig>
            </a:scene3d>
            <a:sp3d extrusionH="228600" prstMaterial="metal">
              <a:bevelT w="127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5" name="Group 24">
            <a:extLst>
              <a:ext uri="{FF2B5EF4-FFF2-40B4-BE49-F238E27FC236}">
                <a16:creationId xmlns:a16="http://schemas.microsoft.com/office/drawing/2014/main" id="{3A0FF155-D6DD-4206-B7FA-A4314AFE7014}"/>
              </a:ext>
            </a:extLst>
          </p:cNvPr>
          <p:cNvGrpSpPr/>
          <p:nvPr/>
        </p:nvGrpSpPr>
        <p:grpSpPr>
          <a:xfrm>
            <a:off x="7830048" y="3478746"/>
            <a:ext cx="1433322" cy="1893600"/>
            <a:chOff x="7823698" y="3466046"/>
            <a:chExt cx="1433322" cy="1914087"/>
          </a:xfrm>
        </p:grpSpPr>
        <p:sp>
          <p:nvSpPr>
            <p:cNvPr id="15" name="Rectangle 14">
              <a:extLst>
                <a:ext uri="{FF2B5EF4-FFF2-40B4-BE49-F238E27FC236}">
                  <a16:creationId xmlns:a16="http://schemas.microsoft.com/office/drawing/2014/main" id="{5F6C5F61-560B-4623-8050-32997FD9D6D8}"/>
                </a:ext>
              </a:extLst>
            </p:cNvPr>
            <p:cNvSpPr/>
            <p:nvPr/>
          </p:nvSpPr>
          <p:spPr>
            <a:xfrm>
              <a:off x="8003539" y="3940133"/>
              <a:ext cx="172491" cy="1440000"/>
            </a:xfrm>
            <a:prstGeom prst="rect">
              <a:avLst/>
            </a:prstGeom>
            <a:solidFill>
              <a:schemeClr val="bg1"/>
            </a:solidFill>
            <a:ln>
              <a:noFill/>
            </a:ln>
            <a:effectLst>
              <a:reflection blurRad="6350" stA="50000" endA="300" endPos="55500" dist="50800" dir="5400000" sy="-100000" algn="bl" rotWithShape="0"/>
            </a:effectLst>
            <a:scene3d>
              <a:camera prst="isometricTopUp"/>
              <a:lightRig rig="balanced" dir="t">
                <a:rot lat="0" lon="0" rev="0"/>
              </a:lightRig>
            </a:scene3d>
            <a:sp3d extrusionH="635000" prstMaterial="metal">
              <a:bevelT w="127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5781986B-05FD-4C20-9682-B5EE52DD7060}"/>
                </a:ext>
              </a:extLst>
            </p:cNvPr>
            <p:cNvSpPr/>
            <p:nvPr/>
          </p:nvSpPr>
          <p:spPr>
            <a:xfrm>
              <a:off x="7823698" y="3466046"/>
              <a:ext cx="1433322" cy="1440000"/>
            </a:xfrm>
            <a:prstGeom prst="rect">
              <a:avLst/>
            </a:prstGeom>
            <a:gradFill>
              <a:gsLst>
                <a:gs pos="7000">
                  <a:srgbClr val="A34A2E"/>
                </a:gs>
                <a:gs pos="98000">
                  <a:srgbClr val="CC6600"/>
                </a:gs>
              </a:gsLst>
              <a:lin ang="0" scaled="1"/>
            </a:gradFill>
            <a:ln>
              <a:noFill/>
            </a:ln>
            <a:effectLst>
              <a:reflection blurRad="6350" stA="50000" endA="300" endPos="55500" dist="50800" dir="5400000" sy="-100000" algn="bl" rotWithShape="0"/>
            </a:effectLst>
            <a:scene3d>
              <a:camera prst="isometricTopUp"/>
              <a:lightRig rig="balanced" dir="t">
                <a:rot lat="0" lon="0" rev="0"/>
              </a:lightRig>
            </a:scene3d>
            <a:sp3d extrusionH="228600" prstMaterial="metal">
              <a:bevelT w="127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4" name="Group 23">
            <a:extLst>
              <a:ext uri="{FF2B5EF4-FFF2-40B4-BE49-F238E27FC236}">
                <a16:creationId xmlns:a16="http://schemas.microsoft.com/office/drawing/2014/main" id="{10C28BB9-0556-42B7-9C40-33573EECC562}"/>
              </a:ext>
            </a:extLst>
          </p:cNvPr>
          <p:cNvGrpSpPr/>
          <p:nvPr/>
        </p:nvGrpSpPr>
        <p:grpSpPr>
          <a:xfrm>
            <a:off x="6808762" y="4598221"/>
            <a:ext cx="1433322" cy="1894025"/>
            <a:chOff x="6808762" y="4598221"/>
            <a:chExt cx="1433322" cy="1894025"/>
          </a:xfrm>
        </p:grpSpPr>
        <p:sp>
          <p:nvSpPr>
            <p:cNvPr id="12" name="Rectangle 11">
              <a:extLst>
                <a:ext uri="{FF2B5EF4-FFF2-40B4-BE49-F238E27FC236}">
                  <a16:creationId xmlns:a16="http://schemas.microsoft.com/office/drawing/2014/main" id="{DDB5D474-69C0-4C44-8CBA-8BCF63AE4DC4}"/>
                </a:ext>
              </a:extLst>
            </p:cNvPr>
            <p:cNvSpPr/>
            <p:nvPr/>
          </p:nvSpPr>
          <p:spPr>
            <a:xfrm>
              <a:off x="6995522" y="5052246"/>
              <a:ext cx="172491" cy="1440000"/>
            </a:xfrm>
            <a:prstGeom prst="rect">
              <a:avLst/>
            </a:prstGeom>
            <a:solidFill>
              <a:schemeClr val="bg1"/>
            </a:solidFill>
            <a:ln>
              <a:noFill/>
            </a:ln>
            <a:effectLst>
              <a:reflection blurRad="6350" stA="50000" endA="300" endPos="55500" dist="50800" dir="5400000" sy="-100000" algn="bl" rotWithShape="0"/>
            </a:effectLst>
            <a:scene3d>
              <a:camera prst="isometricTopUp"/>
              <a:lightRig rig="balanced" dir="t">
                <a:rot lat="0" lon="0" rev="0"/>
              </a:lightRig>
            </a:scene3d>
            <a:sp3d extrusionH="635000" prstMaterial="metal">
              <a:bevelT w="127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30A6C119-79A8-455C-9678-3BE0FD7D4441}"/>
                </a:ext>
              </a:extLst>
            </p:cNvPr>
            <p:cNvSpPr/>
            <p:nvPr/>
          </p:nvSpPr>
          <p:spPr>
            <a:xfrm>
              <a:off x="6808762" y="4598221"/>
              <a:ext cx="1433322" cy="1440000"/>
            </a:xfrm>
            <a:prstGeom prst="rect">
              <a:avLst/>
            </a:prstGeom>
            <a:gradFill flip="none" rotWithShape="1">
              <a:gsLst>
                <a:gs pos="58000">
                  <a:srgbClr val="95AD70"/>
                </a:gs>
                <a:gs pos="100000">
                  <a:srgbClr val="CCFF99"/>
                </a:gs>
              </a:gsLst>
              <a:lin ang="0" scaled="1"/>
              <a:tileRect/>
            </a:gradFill>
            <a:ln>
              <a:noFill/>
            </a:ln>
            <a:effectLst>
              <a:reflection blurRad="6350" stA="50000" endA="300" endPos="55500" dist="50800" dir="5400000" sy="-100000" algn="bl" rotWithShape="0"/>
            </a:effectLst>
            <a:scene3d>
              <a:camera prst="isometricTopUp"/>
              <a:lightRig rig="balanced" dir="t">
                <a:rot lat="0" lon="0" rev="0"/>
              </a:lightRig>
            </a:scene3d>
            <a:sp3d extrusionH="228600" prstMaterial="metal">
              <a:bevelT w="127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8" name="TextBox 27">
            <a:extLst>
              <a:ext uri="{FF2B5EF4-FFF2-40B4-BE49-F238E27FC236}">
                <a16:creationId xmlns:a16="http://schemas.microsoft.com/office/drawing/2014/main" id="{FE2F1A54-6ADF-4F8A-A602-2A8262703034}"/>
              </a:ext>
            </a:extLst>
          </p:cNvPr>
          <p:cNvSpPr txBox="1"/>
          <p:nvPr/>
        </p:nvSpPr>
        <p:spPr>
          <a:xfrm>
            <a:off x="7017559" y="4825696"/>
            <a:ext cx="1015729" cy="1015663"/>
          </a:xfrm>
          <a:prstGeom prst="rect">
            <a:avLst/>
          </a:prstGeom>
          <a:noFill/>
          <a:effectLst>
            <a:reflection stA="45000" endPos="65000" dist="88900" dir="5400000" sy="-100000" algn="bl" rotWithShape="0"/>
          </a:effectLst>
          <a:scene3d>
            <a:camera prst="isometricTopUp"/>
            <a:lightRig rig="threePt" dir="t"/>
          </a:scene3d>
        </p:spPr>
        <p:txBody>
          <a:bodyPr wrap="square" rtlCol="0">
            <a:spAutoFit/>
          </a:bodyPr>
          <a:lstStyle/>
          <a:p>
            <a:r>
              <a:rPr lang="en-GB" sz="2400" b="1" spc="300" dirty="0">
                <a:solidFill>
                  <a:schemeClr val="tx1">
                    <a:alpha val="45000"/>
                  </a:schemeClr>
                </a:solidFill>
                <a:effectLst>
                  <a:reflection blurRad="254000" stA="45000" endPos="65000" dist="50800" dir="5400000" sy="-100000" algn="bl" rotWithShape="0"/>
                </a:effectLst>
                <a:latin typeface="Agency FB" panose="020B0503020202020204" pitchFamily="34" charset="0"/>
              </a:rPr>
              <a:t>STEP</a:t>
            </a:r>
          </a:p>
          <a:p>
            <a:r>
              <a:rPr lang="en-GB" sz="3600" b="1" spc="300" dirty="0">
                <a:solidFill>
                  <a:schemeClr val="tx1">
                    <a:alpha val="45000"/>
                  </a:schemeClr>
                </a:solidFill>
                <a:effectLst>
                  <a:reflection blurRad="254000" stA="45000" endPos="65000" dist="50800" dir="5400000" sy="-100000" algn="bl" rotWithShape="0"/>
                </a:effectLst>
                <a:latin typeface="Agency FB" panose="020B0503020202020204" pitchFamily="34" charset="0"/>
              </a:rPr>
              <a:t>01</a:t>
            </a:r>
          </a:p>
        </p:txBody>
      </p:sp>
      <p:sp>
        <p:nvSpPr>
          <p:cNvPr id="29" name="TextBox 28">
            <a:extLst>
              <a:ext uri="{FF2B5EF4-FFF2-40B4-BE49-F238E27FC236}">
                <a16:creationId xmlns:a16="http://schemas.microsoft.com/office/drawing/2014/main" id="{CEAD91F0-B2D2-48AA-A6CE-BE2BCF9DCF52}"/>
              </a:ext>
            </a:extLst>
          </p:cNvPr>
          <p:cNvSpPr txBox="1"/>
          <p:nvPr/>
        </p:nvSpPr>
        <p:spPr>
          <a:xfrm>
            <a:off x="8096134" y="3683207"/>
            <a:ext cx="1015729" cy="1015663"/>
          </a:xfrm>
          <a:prstGeom prst="rect">
            <a:avLst/>
          </a:prstGeom>
          <a:noFill/>
          <a:effectLst>
            <a:reflection stA="45000" endPos="65000" dist="88900" dir="5400000" sy="-100000" algn="bl" rotWithShape="0"/>
          </a:effectLst>
          <a:scene3d>
            <a:camera prst="isometricTopUp"/>
            <a:lightRig rig="threePt" dir="t"/>
          </a:scene3d>
        </p:spPr>
        <p:txBody>
          <a:bodyPr wrap="square" rtlCol="0">
            <a:spAutoFit/>
          </a:bodyPr>
          <a:lstStyle/>
          <a:p>
            <a:r>
              <a:rPr lang="en-GB" sz="2400" b="1" spc="300" dirty="0">
                <a:solidFill>
                  <a:schemeClr val="tx1">
                    <a:alpha val="45000"/>
                  </a:schemeClr>
                </a:solidFill>
                <a:effectLst>
                  <a:reflection blurRad="254000" stA="45000" endPos="65000" dist="50800" dir="5400000" sy="-100000" algn="bl" rotWithShape="0"/>
                </a:effectLst>
                <a:latin typeface="Agency FB" panose="020B0503020202020204" pitchFamily="34" charset="0"/>
              </a:rPr>
              <a:t>STEP</a:t>
            </a:r>
          </a:p>
          <a:p>
            <a:r>
              <a:rPr lang="en-GB" sz="3600" b="1" spc="300" dirty="0">
                <a:solidFill>
                  <a:schemeClr val="tx1">
                    <a:alpha val="45000"/>
                  </a:schemeClr>
                </a:solidFill>
                <a:effectLst>
                  <a:reflection blurRad="254000" stA="45000" endPos="65000" dist="50800" dir="5400000" sy="-100000" algn="bl" rotWithShape="0"/>
                </a:effectLst>
                <a:latin typeface="Agency FB" panose="020B0503020202020204" pitchFamily="34" charset="0"/>
              </a:rPr>
              <a:t>02</a:t>
            </a:r>
          </a:p>
        </p:txBody>
      </p:sp>
      <p:sp>
        <p:nvSpPr>
          <p:cNvPr id="30" name="TextBox 29">
            <a:extLst>
              <a:ext uri="{FF2B5EF4-FFF2-40B4-BE49-F238E27FC236}">
                <a16:creationId xmlns:a16="http://schemas.microsoft.com/office/drawing/2014/main" id="{6E06C317-CB04-443B-AAB1-900D4BFFE59F}"/>
              </a:ext>
            </a:extLst>
          </p:cNvPr>
          <p:cNvSpPr txBox="1"/>
          <p:nvPr/>
        </p:nvSpPr>
        <p:spPr>
          <a:xfrm>
            <a:off x="9142507" y="2540720"/>
            <a:ext cx="1015729" cy="1015663"/>
          </a:xfrm>
          <a:prstGeom prst="rect">
            <a:avLst/>
          </a:prstGeom>
          <a:noFill/>
          <a:effectLst>
            <a:reflection stA="45000" endPos="65000" dist="88900" dir="5400000" sy="-100000" algn="bl" rotWithShape="0"/>
          </a:effectLst>
          <a:scene3d>
            <a:camera prst="isometricTopUp"/>
            <a:lightRig rig="threePt" dir="t"/>
          </a:scene3d>
        </p:spPr>
        <p:txBody>
          <a:bodyPr wrap="square" rtlCol="0">
            <a:spAutoFit/>
          </a:bodyPr>
          <a:lstStyle/>
          <a:p>
            <a:r>
              <a:rPr lang="en-GB" sz="2400" b="1" spc="300" dirty="0">
                <a:solidFill>
                  <a:schemeClr val="tx1">
                    <a:alpha val="45000"/>
                  </a:schemeClr>
                </a:solidFill>
                <a:effectLst>
                  <a:reflection blurRad="254000" stA="45000" endPos="65000" dist="50800" dir="5400000" sy="-100000" algn="bl" rotWithShape="0"/>
                </a:effectLst>
                <a:latin typeface="Agency FB" panose="020B0503020202020204" pitchFamily="34" charset="0"/>
              </a:rPr>
              <a:t>STEP</a:t>
            </a:r>
          </a:p>
          <a:p>
            <a:r>
              <a:rPr lang="en-GB" sz="3600" b="1" spc="300" dirty="0">
                <a:solidFill>
                  <a:schemeClr val="tx1">
                    <a:alpha val="45000"/>
                  </a:schemeClr>
                </a:solidFill>
                <a:effectLst>
                  <a:reflection blurRad="254000" stA="45000" endPos="65000" dist="50800" dir="5400000" sy="-100000" algn="bl" rotWithShape="0"/>
                </a:effectLst>
                <a:latin typeface="Agency FB" panose="020B0503020202020204" pitchFamily="34" charset="0"/>
              </a:rPr>
              <a:t>03</a:t>
            </a:r>
          </a:p>
        </p:txBody>
      </p:sp>
      <p:sp>
        <p:nvSpPr>
          <p:cNvPr id="31" name="TextBox 30">
            <a:extLst>
              <a:ext uri="{FF2B5EF4-FFF2-40B4-BE49-F238E27FC236}">
                <a16:creationId xmlns:a16="http://schemas.microsoft.com/office/drawing/2014/main" id="{045F9F55-3EE0-469B-9D02-B3050850D4A9}"/>
              </a:ext>
            </a:extLst>
          </p:cNvPr>
          <p:cNvSpPr txBox="1"/>
          <p:nvPr/>
        </p:nvSpPr>
        <p:spPr>
          <a:xfrm>
            <a:off x="10140214" y="1445965"/>
            <a:ext cx="1015729" cy="1015663"/>
          </a:xfrm>
          <a:prstGeom prst="rect">
            <a:avLst/>
          </a:prstGeom>
          <a:noFill/>
          <a:effectLst>
            <a:reflection stA="45000" endPos="65000" dist="88900" dir="5400000" sy="-100000" algn="bl" rotWithShape="0"/>
          </a:effectLst>
          <a:scene3d>
            <a:camera prst="isometricTopUp"/>
            <a:lightRig rig="threePt" dir="t"/>
          </a:scene3d>
        </p:spPr>
        <p:txBody>
          <a:bodyPr wrap="square" rtlCol="0">
            <a:spAutoFit/>
          </a:bodyPr>
          <a:lstStyle/>
          <a:p>
            <a:r>
              <a:rPr lang="en-GB" sz="2400" b="1" spc="300" dirty="0">
                <a:solidFill>
                  <a:schemeClr val="tx1">
                    <a:alpha val="45000"/>
                  </a:schemeClr>
                </a:solidFill>
                <a:effectLst>
                  <a:reflection blurRad="254000" stA="45000" endPos="65000" dist="50800" dir="5400000" sy="-100000" algn="bl" rotWithShape="0"/>
                </a:effectLst>
                <a:latin typeface="Agency FB" panose="020B0503020202020204" pitchFamily="34" charset="0"/>
              </a:rPr>
              <a:t>STEP</a:t>
            </a:r>
          </a:p>
          <a:p>
            <a:r>
              <a:rPr lang="en-GB" sz="3600" b="1" spc="300" dirty="0">
                <a:solidFill>
                  <a:schemeClr val="tx1">
                    <a:alpha val="45000"/>
                  </a:schemeClr>
                </a:solidFill>
                <a:effectLst>
                  <a:reflection blurRad="254000" stA="45000" endPos="65000" dist="50800" dir="5400000" sy="-100000" algn="bl" rotWithShape="0"/>
                </a:effectLst>
                <a:latin typeface="Agency FB" panose="020B0503020202020204" pitchFamily="34" charset="0"/>
              </a:rPr>
              <a:t>04</a:t>
            </a:r>
          </a:p>
        </p:txBody>
      </p:sp>
      <p:grpSp>
        <p:nvGrpSpPr>
          <p:cNvPr id="49" name="Group 48">
            <a:extLst>
              <a:ext uri="{FF2B5EF4-FFF2-40B4-BE49-F238E27FC236}">
                <a16:creationId xmlns:a16="http://schemas.microsoft.com/office/drawing/2014/main" id="{5FB18461-2A9C-46B5-A2B4-6A9A47F9F818}"/>
              </a:ext>
            </a:extLst>
          </p:cNvPr>
          <p:cNvGrpSpPr/>
          <p:nvPr/>
        </p:nvGrpSpPr>
        <p:grpSpPr>
          <a:xfrm>
            <a:off x="638095" y="4838158"/>
            <a:ext cx="4183377" cy="1160409"/>
            <a:chOff x="-4296757" y="4181677"/>
            <a:chExt cx="4183377" cy="1160409"/>
          </a:xfrm>
        </p:grpSpPr>
        <p:sp>
          <p:nvSpPr>
            <p:cNvPr id="39" name="Rectangle 38">
              <a:extLst>
                <a:ext uri="{FF2B5EF4-FFF2-40B4-BE49-F238E27FC236}">
                  <a16:creationId xmlns:a16="http://schemas.microsoft.com/office/drawing/2014/main" id="{3CF9300E-0A7A-4028-84E1-BBB03B33683D}"/>
                </a:ext>
              </a:extLst>
            </p:cNvPr>
            <p:cNvSpPr/>
            <p:nvPr/>
          </p:nvSpPr>
          <p:spPr>
            <a:xfrm>
              <a:off x="-4296757" y="4181677"/>
              <a:ext cx="3670620" cy="400110"/>
            </a:xfrm>
            <a:prstGeom prst="rect">
              <a:avLst/>
            </a:prstGeom>
          </p:spPr>
          <p:txBody>
            <a:bodyPr wrap="none">
              <a:spAutoFit/>
            </a:bodyPr>
            <a:lstStyle/>
            <a:p>
              <a:r>
                <a:rPr lang="en-GB" sz="2000" b="1" dirty="0">
                  <a:solidFill>
                    <a:schemeClr val="bg1"/>
                  </a:solidFill>
                </a:rPr>
                <a:t>Data Collection &amp; Understanding</a:t>
              </a:r>
            </a:p>
          </p:txBody>
        </p:sp>
        <p:sp>
          <p:nvSpPr>
            <p:cNvPr id="40" name="TextBox 39">
              <a:extLst>
                <a:ext uri="{FF2B5EF4-FFF2-40B4-BE49-F238E27FC236}">
                  <a16:creationId xmlns:a16="http://schemas.microsoft.com/office/drawing/2014/main" id="{7944E14C-DBDA-4195-A7C4-9ADD04F87F88}"/>
                </a:ext>
              </a:extLst>
            </p:cNvPr>
            <p:cNvSpPr txBox="1"/>
            <p:nvPr/>
          </p:nvSpPr>
          <p:spPr>
            <a:xfrm>
              <a:off x="-4296757" y="4511089"/>
              <a:ext cx="4183377" cy="830997"/>
            </a:xfrm>
            <a:prstGeom prst="rect">
              <a:avLst/>
            </a:prstGeom>
            <a:noFill/>
          </p:spPr>
          <p:txBody>
            <a:bodyPr wrap="square" rtlCol="0">
              <a:spAutoFit/>
            </a:bodyPr>
            <a:lstStyle/>
            <a:p>
              <a:r>
                <a:rPr lang="en-GB" sz="1600" dirty="0">
                  <a:solidFill>
                    <a:schemeClr val="bg1"/>
                  </a:solidFill>
                </a:rPr>
                <a:t>Collecting the Data from appropriate sources and understanding the data .</a:t>
              </a:r>
            </a:p>
            <a:p>
              <a:endParaRPr lang="en-GB" sz="1600" dirty="0">
                <a:solidFill>
                  <a:schemeClr val="bg1"/>
                </a:solidFill>
              </a:endParaRPr>
            </a:p>
          </p:txBody>
        </p:sp>
      </p:grpSp>
      <p:grpSp>
        <p:nvGrpSpPr>
          <p:cNvPr id="50" name="Group 49">
            <a:extLst>
              <a:ext uri="{FF2B5EF4-FFF2-40B4-BE49-F238E27FC236}">
                <a16:creationId xmlns:a16="http://schemas.microsoft.com/office/drawing/2014/main" id="{DBEEB2D2-ADF4-4BA7-AA6E-416A39ACC43C}"/>
              </a:ext>
            </a:extLst>
          </p:cNvPr>
          <p:cNvGrpSpPr/>
          <p:nvPr/>
        </p:nvGrpSpPr>
        <p:grpSpPr>
          <a:xfrm>
            <a:off x="3192849" y="3623497"/>
            <a:ext cx="4203375" cy="1188015"/>
            <a:chOff x="4472654" y="2878411"/>
            <a:chExt cx="4203375" cy="1188015"/>
          </a:xfrm>
        </p:grpSpPr>
        <p:sp>
          <p:nvSpPr>
            <p:cNvPr id="37" name="Rectangle 36">
              <a:extLst>
                <a:ext uri="{FF2B5EF4-FFF2-40B4-BE49-F238E27FC236}">
                  <a16:creationId xmlns:a16="http://schemas.microsoft.com/office/drawing/2014/main" id="{18210697-2F2F-4A35-9F01-927B31F39E6E}"/>
                </a:ext>
              </a:extLst>
            </p:cNvPr>
            <p:cNvSpPr/>
            <p:nvPr/>
          </p:nvSpPr>
          <p:spPr>
            <a:xfrm>
              <a:off x="4472654" y="2878411"/>
              <a:ext cx="2950488" cy="400110"/>
            </a:xfrm>
            <a:prstGeom prst="rect">
              <a:avLst/>
            </a:prstGeom>
          </p:spPr>
          <p:txBody>
            <a:bodyPr wrap="none">
              <a:spAutoFit/>
            </a:bodyPr>
            <a:lstStyle/>
            <a:p>
              <a:r>
                <a:rPr lang="en-GB" sz="2000" b="1" dirty="0">
                  <a:solidFill>
                    <a:schemeClr val="bg1"/>
                  </a:solidFill>
                </a:rPr>
                <a:t>Data Preparation and EDA</a:t>
              </a:r>
            </a:p>
          </p:txBody>
        </p:sp>
        <p:sp>
          <p:nvSpPr>
            <p:cNvPr id="38" name="TextBox 37">
              <a:extLst>
                <a:ext uri="{FF2B5EF4-FFF2-40B4-BE49-F238E27FC236}">
                  <a16:creationId xmlns:a16="http://schemas.microsoft.com/office/drawing/2014/main" id="{B2139462-6472-460C-B45C-9A2E1A87EBC6}"/>
                </a:ext>
              </a:extLst>
            </p:cNvPr>
            <p:cNvSpPr txBox="1"/>
            <p:nvPr/>
          </p:nvSpPr>
          <p:spPr>
            <a:xfrm>
              <a:off x="4492652" y="3235429"/>
              <a:ext cx="4183377" cy="830997"/>
            </a:xfrm>
            <a:prstGeom prst="rect">
              <a:avLst/>
            </a:prstGeom>
            <a:noFill/>
          </p:spPr>
          <p:txBody>
            <a:bodyPr wrap="square" rtlCol="0">
              <a:spAutoFit/>
            </a:bodyPr>
            <a:lstStyle/>
            <a:p>
              <a:r>
                <a:rPr lang="en-GB" sz="1600" dirty="0">
                  <a:solidFill>
                    <a:schemeClr val="bg1"/>
                  </a:solidFill>
                </a:rPr>
                <a:t>Anomaly Treatment, Missing Values Treatment, creating new variables, Selecting important features and scaling.</a:t>
              </a:r>
            </a:p>
          </p:txBody>
        </p:sp>
      </p:grpSp>
      <p:grpSp>
        <p:nvGrpSpPr>
          <p:cNvPr id="62" name="Group 61">
            <a:extLst>
              <a:ext uri="{FF2B5EF4-FFF2-40B4-BE49-F238E27FC236}">
                <a16:creationId xmlns:a16="http://schemas.microsoft.com/office/drawing/2014/main" id="{A02A064F-9454-4BFB-AE02-EB7ED68E06C3}"/>
              </a:ext>
            </a:extLst>
          </p:cNvPr>
          <p:cNvGrpSpPr/>
          <p:nvPr/>
        </p:nvGrpSpPr>
        <p:grpSpPr>
          <a:xfrm>
            <a:off x="4682111" y="2451277"/>
            <a:ext cx="4022397" cy="1226023"/>
            <a:chOff x="5955435" y="1841645"/>
            <a:chExt cx="4022397" cy="1226023"/>
          </a:xfrm>
        </p:grpSpPr>
        <p:sp>
          <p:nvSpPr>
            <p:cNvPr id="45" name="Rectangle 44">
              <a:extLst>
                <a:ext uri="{FF2B5EF4-FFF2-40B4-BE49-F238E27FC236}">
                  <a16:creationId xmlns:a16="http://schemas.microsoft.com/office/drawing/2014/main" id="{1FBA7F1A-A829-4578-BF81-AD23D92EF5AF}"/>
                </a:ext>
              </a:extLst>
            </p:cNvPr>
            <p:cNvSpPr/>
            <p:nvPr/>
          </p:nvSpPr>
          <p:spPr>
            <a:xfrm>
              <a:off x="5955435" y="1841645"/>
              <a:ext cx="2190343" cy="400110"/>
            </a:xfrm>
            <a:prstGeom prst="rect">
              <a:avLst/>
            </a:prstGeom>
          </p:spPr>
          <p:txBody>
            <a:bodyPr wrap="none">
              <a:spAutoFit/>
            </a:bodyPr>
            <a:lstStyle/>
            <a:p>
              <a:r>
                <a:rPr lang="en-GB" sz="2000" b="1" dirty="0">
                  <a:solidFill>
                    <a:schemeClr val="bg1"/>
                  </a:solidFill>
                </a:rPr>
                <a:t>Model Preparation</a:t>
              </a:r>
            </a:p>
          </p:txBody>
        </p:sp>
        <p:sp>
          <p:nvSpPr>
            <p:cNvPr id="52" name="TextBox 51">
              <a:extLst>
                <a:ext uri="{FF2B5EF4-FFF2-40B4-BE49-F238E27FC236}">
                  <a16:creationId xmlns:a16="http://schemas.microsoft.com/office/drawing/2014/main" id="{5C2E9FA8-4884-4ABA-85CE-3C930A44F483}"/>
                </a:ext>
              </a:extLst>
            </p:cNvPr>
            <p:cNvSpPr txBox="1"/>
            <p:nvPr/>
          </p:nvSpPr>
          <p:spPr>
            <a:xfrm>
              <a:off x="5973450" y="2205894"/>
              <a:ext cx="4004382" cy="861774"/>
            </a:xfrm>
            <a:prstGeom prst="rect">
              <a:avLst/>
            </a:prstGeom>
            <a:noFill/>
          </p:spPr>
          <p:txBody>
            <a:bodyPr wrap="square" rtlCol="0">
              <a:spAutoFit/>
            </a:bodyPr>
            <a:lstStyle/>
            <a:p>
              <a:r>
                <a:rPr lang="en-GB" sz="1600" dirty="0">
                  <a:solidFill>
                    <a:schemeClr val="bg1"/>
                  </a:solidFill>
                </a:rPr>
                <a:t>Selecting the best model and train</a:t>
              </a:r>
            </a:p>
            <a:p>
              <a:r>
                <a:rPr lang="en-GB" sz="1600" dirty="0">
                  <a:solidFill>
                    <a:schemeClr val="bg1"/>
                  </a:solidFill>
                </a:rPr>
                <a:t> the model on Training dataset.</a:t>
              </a:r>
              <a:endParaRPr lang="en-GB" dirty="0">
                <a:solidFill>
                  <a:schemeClr val="bg1"/>
                </a:solidFill>
              </a:endParaRPr>
            </a:p>
            <a:p>
              <a:endParaRPr lang="en-GB" dirty="0"/>
            </a:p>
          </p:txBody>
        </p:sp>
      </p:grpSp>
      <p:grpSp>
        <p:nvGrpSpPr>
          <p:cNvPr id="58" name="Group 57">
            <a:extLst>
              <a:ext uri="{FF2B5EF4-FFF2-40B4-BE49-F238E27FC236}">
                <a16:creationId xmlns:a16="http://schemas.microsoft.com/office/drawing/2014/main" id="{6D103748-3FDC-49A8-914C-C0DF8827C2ED}"/>
              </a:ext>
            </a:extLst>
          </p:cNvPr>
          <p:cNvGrpSpPr/>
          <p:nvPr/>
        </p:nvGrpSpPr>
        <p:grpSpPr>
          <a:xfrm>
            <a:off x="5788745" y="1379431"/>
            <a:ext cx="4004382" cy="944483"/>
            <a:chOff x="6648519" y="577031"/>
            <a:chExt cx="4004382" cy="944483"/>
          </a:xfrm>
        </p:grpSpPr>
        <p:sp>
          <p:nvSpPr>
            <p:cNvPr id="46" name="Rectangle 45">
              <a:extLst>
                <a:ext uri="{FF2B5EF4-FFF2-40B4-BE49-F238E27FC236}">
                  <a16:creationId xmlns:a16="http://schemas.microsoft.com/office/drawing/2014/main" id="{CF549FBB-9959-41F0-AEBA-3D2BD90FB1C2}"/>
                </a:ext>
              </a:extLst>
            </p:cNvPr>
            <p:cNvSpPr/>
            <p:nvPr/>
          </p:nvSpPr>
          <p:spPr>
            <a:xfrm>
              <a:off x="6668543" y="577031"/>
              <a:ext cx="2013180" cy="400110"/>
            </a:xfrm>
            <a:prstGeom prst="rect">
              <a:avLst/>
            </a:prstGeom>
          </p:spPr>
          <p:txBody>
            <a:bodyPr wrap="none">
              <a:spAutoFit/>
            </a:bodyPr>
            <a:lstStyle/>
            <a:p>
              <a:r>
                <a:rPr lang="en-GB" sz="2000" b="1" dirty="0">
                  <a:solidFill>
                    <a:schemeClr val="bg1"/>
                  </a:solidFill>
                </a:rPr>
                <a:t>Model Validation</a:t>
              </a:r>
            </a:p>
          </p:txBody>
        </p:sp>
        <p:sp>
          <p:nvSpPr>
            <p:cNvPr id="56" name="TextBox 55">
              <a:extLst>
                <a:ext uri="{FF2B5EF4-FFF2-40B4-BE49-F238E27FC236}">
                  <a16:creationId xmlns:a16="http://schemas.microsoft.com/office/drawing/2014/main" id="{2D32BABE-B30A-4A17-A685-78CDCFA5CDC4}"/>
                </a:ext>
              </a:extLst>
            </p:cNvPr>
            <p:cNvSpPr txBox="1"/>
            <p:nvPr/>
          </p:nvSpPr>
          <p:spPr>
            <a:xfrm>
              <a:off x="6648519" y="936739"/>
              <a:ext cx="4004382" cy="584775"/>
            </a:xfrm>
            <a:prstGeom prst="rect">
              <a:avLst/>
            </a:prstGeom>
            <a:noFill/>
          </p:spPr>
          <p:txBody>
            <a:bodyPr wrap="square" rtlCol="0">
              <a:spAutoFit/>
            </a:bodyPr>
            <a:lstStyle/>
            <a:p>
              <a:r>
                <a:rPr lang="en-GB" sz="1600" dirty="0">
                  <a:solidFill>
                    <a:schemeClr val="bg1"/>
                  </a:solidFill>
                </a:rPr>
                <a:t>Model Performance measure on</a:t>
              </a:r>
            </a:p>
            <a:p>
              <a:r>
                <a:rPr lang="en-GB" sz="1600" dirty="0">
                  <a:solidFill>
                    <a:schemeClr val="bg1"/>
                  </a:solidFill>
                </a:rPr>
                <a:t> testing data</a:t>
              </a:r>
            </a:p>
          </p:txBody>
        </p:sp>
      </p:grpSp>
      <p:sp>
        <p:nvSpPr>
          <p:cNvPr id="2" name="Rectangle: Rounded Corners 1">
            <a:extLst>
              <a:ext uri="{FF2B5EF4-FFF2-40B4-BE49-F238E27FC236}">
                <a16:creationId xmlns:a16="http://schemas.microsoft.com/office/drawing/2014/main" id="{772B05F9-2BEE-411B-B984-22F0EBE5EA1B}"/>
              </a:ext>
            </a:extLst>
          </p:cNvPr>
          <p:cNvSpPr/>
          <p:nvPr/>
        </p:nvSpPr>
        <p:spPr>
          <a:xfrm>
            <a:off x="46815" y="681213"/>
            <a:ext cx="3021649" cy="300199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highlight>
                <a:srgbClr val="C0C0C0"/>
              </a:highlight>
            </a:endParaRPr>
          </a:p>
        </p:txBody>
      </p:sp>
      <p:sp>
        <p:nvSpPr>
          <p:cNvPr id="4" name="TextBox 3">
            <a:extLst>
              <a:ext uri="{FF2B5EF4-FFF2-40B4-BE49-F238E27FC236}">
                <a16:creationId xmlns:a16="http://schemas.microsoft.com/office/drawing/2014/main" id="{75449A83-2046-41E1-9EA6-16788B869F52}"/>
              </a:ext>
            </a:extLst>
          </p:cNvPr>
          <p:cNvSpPr txBox="1"/>
          <p:nvPr/>
        </p:nvSpPr>
        <p:spPr>
          <a:xfrm>
            <a:off x="315824" y="1195895"/>
            <a:ext cx="2687874" cy="2031325"/>
          </a:xfrm>
          <a:prstGeom prst="rect">
            <a:avLst/>
          </a:prstGeom>
          <a:noFill/>
        </p:spPr>
        <p:txBody>
          <a:bodyPr wrap="square" rtlCol="0">
            <a:spAutoFit/>
          </a:bodyPr>
          <a:lstStyle/>
          <a:p>
            <a:r>
              <a:rPr lang="en-GB" dirty="0"/>
              <a:t>Dataset provided has 16383 observations and 59 features.  </a:t>
            </a:r>
          </a:p>
          <a:p>
            <a:r>
              <a:rPr lang="en-GB" dirty="0"/>
              <a:t>Dataset had Behaviour data, Demographic data, Cross-Product holdings Explanation etc</a:t>
            </a:r>
          </a:p>
        </p:txBody>
      </p:sp>
      <p:pic>
        <p:nvPicPr>
          <p:cNvPr id="11" name="Graphic 10" descr="Database with solid fill">
            <a:extLst>
              <a:ext uri="{FF2B5EF4-FFF2-40B4-BE49-F238E27FC236}">
                <a16:creationId xmlns:a16="http://schemas.microsoft.com/office/drawing/2014/main" id="{667C0EF8-3DDA-469F-8512-9E252B9717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0327" y="4908855"/>
            <a:ext cx="457200" cy="457200"/>
          </a:xfrm>
          <a:prstGeom prst="rect">
            <a:avLst/>
          </a:prstGeom>
        </p:spPr>
      </p:pic>
      <p:pic>
        <p:nvPicPr>
          <p:cNvPr id="16" name="Graphic 15" descr="Bar chart with solid fill">
            <a:extLst>
              <a:ext uri="{FF2B5EF4-FFF2-40B4-BE49-F238E27FC236}">
                <a16:creationId xmlns:a16="http://schemas.microsoft.com/office/drawing/2014/main" id="{29AEC4F5-84D2-42A4-A7CE-C2C5D2DAF9B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80978" y="3616466"/>
            <a:ext cx="505087" cy="505087"/>
          </a:xfrm>
          <a:prstGeom prst="rect">
            <a:avLst/>
          </a:prstGeom>
        </p:spPr>
      </p:pic>
      <p:pic>
        <p:nvPicPr>
          <p:cNvPr id="53" name="Graphic 52" descr="Head with gears with solid fill">
            <a:extLst>
              <a:ext uri="{FF2B5EF4-FFF2-40B4-BE49-F238E27FC236}">
                <a16:creationId xmlns:a16="http://schemas.microsoft.com/office/drawing/2014/main" id="{9D41CB6C-4CE8-4912-A75D-B9E4C1C6E20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14534" y="2407023"/>
            <a:ext cx="522626" cy="522626"/>
          </a:xfrm>
          <a:prstGeom prst="rect">
            <a:avLst/>
          </a:prstGeom>
        </p:spPr>
      </p:pic>
      <p:pic>
        <p:nvPicPr>
          <p:cNvPr id="63" name="Graphic 62" descr="Badge Tick1 with solid fill">
            <a:extLst>
              <a:ext uri="{FF2B5EF4-FFF2-40B4-BE49-F238E27FC236}">
                <a16:creationId xmlns:a16="http://schemas.microsoft.com/office/drawing/2014/main" id="{F051594D-863B-43EA-9EE8-2EFE8285CB7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65842" y="1365899"/>
            <a:ext cx="445836" cy="445836"/>
          </a:xfrm>
          <a:prstGeom prst="rect">
            <a:avLst/>
          </a:prstGeom>
        </p:spPr>
      </p:pic>
    </p:spTree>
    <p:extLst>
      <p:ext uri="{BB962C8B-B14F-4D97-AF65-F5344CB8AC3E}">
        <p14:creationId xmlns:p14="http://schemas.microsoft.com/office/powerpoint/2010/main" val="364870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12149 -0.01157 L 0.60794 -0.0206 " pathEditMode="relative" rAng="0" ptsTypes="AA">
                                      <p:cBhvr>
                                        <p:cTn id="6" dur="2000" fill="hold"/>
                                        <p:tgtEl>
                                          <p:spTgt spid="49"/>
                                        </p:tgtEl>
                                        <p:attrNameLst>
                                          <p:attrName>ppt_x</p:attrName>
                                          <p:attrName>ppt_y</p:attrName>
                                        </p:attrNameLst>
                                      </p:cBhvr>
                                      <p:rCtr x="36471" y="-463"/>
                                    </p:animMotion>
                                  </p:childTnLst>
                                </p:cTn>
                              </p:par>
                              <p:par>
                                <p:cTn id="7" presetID="1" presetClass="entr" presetSubtype="0" fill="hold" nodeType="withEffect">
                                  <p:stCondLst>
                                    <p:cond delay="25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63" presetClass="path" presetSubtype="0" accel="50000" decel="50000" fill="hold" nodeType="clickEffect">
                                  <p:stCondLst>
                                    <p:cond delay="0"/>
                                  </p:stCondLst>
                                  <p:childTnLst>
                                    <p:animMotion origin="layout" path="M 3.33333E-6 -2.96296E-6 L 0.64349 0.01111 " pathEditMode="relative" rAng="0" ptsTypes="AA">
                                      <p:cBhvr>
                                        <p:cTn id="12" dur="2000" fill="hold"/>
                                        <p:tgtEl>
                                          <p:spTgt spid="50"/>
                                        </p:tgtEl>
                                        <p:attrNameLst>
                                          <p:attrName>ppt_x</p:attrName>
                                          <p:attrName>ppt_y</p:attrName>
                                        </p:attrNameLst>
                                      </p:cBhvr>
                                      <p:rCtr x="32174" y="556"/>
                                    </p:animMotion>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1.66667E-6 3.7037E-6 L 0.7345 0.01041 " pathEditMode="relative" rAng="0" ptsTypes="AA">
                                      <p:cBhvr>
                                        <p:cTn id="18" dur="2000" fill="hold"/>
                                        <p:tgtEl>
                                          <p:spTgt spid="62"/>
                                        </p:tgtEl>
                                        <p:attrNameLst>
                                          <p:attrName>ppt_x</p:attrName>
                                          <p:attrName>ppt_y</p:attrName>
                                        </p:attrNameLst>
                                      </p:cBhvr>
                                      <p:rCtr x="36719" y="509"/>
                                    </p:animMotion>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3" presetClass="path" presetSubtype="0" accel="50000" decel="50000" fill="hold" nodeType="clickEffect">
                                  <p:stCondLst>
                                    <p:cond delay="0"/>
                                  </p:stCondLst>
                                  <p:childTnLst>
                                    <p:animMotion origin="layout" path="M 2.70833E-6 -2.59259E-6 L 0.83294 0.03403 " pathEditMode="relative" rAng="0" ptsTypes="AA">
                                      <p:cBhvr>
                                        <p:cTn id="24" dur="2000" fill="hold"/>
                                        <p:tgtEl>
                                          <p:spTgt spid="58"/>
                                        </p:tgtEl>
                                        <p:attrNameLst>
                                          <p:attrName>ppt_x</p:attrName>
                                          <p:attrName>ppt_y</p:attrName>
                                        </p:attrNameLst>
                                      </p:cBhvr>
                                      <p:rCtr x="41641" y="1690"/>
                                    </p:animMotion>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Rounded Corners 66">
            <a:extLst>
              <a:ext uri="{FF2B5EF4-FFF2-40B4-BE49-F238E27FC236}">
                <a16:creationId xmlns:a16="http://schemas.microsoft.com/office/drawing/2014/main" id="{EB477AA3-6317-47A7-B70D-B48182CBB3FC}"/>
              </a:ext>
            </a:extLst>
          </p:cNvPr>
          <p:cNvSpPr/>
          <p:nvPr/>
        </p:nvSpPr>
        <p:spPr>
          <a:xfrm>
            <a:off x="217713" y="739486"/>
            <a:ext cx="11756572" cy="6010635"/>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Freeform: Shape 80">
            <a:extLst>
              <a:ext uri="{FF2B5EF4-FFF2-40B4-BE49-F238E27FC236}">
                <a16:creationId xmlns:a16="http://schemas.microsoft.com/office/drawing/2014/main" id="{BDABCB33-5928-41A7-BDD2-52560294D148}"/>
              </a:ext>
            </a:extLst>
          </p:cNvPr>
          <p:cNvSpPr/>
          <p:nvPr/>
        </p:nvSpPr>
        <p:spPr>
          <a:xfrm>
            <a:off x="217714" y="741982"/>
            <a:ext cx="11756571" cy="1072003"/>
          </a:xfrm>
          <a:custGeom>
            <a:avLst/>
            <a:gdLst>
              <a:gd name="connsiteX0" fmla="*/ 711719 w 11579779"/>
              <a:gd name="connsiteY0" fmla="*/ 0 h 700022"/>
              <a:gd name="connsiteX1" fmla="*/ 10868060 w 11579779"/>
              <a:gd name="connsiteY1" fmla="*/ 0 h 700022"/>
              <a:gd name="connsiteX2" fmla="*/ 11566604 w 11579779"/>
              <a:gd name="connsiteY2" fmla="*/ 569330 h 700022"/>
              <a:gd name="connsiteX3" fmla="*/ 11579779 w 11579779"/>
              <a:gd name="connsiteY3" fmla="*/ 700022 h 700022"/>
              <a:gd name="connsiteX4" fmla="*/ 0 w 11579779"/>
              <a:gd name="connsiteY4" fmla="*/ 700022 h 700022"/>
              <a:gd name="connsiteX5" fmla="*/ 13175 w 11579779"/>
              <a:gd name="connsiteY5" fmla="*/ 569330 h 700022"/>
              <a:gd name="connsiteX6" fmla="*/ 711719 w 11579779"/>
              <a:gd name="connsiteY6" fmla="*/ 0 h 700022"/>
              <a:gd name="connsiteX0" fmla="*/ 714456 w 11582516"/>
              <a:gd name="connsiteY0" fmla="*/ 0 h 700022"/>
              <a:gd name="connsiteX1" fmla="*/ 10870797 w 11582516"/>
              <a:gd name="connsiteY1" fmla="*/ 0 h 700022"/>
              <a:gd name="connsiteX2" fmla="*/ 11569341 w 11582516"/>
              <a:gd name="connsiteY2" fmla="*/ 569330 h 700022"/>
              <a:gd name="connsiteX3" fmla="*/ 11582516 w 11582516"/>
              <a:gd name="connsiteY3" fmla="*/ 700022 h 700022"/>
              <a:gd name="connsiteX4" fmla="*/ 2737 w 11582516"/>
              <a:gd name="connsiteY4" fmla="*/ 700022 h 700022"/>
              <a:gd name="connsiteX5" fmla="*/ 15912 w 11582516"/>
              <a:gd name="connsiteY5" fmla="*/ 569330 h 700022"/>
              <a:gd name="connsiteX6" fmla="*/ 714456 w 11582516"/>
              <a:gd name="connsiteY6" fmla="*/ 0 h 700022"/>
              <a:gd name="connsiteX0" fmla="*/ 714456 w 11588917"/>
              <a:gd name="connsiteY0" fmla="*/ 0 h 700022"/>
              <a:gd name="connsiteX1" fmla="*/ 10870797 w 11588917"/>
              <a:gd name="connsiteY1" fmla="*/ 0 h 700022"/>
              <a:gd name="connsiteX2" fmla="*/ 11569341 w 11588917"/>
              <a:gd name="connsiteY2" fmla="*/ 569330 h 700022"/>
              <a:gd name="connsiteX3" fmla="*/ 11582516 w 11588917"/>
              <a:gd name="connsiteY3" fmla="*/ 700022 h 700022"/>
              <a:gd name="connsiteX4" fmla="*/ 2737 w 11588917"/>
              <a:gd name="connsiteY4" fmla="*/ 700022 h 700022"/>
              <a:gd name="connsiteX5" fmla="*/ 15912 w 11588917"/>
              <a:gd name="connsiteY5" fmla="*/ 569330 h 700022"/>
              <a:gd name="connsiteX6" fmla="*/ 714456 w 11588917"/>
              <a:gd name="connsiteY6" fmla="*/ 0 h 70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88917" h="700022">
                <a:moveTo>
                  <a:pt x="714456" y="0"/>
                </a:moveTo>
                <a:lnTo>
                  <a:pt x="10870797" y="0"/>
                </a:lnTo>
                <a:cubicBezTo>
                  <a:pt x="11215369" y="0"/>
                  <a:pt x="11691539" y="310759"/>
                  <a:pt x="11569341" y="569330"/>
                </a:cubicBezTo>
                <a:lnTo>
                  <a:pt x="11582516" y="700022"/>
                </a:lnTo>
                <a:lnTo>
                  <a:pt x="2737" y="700022"/>
                </a:lnTo>
                <a:lnTo>
                  <a:pt x="15912" y="569330"/>
                </a:lnTo>
                <a:cubicBezTo>
                  <a:pt x="-91772" y="225459"/>
                  <a:pt x="369885" y="0"/>
                  <a:pt x="714456"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highlight>
                <a:srgbClr val="000000"/>
              </a:highlight>
            </a:endParaRPr>
          </a:p>
        </p:txBody>
      </p:sp>
      <p:sp>
        <p:nvSpPr>
          <p:cNvPr id="38" name="Flowchart: Delay 37">
            <a:extLst>
              <a:ext uri="{FF2B5EF4-FFF2-40B4-BE49-F238E27FC236}">
                <a16:creationId xmlns:a16="http://schemas.microsoft.com/office/drawing/2014/main" id="{B56F4CF2-5969-4A64-83A7-29691BAF1A78}"/>
              </a:ext>
            </a:extLst>
          </p:cNvPr>
          <p:cNvSpPr/>
          <p:nvPr/>
        </p:nvSpPr>
        <p:spPr>
          <a:xfrm rot="16200000" flipV="1">
            <a:off x="2395204" y="741799"/>
            <a:ext cx="360000" cy="360000"/>
          </a:xfrm>
          <a:prstGeom prst="flowChartDelay">
            <a:avLst/>
          </a:prstGeom>
          <a:solidFill>
            <a:srgbClr val="00206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Flowchart: Delay 38">
            <a:extLst>
              <a:ext uri="{FF2B5EF4-FFF2-40B4-BE49-F238E27FC236}">
                <a16:creationId xmlns:a16="http://schemas.microsoft.com/office/drawing/2014/main" id="{4FDAAAF7-874E-4EF3-A0EC-B49F38A0228F}"/>
              </a:ext>
            </a:extLst>
          </p:cNvPr>
          <p:cNvSpPr/>
          <p:nvPr/>
        </p:nvSpPr>
        <p:spPr>
          <a:xfrm rot="16200000" flipV="1">
            <a:off x="4089993" y="740081"/>
            <a:ext cx="360000" cy="360000"/>
          </a:xfrm>
          <a:prstGeom prst="flowChartDelay">
            <a:avLst/>
          </a:prstGeom>
          <a:solidFill>
            <a:srgbClr val="00206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Rounded Corners 35">
            <a:extLst>
              <a:ext uri="{FF2B5EF4-FFF2-40B4-BE49-F238E27FC236}">
                <a16:creationId xmlns:a16="http://schemas.microsoft.com/office/drawing/2014/main" id="{771E5209-FD0E-4A1F-A00A-5C35A55C6D4E}"/>
              </a:ext>
            </a:extLst>
          </p:cNvPr>
          <p:cNvSpPr/>
          <p:nvPr/>
        </p:nvSpPr>
        <p:spPr>
          <a:xfrm>
            <a:off x="1971309" y="1044788"/>
            <a:ext cx="2911409" cy="4259046"/>
          </a:xfrm>
          <a:prstGeom prst="roundRect">
            <a:avLst/>
          </a:prstGeom>
          <a:solidFill>
            <a:schemeClr val="bg1">
              <a:lumMod val="75000"/>
            </a:schemeClr>
          </a:solidFill>
          <a:ln>
            <a:noFill/>
          </a:ln>
          <a:effectLst>
            <a:outerShdw blurRad="508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lowchart: Delay 36">
            <a:extLst>
              <a:ext uri="{FF2B5EF4-FFF2-40B4-BE49-F238E27FC236}">
                <a16:creationId xmlns:a16="http://schemas.microsoft.com/office/drawing/2014/main" id="{87224048-7912-4790-B73B-4510E2577709}"/>
              </a:ext>
            </a:extLst>
          </p:cNvPr>
          <p:cNvSpPr/>
          <p:nvPr/>
        </p:nvSpPr>
        <p:spPr>
          <a:xfrm rot="5400000">
            <a:off x="2605655" y="686078"/>
            <a:ext cx="1580877" cy="1677775"/>
          </a:xfrm>
          <a:custGeom>
            <a:avLst/>
            <a:gdLst>
              <a:gd name="connsiteX0" fmla="*/ 0 w 1260000"/>
              <a:gd name="connsiteY0" fmla="*/ 0 h 1440000"/>
              <a:gd name="connsiteX1" fmla="*/ 630000 w 1260000"/>
              <a:gd name="connsiteY1" fmla="*/ 0 h 1440000"/>
              <a:gd name="connsiteX2" fmla="*/ 1260000 w 1260000"/>
              <a:gd name="connsiteY2" fmla="*/ 720000 h 1440000"/>
              <a:gd name="connsiteX3" fmla="*/ 630000 w 1260000"/>
              <a:gd name="connsiteY3" fmla="*/ 1440000 h 1440000"/>
              <a:gd name="connsiteX4" fmla="*/ 0 w 1260000"/>
              <a:gd name="connsiteY4" fmla="*/ 1440000 h 1440000"/>
              <a:gd name="connsiteX5" fmla="*/ 0 w 1260000"/>
              <a:gd name="connsiteY5" fmla="*/ 0 h 1440000"/>
              <a:gd name="connsiteX0" fmla="*/ 0 w 1260000"/>
              <a:gd name="connsiteY0" fmla="*/ 0 h 1440000"/>
              <a:gd name="connsiteX1" fmla="*/ 630000 w 1260000"/>
              <a:gd name="connsiteY1" fmla="*/ 0 h 1440000"/>
              <a:gd name="connsiteX2" fmla="*/ 1260000 w 1260000"/>
              <a:gd name="connsiteY2" fmla="*/ 720000 h 1440000"/>
              <a:gd name="connsiteX3" fmla="*/ 630000 w 1260000"/>
              <a:gd name="connsiteY3" fmla="*/ 1440000 h 1440000"/>
              <a:gd name="connsiteX4" fmla="*/ 0 w 1260000"/>
              <a:gd name="connsiteY4" fmla="*/ 1440000 h 1440000"/>
              <a:gd name="connsiteX5" fmla="*/ 0 w 1260000"/>
              <a:gd name="connsiteY5" fmla="*/ 0 h 1440000"/>
              <a:gd name="connsiteX0" fmla="*/ 0 w 1260000"/>
              <a:gd name="connsiteY0" fmla="*/ 0 h 1440000"/>
              <a:gd name="connsiteX1" fmla="*/ 630000 w 1260000"/>
              <a:gd name="connsiteY1" fmla="*/ 0 h 1440000"/>
              <a:gd name="connsiteX2" fmla="*/ 1260000 w 1260000"/>
              <a:gd name="connsiteY2" fmla="*/ 720000 h 1440000"/>
              <a:gd name="connsiteX3" fmla="*/ 630000 w 1260000"/>
              <a:gd name="connsiteY3" fmla="*/ 1440000 h 1440000"/>
              <a:gd name="connsiteX4" fmla="*/ 0 w 1260000"/>
              <a:gd name="connsiteY4" fmla="*/ 1440000 h 1440000"/>
              <a:gd name="connsiteX5" fmla="*/ 0 w 1260000"/>
              <a:gd name="connsiteY5" fmla="*/ 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0000" h="1440000">
                <a:moveTo>
                  <a:pt x="0" y="0"/>
                </a:moveTo>
                <a:cubicBezTo>
                  <a:pt x="224515" y="290285"/>
                  <a:pt x="420000" y="0"/>
                  <a:pt x="630000" y="0"/>
                </a:cubicBezTo>
                <a:cubicBezTo>
                  <a:pt x="977939" y="0"/>
                  <a:pt x="1260000" y="322355"/>
                  <a:pt x="1260000" y="720000"/>
                </a:cubicBezTo>
                <a:cubicBezTo>
                  <a:pt x="1260000" y="1117645"/>
                  <a:pt x="977939" y="1440000"/>
                  <a:pt x="630000" y="1440000"/>
                </a:cubicBezTo>
                <a:cubicBezTo>
                  <a:pt x="420000" y="1440000"/>
                  <a:pt x="253543" y="1207772"/>
                  <a:pt x="0" y="1440000"/>
                </a:cubicBezTo>
                <a:lnTo>
                  <a:pt x="0" y="0"/>
                </a:lnTo>
                <a:close/>
              </a:path>
            </a:pathLst>
          </a:custGeom>
          <a:solidFill>
            <a:srgbClr val="7030A0"/>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Flowchart: Delay 50">
            <a:extLst>
              <a:ext uri="{FF2B5EF4-FFF2-40B4-BE49-F238E27FC236}">
                <a16:creationId xmlns:a16="http://schemas.microsoft.com/office/drawing/2014/main" id="{15460AE1-5D7C-4C99-929C-FD0FBCA862FF}"/>
              </a:ext>
            </a:extLst>
          </p:cNvPr>
          <p:cNvSpPr/>
          <p:nvPr/>
        </p:nvSpPr>
        <p:spPr>
          <a:xfrm rot="16200000" flipV="1">
            <a:off x="5828054" y="741387"/>
            <a:ext cx="360000" cy="360000"/>
          </a:xfrm>
          <a:prstGeom prst="flowChartDelay">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Flowchart: Delay 51">
            <a:extLst>
              <a:ext uri="{FF2B5EF4-FFF2-40B4-BE49-F238E27FC236}">
                <a16:creationId xmlns:a16="http://schemas.microsoft.com/office/drawing/2014/main" id="{C54B3588-1472-4CAA-B081-FDF9912E4A0C}"/>
              </a:ext>
            </a:extLst>
          </p:cNvPr>
          <p:cNvSpPr/>
          <p:nvPr/>
        </p:nvSpPr>
        <p:spPr>
          <a:xfrm rot="16200000" flipV="1">
            <a:off x="7537002" y="736405"/>
            <a:ext cx="360000" cy="360000"/>
          </a:xfrm>
          <a:prstGeom prst="flowChartDelay">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Rounded Corners 52">
            <a:extLst>
              <a:ext uri="{FF2B5EF4-FFF2-40B4-BE49-F238E27FC236}">
                <a16:creationId xmlns:a16="http://schemas.microsoft.com/office/drawing/2014/main" id="{0E823314-CEE8-4CE9-AFEA-053AAF4F65F9}"/>
              </a:ext>
            </a:extLst>
          </p:cNvPr>
          <p:cNvSpPr/>
          <p:nvPr/>
        </p:nvSpPr>
        <p:spPr>
          <a:xfrm>
            <a:off x="5452974" y="1071391"/>
            <a:ext cx="2897935" cy="4259046"/>
          </a:xfrm>
          <a:prstGeom prst="roundRect">
            <a:avLst/>
          </a:prstGeom>
          <a:solidFill>
            <a:schemeClr val="bg1">
              <a:lumMod val="75000"/>
            </a:schemeClr>
          </a:solidFill>
          <a:ln>
            <a:noFill/>
          </a:ln>
          <a:effectLst>
            <a:outerShdw blurRad="508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Flowchart: Delay 36">
            <a:extLst>
              <a:ext uri="{FF2B5EF4-FFF2-40B4-BE49-F238E27FC236}">
                <a16:creationId xmlns:a16="http://schemas.microsoft.com/office/drawing/2014/main" id="{346DC4E2-2DBB-43B8-BAF6-1B322D34F3F7}"/>
              </a:ext>
            </a:extLst>
          </p:cNvPr>
          <p:cNvSpPr/>
          <p:nvPr/>
        </p:nvSpPr>
        <p:spPr>
          <a:xfrm rot="5400000">
            <a:off x="6090083" y="651265"/>
            <a:ext cx="1580877" cy="1747401"/>
          </a:xfrm>
          <a:custGeom>
            <a:avLst/>
            <a:gdLst>
              <a:gd name="connsiteX0" fmla="*/ 0 w 1260000"/>
              <a:gd name="connsiteY0" fmla="*/ 0 h 1440000"/>
              <a:gd name="connsiteX1" fmla="*/ 630000 w 1260000"/>
              <a:gd name="connsiteY1" fmla="*/ 0 h 1440000"/>
              <a:gd name="connsiteX2" fmla="*/ 1260000 w 1260000"/>
              <a:gd name="connsiteY2" fmla="*/ 720000 h 1440000"/>
              <a:gd name="connsiteX3" fmla="*/ 630000 w 1260000"/>
              <a:gd name="connsiteY3" fmla="*/ 1440000 h 1440000"/>
              <a:gd name="connsiteX4" fmla="*/ 0 w 1260000"/>
              <a:gd name="connsiteY4" fmla="*/ 1440000 h 1440000"/>
              <a:gd name="connsiteX5" fmla="*/ 0 w 1260000"/>
              <a:gd name="connsiteY5" fmla="*/ 0 h 1440000"/>
              <a:gd name="connsiteX0" fmla="*/ 0 w 1260000"/>
              <a:gd name="connsiteY0" fmla="*/ 0 h 1440000"/>
              <a:gd name="connsiteX1" fmla="*/ 630000 w 1260000"/>
              <a:gd name="connsiteY1" fmla="*/ 0 h 1440000"/>
              <a:gd name="connsiteX2" fmla="*/ 1260000 w 1260000"/>
              <a:gd name="connsiteY2" fmla="*/ 720000 h 1440000"/>
              <a:gd name="connsiteX3" fmla="*/ 630000 w 1260000"/>
              <a:gd name="connsiteY3" fmla="*/ 1440000 h 1440000"/>
              <a:gd name="connsiteX4" fmla="*/ 0 w 1260000"/>
              <a:gd name="connsiteY4" fmla="*/ 1440000 h 1440000"/>
              <a:gd name="connsiteX5" fmla="*/ 0 w 1260000"/>
              <a:gd name="connsiteY5" fmla="*/ 0 h 1440000"/>
              <a:gd name="connsiteX0" fmla="*/ 0 w 1260000"/>
              <a:gd name="connsiteY0" fmla="*/ 0 h 1440000"/>
              <a:gd name="connsiteX1" fmla="*/ 630000 w 1260000"/>
              <a:gd name="connsiteY1" fmla="*/ 0 h 1440000"/>
              <a:gd name="connsiteX2" fmla="*/ 1260000 w 1260000"/>
              <a:gd name="connsiteY2" fmla="*/ 720000 h 1440000"/>
              <a:gd name="connsiteX3" fmla="*/ 630000 w 1260000"/>
              <a:gd name="connsiteY3" fmla="*/ 1440000 h 1440000"/>
              <a:gd name="connsiteX4" fmla="*/ 0 w 1260000"/>
              <a:gd name="connsiteY4" fmla="*/ 1440000 h 1440000"/>
              <a:gd name="connsiteX5" fmla="*/ 0 w 1260000"/>
              <a:gd name="connsiteY5" fmla="*/ 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0000" h="1440000">
                <a:moveTo>
                  <a:pt x="0" y="0"/>
                </a:moveTo>
                <a:cubicBezTo>
                  <a:pt x="224515" y="290285"/>
                  <a:pt x="420000" y="0"/>
                  <a:pt x="630000" y="0"/>
                </a:cubicBezTo>
                <a:cubicBezTo>
                  <a:pt x="977939" y="0"/>
                  <a:pt x="1260000" y="322355"/>
                  <a:pt x="1260000" y="720000"/>
                </a:cubicBezTo>
                <a:cubicBezTo>
                  <a:pt x="1260000" y="1117645"/>
                  <a:pt x="977939" y="1440000"/>
                  <a:pt x="630000" y="1440000"/>
                </a:cubicBezTo>
                <a:cubicBezTo>
                  <a:pt x="420000" y="1440000"/>
                  <a:pt x="253543" y="1207772"/>
                  <a:pt x="0" y="1440000"/>
                </a:cubicBezTo>
                <a:lnTo>
                  <a:pt x="0" y="0"/>
                </a:lnTo>
                <a:close/>
              </a:path>
            </a:pathLst>
          </a:custGeom>
          <a:solidFill>
            <a:srgbClr val="00B0F0"/>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Flowchart: Delay 54">
            <a:extLst>
              <a:ext uri="{FF2B5EF4-FFF2-40B4-BE49-F238E27FC236}">
                <a16:creationId xmlns:a16="http://schemas.microsoft.com/office/drawing/2014/main" id="{000EE7C4-73EC-4A64-880D-F31D144F756D}"/>
              </a:ext>
            </a:extLst>
          </p:cNvPr>
          <p:cNvSpPr/>
          <p:nvPr/>
        </p:nvSpPr>
        <p:spPr>
          <a:xfrm rot="16200000" flipV="1">
            <a:off x="9237695" y="729879"/>
            <a:ext cx="360000" cy="360000"/>
          </a:xfrm>
          <a:prstGeom prst="flowChartDelay">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Flowchart: Delay 55">
            <a:extLst>
              <a:ext uri="{FF2B5EF4-FFF2-40B4-BE49-F238E27FC236}">
                <a16:creationId xmlns:a16="http://schemas.microsoft.com/office/drawing/2014/main" id="{6221BD17-5FDC-4FFA-B8DF-DFECAAD74225}"/>
              </a:ext>
            </a:extLst>
          </p:cNvPr>
          <p:cNvSpPr/>
          <p:nvPr/>
        </p:nvSpPr>
        <p:spPr>
          <a:xfrm rot="16200000" flipV="1">
            <a:off x="10853659" y="729879"/>
            <a:ext cx="360000" cy="360000"/>
          </a:xfrm>
          <a:prstGeom prst="flowChartDelay">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Rounded Corners 56">
            <a:extLst>
              <a:ext uri="{FF2B5EF4-FFF2-40B4-BE49-F238E27FC236}">
                <a16:creationId xmlns:a16="http://schemas.microsoft.com/office/drawing/2014/main" id="{84B5E4DD-29A4-4B73-A6DC-7BF163D6AB7A}"/>
              </a:ext>
            </a:extLst>
          </p:cNvPr>
          <p:cNvSpPr/>
          <p:nvPr/>
        </p:nvSpPr>
        <p:spPr>
          <a:xfrm>
            <a:off x="8847689" y="1072130"/>
            <a:ext cx="2746004" cy="4295752"/>
          </a:xfrm>
          <a:prstGeom prst="roundRect">
            <a:avLst/>
          </a:prstGeom>
          <a:solidFill>
            <a:schemeClr val="bg1">
              <a:lumMod val="75000"/>
            </a:schemeClr>
          </a:solidFill>
          <a:ln>
            <a:noFill/>
          </a:ln>
          <a:effectLst>
            <a:outerShdw blurRad="508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Flowchart: Delay 36">
            <a:extLst>
              <a:ext uri="{FF2B5EF4-FFF2-40B4-BE49-F238E27FC236}">
                <a16:creationId xmlns:a16="http://schemas.microsoft.com/office/drawing/2014/main" id="{B91FCC68-B204-4D05-A9B9-2A0E27D1369D}"/>
              </a:ext>
            </a:extLst>
          </p:cNvPr>
          <p:cNvSpPr/>
          <p:nvPr/>
        </p:nvSpPr>
        <p:spPr>
          <a:xfrm rot="5400000">
            <a:off x="9434700" y="709323"/>
            <a:ext cx="1604893" cy="1655430"/>
          </a:xfrm>
          <a:custGeom>
            <a:avLst/>
            <a:gdLst>
              <a:gd name="connsiteX0" fmla="*/ 0 w 1260000"/>
              <a:gd name="connsiteY0" fmla="*/ 0 h 1440000"/>
              <a:gd name="connsiteX1" fmla="*/ 630000 w 1260000"/>
              <a:gd name="connsiteY1" fmla="*/ 0 h 1440000"/>
              <a:gd name="connsiteX2" fmla="*/ 1260000 w 1260000"/>
              <a:gd name="connsiteY2" fmla="*/ 720000 h 1440000"/>
              <a:gd name="connsiteX3" fmla="*/ 630000 w 1260000"/>
              <a:gd name="connsiteY3" fmla="*/ 1440000 h 1440000"/>
              <a:gd name="connsiteX4" fmla="*/ 0 w 1260000"/>
              <a:gd name="connsiteY4" fmla="*/ 1440000 h 1440000"/>
              <a:gd name="connsiteX5" fmla="*/ 0 w 1260000"/>
              <a:gd name="connsiteY5" fmla="*/ 0 h 1440000"/>
              <a:gd name="connsiteX0" fmla="*/ 0 w 1260000"/>
              <a:gd name="connsiteY0" fmla="*/ 0 h 1440000"/>
              <a:gd name="connsiteX1" fmla="*/ 630000 w 1260000"/>
              <a:gd name="connsiteY1" fmla="*/ 0 h 1440000"/>
              <a:gd name="connsiteX2" fmla="*/ 1260000 w 1260000"/>
              <a:gd name="connsiteY2" fmla="*/ 720000 h 1440000"/>
              <a:gd name="connsiteX3" fmla="*/ 630000 w 1260000"/>
              <a:gd name="connsiteY3" fmla="*/ 1440000 h 1440000"/>
              <a:gd name="connsiteX4" fmla="*/ 0 w 1260000"/>
              <a:gd name="connsiteY4" fmla="*/ 1440000 h 1440000"/>
              <a:gd name="connsiteX5" fmla="*/ 0 w 1260000"/>
              <a:gd name="connsiteY5" fmla="*/ 0 h 1440000"/>
              <a:gd name="connsiteX0" fmla="*/ 0 w 1260000"/>
              <a:gd name="connsiteY0" fmla="*/ 0 h 1440000"/>
              <a:gd name="connsiteX1" fmla="*/ 630000 w 1260000"/>
              <a:gd name="connsiteY1" fmla="*/ 0 h 1440000"/>
              <a:gd name="connsiteX2" fmla="*/ 1260000 w 1260000"/>
              <a:gd name="connsiteY2" fmla="*/ 720000 h 1440000"/>
              <a:gd name="connsiteX3" fmla="*/ 630000 w 1260000"/>
              <a:gd name="connsiteY3" fmla="*/ 1440000 h 1440000"/>
              <a:gd name="connsiteX4" fmla="*/ 0 w 1260000"/>
              <a:gd name="connsiteY4" fmla="*/ 1440000 h 1440000"/>
              <a:gd name="connsiteX5" fmla="*/ 0 w 1260000"/>
              <a:gd name="connsiteY5" fmla="*/ 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0000" h="1440000">
                <a:moveTo>
                  <a:pt x="0" y="0"/>
                </a:moveTo>
                <a:cubicBezTo>
                  <a:pt x="224515" y="290285"/>
                  <a:pt x="420000" y="0"/>
                  <a:pt x="630000" y="0"/>
                </a:cubicBezTo>
                <a:cubicBezTo>
                  <a:pt x="977939" y="0"/>
                  <a:pt x="1260000" y="322355"/>
                  <a:pt x="1260000" y="720000"/>
                </a:cubicBezTo>
                <a:cubicBezTo>
                  <a:pt x="1260000" y="1117645"/>
                  <a:pt x="977939" y="1440000"/>
                  <a:pt x="630000" y="1440000"/>
                </a:cubicBezTo>
                <a:cubicBezTo>
                  <a:pt x="420000" y="1440000"/>
                  <a:pt x="253543" y="1207772"/>
                  <a:pt x="0" y="1440000"/>
                </a:cubicBezTo>
                <a:lnTo>
                  <a:pt x="0" y="0"/>
                </a:lnTo>
                <a:close/>
              </a:path>
            </a:pathLst>
          </a:custGeom>
          <a:solidFill>
            <a:srgbClr val="CC0099"/>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63" name="Table 63">
            <a:extLst>
              <a:ext uri="{FF2B5EF4-FFF2-40B4-BE49-F238E27FC236}">
                <a16:creationId xmlns:a16="http://schemas.microsoft.com/office/drawing/2014/main" id="{B0E5858E-207F-47F6-B006-3F89AC9B21DA}"/>
              </a:ext>
            </a:extLst>
          </p:cNvPr>
          <p:cNvGraphicFramePr>
            <a:graphicFrameLocks noGrp="1"/>
          </p:cNvGraphicFramePr>
          <p:nvPr>
            <p:extLst>
              <p:ext uri="{D42A27DB-BD31-4B8C-83A1-F6EECF244321}">
                <p14:modId xmlns:p14="http://schemas.microsoft.com/office/powerpoint/2010/main" val="958709567"/>
              </p:ext>
            </p:extLst>
          </p:nvPr>
        </p:nvGraphicFramePr>
        <p:xfrm>
          <a:off x="2329554" y="2339484"/>
          <a:ext cx="2252168" cy="2395949"/>
        </p:xfrm>
        <a:graphic>
          <a:graphicData uri="http://schemas.openxmlformats.org/drawingml/2006/table">
            <a:tbl>
              <a:tblPr firstRow="1" bandRow="1">
                <a:effectLst>
                  <a:outerShdw blurRad="50800" dist="63500" dir="5400000" algn="t" rotWithShape="0">
                    <a:prstClr val="black">
                      <a:alpha val="40000"/>
                    </a:prstClr>
                  </a:outerShdw>
                </a:effectLst>
                <a:tableStyleId>{2D5ABB26-0587-4C30-8999-92F81FD0307C}</a:tableStyleId>
              </a:tblPr>
              <a:tblGrid>
                <a:gridCol w="1114786">
                  <a:extLst>
                    <a:ext uri="{9D8B030D-6E8A-4147-A177-3AD203B41FA5}">
                      <a16:colId xmlns:a16="http://schemas.microsoft.com/office/drawing/2014/main" val="2757866562"/>
                    </a:ext>
                  </a:extLst>
                </a:gridCol>
                <a:gridCol w="1137382">
                  <a:extLst>
                    <a:ext uri="{9D8B030D-6E8A-4147-A177-3AD203B41FA5}">
                      <a16:colId xmlns:a16="http://schemas.microsoft.com/office/drawing/2014/main" val="3070057992"/>
                    </a:ext>
                  </a:extLst>
                </a:gridCol>
              </a:tblGrid>
              <a:tr h="391169">
                <a:tc>
                  <a:txBody>
                    <a:bodyPr/>
                    <a:lstStyle/>
                    <a:p>
                      <a:pPr algn="ctr">
                        <a:lnSpc>
                          <a:spcPct val="150000"/>
                        </a:lnSpc>
                      </a:pPr>
                      <a:r>
                        <a:rPr lang="en-GB" sz="2000" b="1" dirty="0">
                          <a:solidFill>
                            <a:schemeClr val="tx1"/>
                          </a:solidFill>
                        </a:rPr>
                        <a:t>Training</a:t>
                      </a:r>
                    </a:p>
                  </a:txBody>
                  <a:tcPr>
                    <a:lnL>
                      <a:noFill/>
                    </a:lnL>
                    <a:lnR>
                      <a:noFill/>
                    </a:lnR>
                    <a:lnT>
                      <a:noFill/>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GB" sz="2000" b="1" dirty="0">
                          <a:solidFill>
                            <a:schemeClr val="tx1"/>
                          </a:solidFill>
                        </a:rPr>
                        <a:t>Testing</a:t>
                      </a:r>
                    </a:p>
                  </a:txBody>
                  <a:tcPr>
                    <a:lnL>
                      <a:noFill/>
                    </a:lnL>
                    <a:lnR>
                      <a:noFill/>
                    </a:lnR>
                    <a:lnT>
                      <a:noFill/>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7067211"/>
                  </a:ext>
                </a:extLst>
              </a:tr>
              <a:tr h="455125">
                <a:tc>
                  <a:txBody>
                    <a:bodyPr/>
                    <a:lstStyle/>
                    <a:p>
                      <a:pPr algn="ctr">
                        <a:lnSpc>
                          <a:spcPct val="150000"/>
                        </a:lnSpc>
                      </a:pPr>
                      <a:r>
                        <a:rPr lang="en-GB" sz="2400" b="1" dirty="0">
                          <a:solidFill>
                            <a:srgbClr val="7030A0"/>
                          </a:solidFill>
                        </a:rPr>
                        <a:t>81%</a:t>
                      </a:r>
                    </a:p>
                  </a:txBody>
                  <a:tcPr>
                    <a:lnL>
                      <a:noFill/>
                    </a:lnL>
                    <a:lnR>
                      <a:noFill/>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GB" sz="2400" b="1" dirty="0">
                        <a:solidFill>
                          <a:srgbClr val="7030A0"/>
                        </a:solidFill>
                      </a:endParaRPr>
                    </a:p>
                  </a:txBody>
                  <a:tcPr>
                    <a:lnL>
                      <a:noFill/>
                    </a:lnL>
                    <a:lnR>
                      <a:noFill/>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3565338"/>
                  </a:ext>
                </a:extLst>
              </a:tr>
              <a:tr h="1311178">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b="1" dirty="0">
                          <a:solidFill>
                            <a:srgbClr val="7030A0"/>
                          </a:solidFill>
                        </a:rPr>
                        <a:t>Started with simple logistic regression.</a:t>
                      </a:r>
                    </a:p>
                  </a:txBody>
                  <a:tcPr>
                    <a:lnL>
                      <a:noFill/>
                    </a:lnL>
                    <a:lnR>
                      <a:noFill/>
                    </a:lnR>
                    <a:lnT w="12700" cap="flat" cmpd="sng" algn="ctr">
                      <a:solidFill>
                        <a:srgbClr val="7030A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GB" sz="2400" b="1" dirty="0">
                        <a:solidFill>
                          <a:srgbClr val="7030A0"/>
                        </a:solidFill>
                      </a:endParaRPr>
                    </a:p>
                  </a:txBody>
                  <a:tcPr>
                    <a:lnL>
                      <a:noFill/>
                    </a:lnL>
                    <a:lnR>
                      <a:noFill/>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9098722"/>
                  </a:ext>
                </a:extLst>
              </a:tr>
            </a:tbl>
          </a:graphicData>
        </a:graphic>
      </p:graphicFrame>
      <p:graphicFrame>
        <p:nvGraphicFramePr>
          <p:cNvPr id="69" name="Table 69">
            <a:extLst>
              <a:ext uri="{FF2B5EF4-FFF2-40B4-BE49-F238E27FC236}">
                <a16:creationId xmlns:a16="http://schemas.microsoft.com/office/drawing/2014/main" id="{3F53E8F6-FA9F-4A1C-8ECA-19E4D32F900A}"/>
              </a:ext>
            </a:extLst>
          </p:cNvPr>
          <p:cNvGraphicFramePr>
            <a:graphicFrameLocks noGrp="1"/>
          </p:cNvGraphicFramePr>
          <p:nvPr>
            <p:extLst>
              <p:ext uri="{D42A27DB-BD31-4B8C-83A1-F6EECF244321}">
                <p14:modId xmlns:p14="http://schemas.microsoft.com/office/powerpoint/2010/main" val="2900477886"/>
              </p:ext>
            </p:extLst>
          </p:nvPr>
        </p:nvGraphicFramePr>
        <p:xfrm>
          <a:off x="522581" y="2842267"/>
          <a:ext cx="1448727" cy="2033464"/>
        </p:xfrm>
        <a:graphic>
          <a:graphicData uri="http://schemas.openxmlformats.org/drawingml/2006/table">
            <a:tbl>
              <a:tblPr firstRow="1" bandRow="1">
                <a:tableStyleId>{2D5ABB26-0587-4C30-8999-92F81FD0307C}</a:tableStyleId>
              </a:tblPr>
              <a:tblGrid>
                <a:gridCol w="1448727">
                  <a:extLst>
                    <a:ext uri="{9D8B030D-6E8A-4147-A177-3AD203B41FA5}">
                      <a16:colId xmlns:a16="http://schemas.microsoft.com/office/drawing/2014/main" val="1825802308"/>
                    </a:ext>
                  </a:extLst>
                </a:gridCol>
              </a:tblGrid>
              <a:tr h="529276">
                <a:tc>
                  <a:txBody>
                    <a:bodyPr/>
                    <a:lstStyle/>
                    <a:p>
                      <a:pPr algn="ctr">
                        <a:lnSpc>
                          <a:spcPct val="150000"/>
                        </a:lnSpc>
                      </a:pPr>
                      <a:r>
                        <a:rPr lang="en-GB" sz="2000" b="1" dirty="0"/>
                        <a:t>Accuracy</a:t>
                      </a:r>
                    </a:p>
                  </a:txBody>
                  <a:tcPr/>
                </a:tc>
                <a:extLst>
                  <a:ext uri="{0D108BD9-81ED-4DB2-BD59-A6C34878D82A}">
                    <a16:rowId xmlns:a16="http://schemas.microsoft.com/office/drawing/2014/main" val="2846336603"/>
                  </a:ext>
                </a:extLst>
              </a:tr>
              <a:tr h="321521">
                <a:tc>
                  <a:txBody>
                    <a:bodyPr/>
                    <a:lstStyle/>
                    <a:p>
                      <a:pPr algn="ctr">
                        <a:lnSpc>
                          <a:spcPct val="150000"/>
                        </a:lnSpc>
                      </a:pPr>
                      <a:endParaRPr lang="en-GB" sz="2000" b="1" dirty="0"/>
                    </a:p>
                  </a:txBody>
                  <a:tcPr/>
                </a:tc>
                <a:extLst>
                  <a:ext uri="{0D108BD9-81ED-4DB2-BD59-A6C34878D82A}">
                    <a16:rowId xmlns:a16="http://schemas.microsoft.com/office/drawing/2014/main" val="1659927655"/>
                  </a:ext>
                </a:extLst>
              </a:tr>
              <a:tr h="464210">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GB" sz="2000" b="1" dirty="0"/>
                    </a:p>
                  </a:txBody>
                  <a:tcPr/>
                </a:tc>
                <a:extLst>
                  <a:ext uri="{0D108BD9-81ED-4DB2-BD59-A6C34878D82A}">
                    <a16:rowId xmlns:a16="http://schemas.microsoft.com/office/drawing/2014/main" val="3335083271"/>
                  </a:ext>
                </a:extLst>
              </a:tr>
              <a:tr h="321521">
                <a:tc>
                  <a:txBody>
                    <a:bodyPr/>
                    <a:lstStyle/>
                    <a:p>
                      <a:pPr algn="ctr">
                        <a:lnSpc>
                          <a:spcPct val="150000"/>
                        </a:lnSpc>
                      </a:pPr>
                      <a:endParaRPr lang="en-GB" sz="2000" b="1" dirty="0"/>
                    </a:p>
                  </a:txBody>
                  <a:tcPr/>
                </a:tc>
                <a:extLst>
                  <a:ext uri="{0D108BD9-81ED-4DB2-BD59-A6C34878D82A}">
                    <a16:rowId xmlns:a16="http://schemas.microsoft.com/office/drawing/2014/main" val="1116538324"/>
                  </a:ext>
                </a:extLst>
              </a:tr>
            </a:tbl>
          </a:graphicData>
        </a:graphic>
      </p:graphicFrame>
      <p:sp>
        <p:nvSpPr>
          <p:cNvPr id="73" name="Freeform: Shape 72">
            <a:extLst>
              <a:ext uri="{FF2B5EF4-FFF2-40B4-BE49-F238E27FC236}">
                <a16:creationId xmlns:a16="http://schemas.microsoft.com/office/drawing/2014/main" id="{5D06270A-BDFB-4A96-933D-FFA1276EC163}"/>
              </a:ext>
            </a:extLst>
          </p:cNvPr>
          <p:cNvSpPr/>
          <p:nvPr/>
        </p:nvSpPr>
        <p:spPr>
          <a:xfrm>
            <a:off x="1986948" y="4884294"/>
            <a:ext cx="2880129" cy="398066"/>
          </a:xfrm>
          <a:custGeom>
            <a:avLst/>
            <a:gdLst>
              <a:gd name="connsiteX0" fmla="*/ 0 w 2156242"/>
              <a:gd name="connsiteY0" fmla="*/ 0 h 341370"/>
              <a:gd name="connsiteX1" fmla="*/ 2156242 w 2156242"/>
              <a:gd name="connsiteY1" fmla="*/ 0 h 341370"/>
              <a:gd name="connsiteX2" fmla="*/ 2150807 w 2156242"/>
              <a:gd name="connsiteY2" fmla="*/ 53917 h 341370"/>
              <a:gd name="connsiteX3" fmla="*/ 1798114 w 2156242"/>
              <a:gd name="connsiteY3" fmla="*/ 341370 h 341370"/>
              <a:gd name="connsiteX4" fmla="*/ 358128 w 2156242"/>
              <a:gd name="connsiteY4" fmla="*/ 341370 h 341370"/>
              <a:gd name="connsiteX5" fmla="*/ 5435 w 2156242"/>
              <a:gd name="connsiteY5" fmla="*/ 53917 h 34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6242" h="341370">
                <a:moveTo>
                  <a:pt x="0" y="0"/>
                </a:moveTo>
                <a:lnTo>
                  <a:pt x="2156242" y="0"/>
                </a:lnTo>
                <a:lnTo>
                  <a:pt x="2150807" y="53917"/>
                </a:lnTo>
                <a:cubicBezTo>
                  <a:pt x="2117238" y="217966"/>
                  <a:pt x="1972087" y="341370"/>
                  <a:pt x="1798114" y="341370"/>
                </a:cubicBezTo>
                <a:lnTo>
                  <a:pt x="358128" y="341370"/>
                </a:lnTo>
                <a:cubicBezTo>
                  <a:pt x="184155" y="341370"/>
                  <a:pt x="39005" y="217966"/>
                  <a:pt x="5435" y="53917"/>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74" name="Freeform: Shape 73">
            <a:extLst>
              <a:ext uri="{FF2B5EF4-FFF2-40B4-BE49-F238E27FC236}">
                <a16:creationId xmlns:a16="http://schemas.microsoft.com/office/drawing/2014/main" id="{10276C07-8046-4D1B-A324-F0F113683778}"/>
              </a:ext>
            </a:extLst>
          </p:cNvPr>
          <p:cNvSpPr/>
          <p:nvPr/>
        </p:nvSpPr>
        <p:spPr>
          <a:xfrm>
            <a:off x="5465248" y="4875731"/>
            <a:ext cx="2873386" cy="434772"/>
          </a:xfrm>
          <a:custGeom>
            <a:avLst/>
            <a:gdLst>
              <a:gd name="connsiteX0" fmla="*/ 0 w 2156242"/>
              <a:gd name="connsiteY0" fmla="*/ 0 h 341370"/>
              <a:gd name="connsiteX1" fmla="*/ 2156242 w 2156242"/>
              <a:gd name="connsiteY1" fmla="*/ 0 h 341370"/>
              <a:gd name="connsiteX2" fmla="*/ 2150807 w 2156242"/>
              <a:gd name="connsiteY2" fmla="*/ 53917 h 341370"/>
              <a:gd name="connsiteX3" fmla="*/ 1798114 w 2156242"/>
              <a:gd name="connsiteY3" fmla="*/ 341370 h 341370"/>
              <a:gd name="connsiteX4" fmla="*/ 358128 w 2156242"/>
              <a:gd name="connsiteY4" fmla="*/ 341370 h 341370"/>
              <a:gd name="connsiteX5" fmla="*/ 5435 w 2156242"/>
              <a:gd name="connsiteY5" fmla="*/ 53917 h 34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6242" h="341370">
                <a:moveTo>
                  <a:pt x="0" y="0"/>
                </a:moveTo>
                <a:lnTo>
                  <a:pt x="2156242" y="0"/>
                </a:lnTo>
                <a:lnTo>
                  <a:pt x="2150807" y="53917"/>
                </a:lnTo>
                <a:cubicBezTo>
                  <a:pt x="2117238" y="217966"/>
                  <a:pt x="1972087" y="341370"/>
                  <a:pt x="1798114" y="341370"/>
                </a:cubicBezTo>
                <a:lnTo>
                  <a:pt x="358128" y="341370"/>
                </a:lnTo>
                <a:cubicBezTo>
                  <a:pt x="184155" y="341370"/>
                  <a:pt x="39005" y="217966"/>
                  <a:pt x="5435" y="53917"/>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75" name="Freeform: Shape 74">
            <a:extLst>
              <a:ext uri="{FF2B5EF4-FFF2-40B4-BE49-F238E27FC236}">
                <a16:creationId xmlns:a16="http://schemas.microsoft.com/office/drawing/2014/main" id="{42FCBA28-CA76-4072-8A27-E37CC369A9E9}"/>
              </a:ext>
            </a:extLst>
          </p:cNvPr>
          <p:cNvSpPr/>
          <p:nvPr/>
        </p:nvSpPr>
        <p:spPr>
          <a:xfrm>
            <a:off x="8841968" y="4915999"/>
            <a:ext cx="2770553" cy="434772"/>
          </a:xfrm>
          <a:custGeom>
            <a:avLst/>
            <a:gdLst>
              <a:gd name="connsiteX0" fmla="*/ 0 w 2156242"/>
              <a:gd name="connsiteY0" fmla="*/ 0 h 341370"/>
              <a:gd name="connsiteX1" fmla="*/ 2156242 w 2156242"/>
              <a:gd name="connsiteY1" fmla="*/ 0 h 341370"/>
              <a:gd name="connsiteX2" fmla="*/ 2150807 w 2156242"/>
              <a:gd name="connsiteY2" fmla="*/ 53917 h 341370"/>
              <a:gd name="connsiteX3" fmla="*/ 1798114 w 2156242"/>
              <a:gd name="connsiteY3" fmla="*/ 341370 h 341370"/>
              <a:gd name="connsiteX4" fmla="*/ 358128 w 2156242"/>
              <a:gd name="connsiteY4" fmla="*/ 341370 h 341370"/>
              <a:gd name="connsiteX5" fmla="*/ 5435 w 2156242"/>
              <a:gd name="connsiteY5" fmla="*/ 53917 h 34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6242" h="341370">
                <a:moveTo>
                  <a:pt x="0" y="0"/>
                </a:moveTo>
                <a:lnTo>
                  <a:pt x="2156242" y="0"/>
                </a:lnTo>
                <a:lnTo>
                  <a:pt x="2150807" y="53917"/>
                </a:lnTo>
                <a:cubicBezTo>
                  <a:pt x="2117238" y="217966"/>
                  <a:pt x="1972087" y="341370"/>
                  <a:pt x="1798114" y="341370"/>
                </a:cubicBezTo>
                <a:lnTo>
                  <a:pt x="358128" y="341370"/>
                </a:lnTo>
                <a:cubicBezTo>
                  <a:pt x="184155" y="341370"/>
                  <a:pt x="39005" y="217966"/>
                  <a:pt x="5435" y="53917"/>
                </a:cubicBezTo>
                <a:close/>
              </a:path>
            </a:pathLst>
          </a:cu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77" name="TextBox 76">
            <a:extLst>
              <a:ext uri="{FF2B5EF4-FFF2-40B4-BE49-F238E27FC236}">
                <a16:creationId xmlns:a16="http://schemas.microsoft.com/office/drawing/2014/main" id="{F6571BE0-56BF-4146-9ACC-ADB6567F8E92}"/>
              </a:ext>
            </a:extLst>
          </p:cNvPr>
          <p:cNvSpPr txBox="1"/>
          <p:nvPr/>
        </p:nvSpPr>
        <p:spPr>
          <a:xfrm>
            <a:off x="2707092" y="785739"/>
            <a:ext cx="1497092" cy="1261884"/>
          </a:xfrm>
          <a:prstGeom prst="rect">
            <a:avLst/>
          </a:prstGeom>
          <a:noFill/>
        </p:spPr>
        <p:txBody>
          <a:bodyPr wrap="square" rtlCol="0">
            <a:spAutoFit/>
          </a:bodyPr>
          <a:lstStyle/>
          <a:p>
            <a:r>
              <a:rPr lang="en-GB" b="1" dirty="0">
                <a:solidFill>
                  <a:schemeClr val="bg1"/>
                </a:solidFill>
              </a:rPr>
              <a:t>   MODEL 1</a:t>
            </a:r>
          </a:p>
          <a:p>
            <a:endParaRPr lang="en-GB" b="1" dirty="0">
              <a:solidFill>
                <a:schemeClr val="bg1"/>
              </a:solidFill>
            </a:endParaRPr>
          </a:p>
          <a:p>
            <a:r>
              <a:rPr lang="en-GB" sz="2000" b="1" dirty="0">
                <a:solidFill>
                  <a:schemeClr val="bg1"/>
                </a:solidFill>
              </a:rPr>
              <a:t>   Logistic</a:t>
            </a:r>
          </a:p>
          <a:p>
            <a:r>
              <a:rPr lang="en-GB" sz="2000" b="1" dirty="0">
                <a:solidFill>
                  <a:schemeClr val="bg1"/>
                </a:solidFill>
              </a:rPr>
              <a:t>Regression</a:t>
            </a:r>
          </a:p>
        </p:txBody>
      </p:sp>
      <p:sp>
        <p:nvSpPr>
          <p:cNvPr id="78" name="TextBox 77">
            <a:extLst>
              <a:ext uri="{FF2B5EF4-FFF2-40B4-BE49-F238E27FC236}">
                <a16:creationId xmlns:a16="http://schemas.microsoft.com/office/drawing/2014/main" id="{0A0FFD1E-BFE8-41F3-820E-AC49A6CC6C29}"/>
              </a:ext>
            </a:extLst>
          </p:cNvPr>
          <p:cNvSpPr txBox="1"/>
          <p:nvPr/>
        </p:nvSpPr>
        <p:spPr>
          <a:xfrm>
            <a:off x="6347503" y="778984"/>
            <a:ext cx="1320800" cy="1261884"/>
          </a:xfrm>
          <a:prstGeom prst="rect">
            <a:avLst/>
          </a:prstGeom>
          <a:noFill/>
        </p:spPr>
        <p:txBody>
          <a:bodyPr wrap="square" rtlCol="0">
            <a:spAutoFit/>
          </a:bodyPr>
          <a:lstStyle/>
          <a:p>
            <a:r>
              <a:rPr lang="en-GB" b="1" dirty="0">
                <a:solidFill>
                  <a:schemeClr val="bg1"/>
                </a:solidFill>
              </a:rPr>
              <a:t>MODEL 2</a:t>
            </a:r>
          </a:p>
          <a:p>
            <a:endParaRPr lang="en-GB" b="1" dirty="0">
              <a:solidFill>
                <a:schemeClr val="bg1"/>
              </a:solidFill>
            </a:endParaRPr>
          </a:p>
          <a:p>
            <a:r>
              <a:rPr lang="en-GB" sz="2000" b="1" dirty="0">
                <a:solidFill>
                  <a:schemeClr val="bg1"/>
                </a:solidFill>
              </a:rPr>
              <a:t> Decision</a:t>
            </a:r>
          </a:p>
          <a:p>
            <a:r>
              <a:rPr lang="en-GB" sz="2000" b="1" dirty="0">
                <a:solidFill>
                  <a:schemeClr val="bg1"/>
                </a:solidFill>
              </a:rPr>
              <a:t>    Tree</a:t>
            </a:r>
          </a:p>
        </p:txBody>
      </p:sp>
      <p:sp>
        <p:nvSpPr>
          <p:cNvPr id="79" name="TextBox 78">
            <a:extLst>
              <a:ext uri="{FF2B5EF4-FFF2-40B4-BE49-F238E27FC236}">
                <a16:creationId xmlns:a16="http://schemas.microsoft.com/office/drawing/2014/main" id="{7C617F79-1437-470A-A3E1-AF89CD6F911F}"/>
              </a:ext>
            </a:extLst>
          </p:cNvPr>
          <p:cNvSpPr txBox="1"/>
          <p:nvPr/>
        </p:nvSpPr>
        <p:spPr>
          <a:xfrm>
            <a:off x="9728970" y="751941"/>
            <a:ext cx="1092889" cy="1261884"/>
          </a:xfrm>
          <a:prstGeom prst="rect">
            <a:avLst/>
          </a:prstGeom>
          <a:noFill/>
        </p:spPr>
        <p:txBody>
          <a:bodyPr wrap="square" rtlCol="0">
            <a:spAutoFit/>
          </a:bodyPr>
          <a:lstStyle/>
          <a:p>
            <a:r>
              <a:rPr lang="en-GB" b="1" dirty="0">
                <a:solidFill>
                  <a:schemeClr val="bg1"/>
                </a:solidFill>
              </a:rPr>
              <a:t>MODEL 3</a:t>
            </a:r>
          </a:p>
          <a:p>
            <a:endParaRPr lang="en-GB" b="1" dirty="0">
              <a:solidFill>
                <a:schemeClr val="bg1"/>
              </a:solidFill>
            </a:endParaRPr>
          </a:p>
          <a:p>
            <a:r>
              <a:rPr lang="en-GB" sz="2000" b="1" dirty="0">
                <a:solidFill>
                  <a:schemeClr val="bg1"/>
                </a:solidFill>
              </a:rPr>
              <a:t>Random</a:t>
            </a:r>
          </a:p>
          <a:p>
            <a:r>
              <a:rPr lang="en-GB" sz="2000" b="1" dirty="0">
                <a:solidFill>
                  <a:schemeClr val="bg1"/>
                </a:solidFill>
              </a:rPr>
              <a:t>  Forest</a:t>
            </a:r>
          </a:p>
        </p:txBody>
      </p:sp>
      <p:graphicFrame>
        <p:nvGraphicFramePr>
          <p:cNvPr id="82" name="Table 63">
            <a:extLst>
              <a:ext uri="{FF2B5EF4-FFF2-40B4-BE49-F238E27FC236}">
                <a16:creationId xmlns:a16="http://schemas.microsoft.com/office/drawing/2014/main" id="{99B5B751-5025-4682-A0E3-C557EB7CF4D6}"/>
              </a:ext>
            </a:extLst>
          </p:cNvPr>
          <p:cNvGraphicFramePr>
            <a:graphicFrameLocks noGrp="1"/>
          </p:cNvGraphicFramePr>
          <p:nvPr>
            <p:extLst>
              <p:ext uri="{D42A27DB-BD31-4B8C-83A1-F6EECF244321}">
                <p14:modId xmlns:p14="http://schemas.microsoft.com/office/powerpoint/2010/main" val="1065454386"/>
              </p:ext>
            </p:extLst>
          </p:nvPr>
        </p:nvGraphicFramePr>
        <p:xfrm>
          <a:off x="5828054" y="2328143"/>
          <a:ext cx="2157144" cy="2456840"/>
        </p:xfrm>
        <a:graphic>
          <a:graphicData uri="http://schemas.openxmlformats.org/drawingml/2006/table">
            <a:tbl>
              <a:tblPr firstRow="1" bandRow="1">
                <a:effectLst>
                  <a:outerShdw blurRad="50800" dist="63500" dir="5400000" algn="t" rotWithShape="0">
                    <a:prstClr val="black">
                      <a:alpha val="40000"/>
                    </a:prstClr>
                  </a:outerShdw>
                </a:effectLst>
                <a:tableStyleId>{2D5ABB26-0587-4C30-8999-92F81FD0307C}</a:tableStyleId>
              </a:tblPr>
              <a:tblGrid>
                <a:gridCol w="1078572">
                  <a:extLst>
                    <a:ext uri="{9D8B030D-6E8A-4147-A177-3AD203B41FA5}">
                      <a16:colId xmlns:a16="http://schemas.microsoft.com/office/drawing/2014/main" val="2757866562"/>
                    </a:ext>
                  </a:extLst>
                </a:gridCol>
                <a:gridCol w="1078572">
                  <a:extLst>
                    <a:ext uri="{9D8B030D-6E8A-4147-A177-3AD203B41FA5}">
                      <a16:colId xmlns:a16="http://schemas.microsoft.com/office/drawing/2014/main" val="3070057992"/>
                    </a:ext>
                  </a:extLst>
                </a:gridCol>
              </a:tblGrid>
              <a:tr h="496757">
                <a:tc>
                  <a:txBody>
                    <a:bodyPr/>
                    <a:lstStyle/>
                    <a:p>
                      <a:pPr algn="ctr">
                        <a:lnSpc>
                          <a:spcPct val="150000"/>
                        </a:lnSpc>
                      </a:pPr>
                      <a:r>
                        <a:rPr lang="en-GB" sz="2000" b="1" dirty="0">
                          <a:solidFill>
                            <a:schemeClr val="tx1"/>
                          </a:solidFill>
                        </a:rPr>
                        <a:t>Training</a:t>
                      </a:r>
                    </a:p>
                  </a:txBody>
                  <a:tcPr>
                    <a:lnB w="12700" cap="flat" cmpd="sng" algn="ctr">
                      <a:solidFill>
                        <a:srgbClr val="00B0F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GB" sz="2000" b="1" dirty="0">
                          <a:solidFill>
                            <a:schemeClr val="tx1"/>
                          </a:solidFill>
                        </a:rPr>
                        <a:t>Testing</a:t>
                      </a:r>
                    </a:p>
                  </a:txBody>
                  <a:tcPr>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3907067211"/>
                  </a:ext>
                </a:extLst>
              </a:tr>
              <a:tr h="577977">
                <a:tc>
                  <a:txBody>
                    <a:bodyPr/>
                    <a:lstStyle/>
                    <a:p>
                      <a:pPr algn="ctr">
                        <a:lnSpc>
                          <a:spcPct val="150000"/>
                        </a:lnSpc>
                      </a:pPr>
                      <a:r>
                        <a:rPr lang="en-GB" sz="2400" b="1" dirty="0">
                          <a:solidFill>
                            <a:srgbClr val="0070C0"/>
                          </a:solidFill>
                        </a:rPr>
                        <a:t>80%</a:t>
                      </a:r>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GB" sz="2400" b="1" dirty="0">
                        <a:solidFill>
                          <a:srgbClr val="0070C0"/>
                        </a:solidFill>
                      </a:endParaRPr>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73565338"/>
                  </a:ext>
                </a:extLst>
              </a:tr>
              <a:tr h="1372069">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b="1" dirty="0">
                          <a:solidFill>
                            <a:srgbClr val="0070C0"/>
                          </a:solidFill>
                        </a:rPr>
                        <a:t>Used Decision tree Classifier.</a:t>
                      </a:r>
                    </a:p>
                  </a:txBody>
                  <a:tcPr>
                    <a:lnT w="12700" cap="flat" cmpd="sng" algn="ctr">
                      <a:solidFill>
                        <a:srgbClr val="00B0F0"/>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hMerge="1">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GB" sz="2400" b="1" dirty="0">
                        <a:solidFill>
                          <a:srgbClr val="0070C0"/>
                        </a:solidFill>
                      </a:endParaRPr>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209098722"/>
                  </a:ext>
                </a:extLst>
              </a:tr>
            </a:tbl>
          </a:graphicData>
        </a:graphic>
      </p:graphicFrame>
      <p:graphicFrame>
        <p:nvGraphicFramePr>
          <p:cNvPr id="83" name="Table 63">
            <a:extLst>
              <a:ext uri="{FF2B5EF4-FFF2-40B4-BE49-F238E27FC236}">
                <a16:creationId xmlns:a16="http://schemas.microsoft.com/office/drawing/2014/main" id="{837B38E0-C488-4533-8B68-725414EF30B9}"/>
              </a:ext>
            </a:extLst>
          </p:cNvPr>
          <p:cNvGraphicFramePr>
            <a:graphicFrameLocks noGrp="1"/>
          </p:cNvGraphicFramePr>
          <p:nvPr>
            <p:extLst>
              <p:ext uri="{D42A27DB-BD31-4B8C-83A1-F6EECF244321}">
                <p14:modId xmlns:p14="http://schemas.microsoft.com/office/powerpoint/2010/main" val="2188689832"/>
              </p:ext>
            </p:extLst>
          </p:nvPr>
        </p:nvGraphicFramePr>
        <p:xfrm>
          <a:off x="9217156" y="2339485"/>
          <a:ext cx="2152403" cy="2639251"/>
        </p:xfrm>
        <a:graphic>
          <a:graphicData uri="http://schemas.openxmlformats.org/drawingml/2006/table">
            <a:tbl>
              <a:tblPr firstRow="1" bandRow="1">
                <a:effectLst>
                  <a:outerShdw blurRad="50800" dist="63500" dir="5400000" algn="t" rotWithShape="0">
                    <a:prstClr val="black">
                      <a:alpha val="40000"/>
                    </a:prstClr>
                  </a:outerShdw>
                </a:effectLst>
                <a:tableStyleId>{2D5ABB26-0587-4C30-8999-92F81FD0307C}</a:tableStyleId>
              </a:tblPr>
              <a:tblGrid>
                <a:gridCol w="1073831">
                  <a:extLst>
                    <a:ext uri="{9D8B030D-6E8A-4147-A177-3AD203B41FA5}">
                      <a16:colId xmlns:a16="http://schemas.microsoft.com/office/drawing/2014/main" val="2757866562"/>
                    </a:ext>
                  </a:extLst>
                </a:gridCol>
                <a:gridCol w="1078572">
                  <a:extLst>
                    <a:ext uri="{9D8B030D-6E8A-4147-A177-3AD203B41FA5}">
                      <a16:colId xmlns:a16="http://schemas.microsoft.com/office/drawing/2014/main" val="3070057992"/>
                    </a:ext>
                  </a:extLst>
                </a:gridCol>
              </a:tblGrid>
              <a:tr h="485908">
                <a:tc>
                  <a:txBody>
                    <a:bodyPr/>
                    <a:lstStyle/>
                    <a:p>
                      <a:pPr algn="ctr">
                        <a:lnSpc>
                          <a:spcPct val="150000"/>
                        </a:lnSpc>
                      </a:pPr>
                      <a:r>
                        <a:rPr lang="en-GB" sz="2000" b="1" dirty="0">
                          <a:solidFill>
                            <a:schemeClr val="tx1"/>
                          </a:solidFill>
                        </a:rPr>
                        <a:t>Training</a:t>
                      </a:r>
                    </a:p>
                  </a:txBody>
                  <a:tcPr>
                    <a:lnB w="12700" cap="flat" cmpd="sng" algn="ctr">
                      <a:solidFill>
                        <a:srgbClr val="CC0066"/>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GB" sz="2000" b="1" dirty="0">
                          <a:solidFill>
                            <a:schemeClr val="tx1"/>
                          </a:solidFill>
                        </a:rPr>
                        <a:t>Testing</a:t>
                      </a:r>
                    </a:p>
                  </a:txBody>
                  <a:tcPr>
                    <a:lnB w="12700" cap="flat" cmpd="sng" algn="ctr">
                      <a:solidFill>
                        <a:srgbClr val="CC0066"/>
                      </a:solidFill>
                      <a:prstDash val="solid"/>
                      <a:round/>
                      <a:headEnd type="none" w="med" len="med"/>
                      <a:tailEnd type="none" w="med" len="med"/>
                    </a:lnB>
                  </a:tcPr>
                </a:tc>
                <a:extLst>
                  <a:ext uri="{0D108BD9-81ED-4DB2-BD59-A6C34878D82A}">
                    <a16:rowId xmlns:a16="http://schemas.microsoft.com/office/drawing/2014/main" val="3907067211"/>
                  </a:ext>
                </a:extLst>
              </a:tr>
              <a:tr h="309996">
                <a:tc>
                  <a:txBody>
                    <a:bodyPr/>
                    <a:lstStyle/>
                    <a:p>
                      <a:pPr algn="ctr">
                        <a:lnSpc>
                          <a:spcPct val="150000"/>
                        </a:lnSpc>
                      </a:pPr>
                      <a:r>
                        <a:rPr lang="en-GB" sz="2400" b="1" dirty="0">
                          <a:solidFill>
                            <a:srgbClr val="CC0099"/>
                          </a:solidFill>
                        </a:rPr>
                        <a:t>87%</a:t>
                      </a:r>
                    </a:p>
                  </a:txBody>
                  <a:tcPr>
                    <a:lnT w="12700" cap="flat" cmpd="sng" algn="ctr">
                      <a:solidFill>
                        <a:srgbClr val="CC0066"/>
                      </a:solidFill>
                      <a:prstDash val="solid"/>
                      <a:round/>
                      <a:headEnd type="none" w="med" len="med"/>
                      <a:tailEnd type="none" w="med" len="med"/>
                    </a:lnT>
                    <a:lnB w="12700" cap="flat" cmpd="sng" algn="ctr">
                      <a:solidFill>
                        <a:srgbClr val="CC0066"/>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GB" sz="2400" b="1" dirty="0">
                          <a:solidFill>
                            <a:srgbClr val="CC0099"/>
                          </a:solidFill>
                        </a:rPr>
                        <a:t>71%</a:t>
                      </a:r>
                    </a:p>
                  </a:txBody>
                  <a:tcPr>
                    <a:lnT w="12700" cap="flat" cmpd="sng" algn="ctr">
                      <a:solidFill>
                        <a:srgbClr val="CC0066"/>
                      </a:solidFill>
                      <a:prstDash val="solid"/>
                      <a:round/>
                      <a:headEnd type="none" w="med" len="med"/>
                      <a:tailEnd type="none" w="med" len="med"/>
                    </a:lnT>
                    <a:lnB w="12700" cap="flat" cmpd="sng" algn="ctr">
                      <a:solidFill>
                        <a:srgbClr val="CC0066"/>
                      </a:solidFill>
                      <a:prstDash val="solid"/>
                      <a:round/>
                      <a:headEnd type="none" w="med" len="med"/>
                      <a:tailEnd type="none" w="med" len="med"/>
                    </a:lnB>
                  </a:tcPr>
                </a:tc>
                <a:extLst>
                  <a:ext uri="{0D108BD9-81ED-4DB2-BD59-A6C34878D82A}">
                    <a16:rowId xmlns:a16="http://schemas.microsoft.com/office/drawing/2014/main" val="73565338"/>
                  </a:ext>
                </a:extLst>
              </a:tr>
              <a:tr h="1498856">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b="1" dirty="0">
                          <a:solidFill>
                            <a:srgbClr val="CC0099"/>
                          </a:solidFill>
                        </a:rPr>
                        <a:t>Used Random Forest Ensemble model</a:t>
                      </a:r>
                    </a:p>
                  </a:txBody>
                  <a:tcPr>
                    <a:lnT w="12700" cap="flat" cmpd="sng" algn="ctr">
                      <a:solidFill>
                        <a:srgbClr val="CC0066"/>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tcPr>
                </a:tc>
                <a:tc hMerge="1">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GB" sz="2400" b="1" dirty="0">
                        <a:solidFill>
                          <a:srgbClr val="CC0099"/>
                        </a:solidFill>
                      </a:endParaRPr>
                    </a:p>
                  </a:txBody>
                  <a:tcPr>
                    <a:lnT w="12700" cap="flat" cmpd="sng" algn="ctr">
                      <a:solidFill>
                        <a:srgbClr val="CC0066"/>
                      </a:solidFill>
                      <a:prstDash val="solid"/>
                      <a:round/>
                      <a:headEnd type="none" w="med" len="med"/>
                      <a:tailEnd type="none" w="med" len="med"/>
                    </a:lnT>
                    <a:lnB w="12700" cap="flat" cmpd="sng" algn="ctr">
                      <a:solidFill>
                        <a:srgbClr val="CC0066"/>
                      </a:solidFill>
                      <a:prstDash val="solid"/>
                      <a:round/>
                      <a:headEnd type="none" w="med" len="med"/>
                      <a:tailEnd type="none" w="med" len="med"/>
                    </a:lnB>
                  </a:tcPr>
                </a:tc>
                <a:extLst>
                  <a:ext uri="{0D108BD9-81ED-4DB2-BD59-A6C34878D82A}">
                    <a16:rowId xmlns:a16="http://schemas.microsoft.com/office/drawing/2014/main" val="209098722"/>
                  </a:ext>
                </a:extLst>
              </a:tr>
            </a:tbl>
          </a:graphicData>
        </a:graphic>
      </p:graphicFrame>
      <p:sp>
        <p:nvSpPr>
          <p:cNvPr id="87" name="TextBox 86">
            <a:extLst>
              <a:ext uri="{FF2B5EF4-FFF2-40B4-BE49-F238E27FC236}">
                <a16:creationId xmlns:a16="http://schemas.microsoft.com/office/drawing/2014/main" id="{FB5AEFA2-C7EE-4A3B-919F-9FAD04BDFCFD}"/>
              </a:ext>
            </a:extLst>
          </p:cNvPr>
          <p:cNvSpPr txBox="1"/>
          <p:nvPr/>
        </p:nvSpPr>
        <p:spPr>
          <a:xfrm>
            <a:off x="4234982" y="31600"/>
            <a:ext cx="5348549" cy="707886"/>
          </a:xfrm>
          <a:prstGeom prst="rect">
            <a:avLst/>
          </a:prstGeom>
          <a:noFill/>
        </p:spPr>
        <p:txBody>
          <a:bodyPr wrap="square" rtlCol="0">
            <a:spAutoFit/>
          </a:bodyPr>
          <a:lstStyle/>
          <a:p>
            <a:r>
              <a:rPr lang="en-GB" sz="4000" b="1" dirty="0">
                <a:solidFill>
                  <a:schemeClr val="bg1"/>
                </a:solidFill>
              </a:rPr>
              <a:t>MODELS COMPARISION</a:t>
            </a:r>
          </a:p>
        </p:txBody>
      </p:sp>
      <p:pic>
        <p:nvPicPr>
          <p:cNvPr id="3" name="Picture 2">
            <a:extLst>
              <a:ext uri="{FF2B5EF4-FFF2-40B4-BE49-F238E27FC236}">
                <a16:creationId xmlns:a16="http://schemas.microsoft.com/office/drawing/2014/main" id="{3E217938-3630-409C-8611-64C8F991ADEC}"/>
              </a:ext>
            </a:extLst>
          </p:cNvPr>
          <p:cNvPicPr>
            <a:picLocks noChangeAspect="1"/>
          </p:cNvPicPr>
          <p:nvPr/>
        </p:nvPicPr>
        <p:blipFill>
          <a:blip r:embed="rId2"/>
          <a:stretch>
            <a:fillRect/>
          </a:stretch>
        </p:blipFill>
        <p:spPr>
          <a:xfrm>
            <a:off x="906030" y="5682764"/>
            <a:ext cx="7953375" cy="752475"/>
          </a:xfrm>
          <a:prstGeom prst="rect">
            <a:avLst/>
          </a:prstGeom>
        </p:spPr>
      </p:pic>
    </p:spTree>
    <p:extLst>
      <p:ext uri="{BB962C8B-B14F-4D97-AF65-F5344CB8AC3E}">
        <p14:creationId xmlns:p14="http://schemas.microsoft.com/office/powerpoint/2010/main" val="342497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up)">
                                      <p:cBhvr>
                                        <p:cTn id="7" dur="500"/>
                                        <p:tgtEl>
                                          <p:spTgt spid="3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wipe(up)">
                                      <p:cBhvr>
                                        <p:cTn id="10" dur="500"/>
                                        <p:tgtEl>
                                          <p:spTgt spid="73"/>
                                        </p:tgtEl>
                                      </p:cBhvr>
                                    </p:animEffect>
                                  </p:childTnLst>
                                </p:cTn>
                              </p:par>
                              <p:par>
                                <p:cTn id="11" presetID="53" presetClass="entr" presetSubtype="16" fill="hold" nodeType="withEffect">
                                  <p:stCondLst>
                                    <p:cond delay="250"/>
                                  </p:stCondLst>
                                  <p:childTnLst>
                                    <p:set>
                                      <p:cBhvr>
                                        <p:cTn id="12" dur="1" fill="hold">
                                          <p:stCondLst>
                                            <p:cond delay="0"/>
                                          </p:stCondLst>
                                        </p:cTn>
                                        <p:tgtEl>
                                          <p:spTgt spid="63"/>
                                        </p:tgtEl>
                                        <p:attrNameLst>
                                          <p:attrName>style.visibility</p:attrName>
                                        </p:attrNameLst>
                                      </p:cBhvr>
                                      <p:to>
                                        <p:strVal val="visible"/>
                                      </p:to>
                                    </p:set>
                                    <p:anim calcmode="lin" valueType="num">
                                      <p:cBhvr>
                                        <p:cTn id="13" dur="500" fill="hold"/>
                                        <p:tgtEl>
                                          <p:spTgt spid="63"/>
                                        </p:tgtEl>
                                        <p:attrNameLst>
                                          <p:attrName>ppt_w</p:attrName>
                                        </p:attrNameLst>
                                      </p:cBhvr>
                                      <p:tavLst>
                                        <p:tav tm="0">
                                          <p:val>
                                            <p:fltVal val="0"/>
                                          </p:val>
                                        </p:tav>
                                        <p:tav tm="100000">
                                          <p:val>
                                            <p:strVal val="#ppt_w"/>
                                          </p:val>
                                        </p:tav>
                                      </p:tavLst>
                                    </p:anim>
                                    <p:anim calcmode="lin" valueType="num">
                                      <p:cBhvr>
                                        <p:cTn id="14" dur="500" fill="hold"/>
                                        <p:tgtEl>
                                          <p:spTgt spid="63"/>
                                        </p:tgtEl>
                                        <p:attrNameLst>
                                          <p:attrName>ppt_h</p:attrName>
                                        </p:attrNameLst>
                                      </p:cBhvr>
                                      <p:tavLst>
                                        <p:tav tm="0">
                                          <p:val>
                                            <p:fltVal val="0"/>
                                          </p:val>
                                        </p:tav>
                                        <p:tav tm="100000">
                                          <p:val>
                                            <p:strVal val="#ppt_h"/>
                                          </p:val>
                                        </p:tav>
                                      </p:tavLst>
                                    </p:anim>
                                    <p:animEffect transition="in" filter="fade">
                                      <p:cBhvr>
                                        <p:cTn id="15" dur="500"/>
                                        <p:tgtEl>
                                          <p:spTgt spid="6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wipe(up)">
                                      <p:cBhvr>
                                        <p:cTn id="20" dur="500"/>
                                        <p:tgtEl>
                                          <p:spTgt spid="53"/>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wipe(up)">
                                      <p:cBhvr>
                                        <p:cTn id="23" dur="500"/>
                                        <p:tgtEl>
                                          <p:spTgt spid="74"/>
                                        </p:tgtEl>
                                      </p:cBhvr>
                                    </p:animEffect>
                                  </p:childTnLst>
                                </p:cTn>
                              </p:par>
                              <p:par>
                                <p:cTn id="24" presetID="53" presetClass="entr" presetSubtype="16" fill="hold" nodeType="withEffect">
                                  <p:stCondLst>
                                    <p:cond delay="0"/>
                                  </p:stCondLst>
                                  <p:childTnLst>
                                    <p:set>
                                      <p:cBhvr>
                                        <p:cTn id="25" dur="1" fill="hold">
                                          <p:stCondLst>
                                            <p:cond delay="0"/>
                                          </p:stCondLst>
                                        </p:cTn>
                                        <p:tgtEl>
                                          <p:spTgt spid="82"/>
                                        </p:tgtEl>
                                        <p:attrNameLst>
                                          <p:attrName>style.visibility</p:attrName>
                                        </p:attrNameLst>
                                      </p:cBhvr>
                                      <p:to>
                                        <p:strVal val="visible"/>
                                      </p:to>
                                    </p:set>
                                    <p:anim calcmode="lin" valueType="num">
                                      <p:cBhvr>
                                        <p:cTn id="26" dur="500" fill="hold"/>
                                        <p:tgtEl>
                                          <p:spTgt spid="82"/>
                                        </p:tgtEl>
                                        <p:attrNameLst>
                                          <p:attrName>ppt_w</p:attrName>
                                        </p:attrNameLst>
                                      </p:cBhvr>
                                      <p:tavLst>
                                        <p:tav tm="0">
                                          <p:val>
                                            <p:fltVal val="0"/>
                                          </p:val>
                                        </p:tav>
                                        <p:tav tm="100000">
                                          <p:val>
                                            <p:strVal val="#ppt_w"/>
                                          </p:val>
                                        </p:tav>
                                      </p:tavLst>
                                    </p:anim>
                                    <p:anim calcmode="lin" valueType="num">
                                      <p:cBhvr>
                                        <p:cTn id="27" dur="500" fill="hold"/>
                                        <p:tgtEl>
                                          <p:spTgt spid="82"/>
                                        </p:tgtEl>
                                        <p:attrNameLst>
                                          <p:attrName>ppt_h</p:attrName>
                                        </p:attrNameLst>
                                      </p:cBhvr>
                                      <p:tavLst>
                                        <p:tav tm="0">
                                          <p:val>
                                            <p:fltVal val="0"/>
                                          </p:val>
                                        </p:tav>
                                        <p:tav tm="100000">
                                          <p:val>
                                            <p:strVal val="#ppt_h"/>
                                          </p:val>
                                        </p:tav>
                                      </p:tavLst>
                                    </p:anim>
                                    <p:animEffect transition="in" filter="fade">
                                      <p:cBhvr>
                                        <p:cTn id="28" dur="500"/>
                                        <p:tgtEl>
                                          <p:spTgt spid="8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wipe(up)">
                                      <p:cBhvr>
                                        <p:cTn id="33" dur="500"/>
                                        <p:tgtEl>
                                          <p:spTgt spid="57"/>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75"/>
                                        </p:tgtEl>
                                        <p:attrNameLst>
                                          <p:attrName>style.visibility</p:attrName>
                                        </p:attrNameLst>
                                      </p:cBhvr>
                                      <p:to>
                                        <p:strVal val="visible"/>
                                      </p:to>
                                    </p:set>
                                    <p:animEffect transition="in" filter="wipe(up)">
                                      <p:cBhvr>
                                        <p:cTn id="36" dur="500"/>
                                        <p:tgtEl>
                                          <p:spTgt spid="75"/>
                                        </p:tgtEl>
                                      </p:cBhvr>
                                    </p:animEffect>
                                  </p:childTnLst>
                                </p:cTn>
                              </p:par>
                              <p:par>
                                <p:cTn id="37" presetID="53" presetClass="entr" presetSubtype="16" fill="hold" nodeType="withEffect">
                                  <p:stCondLst>
                                    <p:cond delay="250"/>
                                  </p:stCondLst>
                                  <p:childTnLst>
                                    <p:set>
                                      <p:cBhvr>
                                        <p:cTn id="38" dur="1" fill="hold">
                                          <p:stCondLst>
                                            <p:cond delay="0"/>
                                          </p:stCondLst>
                                        </p:cTn>
                                        <p:tgtEl>
                                          <p:spTgt spid="83"/>
                                        </p:tgtEl>
                                        <p:attrNameLst>
                                          <p:attrName>style.visibility</p:attrName>
                                        </p:attrNameLst>
                                      </p:cBhvr>
                                      <p:to>
                                        <p:strVal val="visible"/>
                                      </p:to>
                                    </p:set>
                                    <p:anim calcmode="lin" valueType="num">
                                      <p:cBhvr>
                                        <p:cTn id="39" dur="500" fill="hold"/>
                                        <p:tgtEl>
                                          <p:spTgt spid="83"/>
                                        </p:tgtEl>
                                        <p:attrNameLst>
                                          <p:attrName>ppt_w</p:attrName>
                                        </p:attrNameLst>
                                      </p:cBhvr>
                                      <p:tavLst>
                                        <p:tav tm="0">
                                          <p:val>
                                            <p:fltVal val="0"/>
                                          </p:val>
                                        </p:tav>
                                        <p:tav tm="100000">
                                          <p:val>
                                            <p:strVal val="#ppt_w"/>
                                          </p:val>
                                        </p:tav>
                                      </p:tavLst>
                                    </p:anim>
                                    <p:anim calcmode="lin" valueType="num">
                                      <p:cBhvr>
                                        <p:cTn id="40" dur="500" fill="hold"/>
                                        <p:tgtEl>
                                          <p:spTgt spid="83"/>
                                        </p:tgtEl>
                                        <p:attrNameLst>
                                          <p:attrName>ppt_h</p:attrName>
                                        </p:attrNameLst>
                                      </p:cBhvr>
                                      <p:tavLst>
                                        <p:tav tm="0">
                                          <p:val>
                                            <p:fltVal val="0"/>
                                          </p:val>
                                        </p:tav>
                                        <p:tav tm="100000">
                                          <p:val>
                                            <p:strVal val="#ppt_h"/>
                                          </p:val>
                                        </p:tav>
                                      </p:tavLst>
                                    </p:anim>
                                    <p:animEffect transition="in" filter="fade">
                                      <p:cBhvr>
                                        <p:cTn id="4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53" grpId="0" animBg="1"/>
      <p:bldP spid="57" grpId="0" animBg="1"/>
      <p:bldP spid="73" grpId="0" animBg="1"/>
      <p:bldP spid="74" grpId="0" animBg="1"/>
      <p:bldP spid="7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9696"/>
        </a:solidFill>
        <a:effectLst/>
      </p:bgPr>
    </p:bg>
    <p:spTree>
      <p:nvGrpSpPr>
        <p:cNvPr id="1" name=""/>
        <p:cNvGrpSpPr/>
        <p:nvPr/>
      </p:nvGrpSpPr>
      <p:grpSpPr>
        <a:xfrm>
          <a:off x="0" y="0"/>
          <a:ext cx="0" cy="0"/>
          <a:chOff x="0" y="0"/>
          <a:chExt cx="0" cy="0"/>
        </a:xfrm>
      </p:grpSpPr>
      <p:grpSp>
        <p:nvGrpSpPr>
          <p:cNvPr id="127" name="Group 126">
            <a:extLst>
              <a:ext uri="{FF2B5EF4-FFF2-40B4-BE49-F238E27FC236}">
                <a16:creationId xmlns:a16="http://schemas.microsoft.com/office/drawing/2014/main" id="{A6F28316-AB96-4086-B457-227CAEFA18E9}"/>
              </a:ext>
            </a:extLst>
          </p:cNvPr>
          <p:cNvGrpSpPr/>
          <p:nvPr/>
        </p:nvGrpSpPr>
        <p:grpSpPr>
          <a:xfrm>
            <a:off x="248831" y="1938353"/>
            <a:ext cx="1911705" cy="2726088"/>
            <a:chOff x="332544" y="513912"/>
            <a:chExt cx="1550052" cy="2726088"/>
          </a:xfrm>
        </p:grpSpPr>
        <p:sp>
          <p:nvSpPr>
            <p:cNvPr id="68" name="Hexagon 67">
              <a:extLst>
                <a:ext uri="{FF2B5EF4-FFF2-40B4-BE49-F238E27FC236}">
                  <a16:creationId xmlns:a16="http://schemas.microsoft.com/office/drawing/2014/main" id="{8008A802-E885-449A-BEBB-1E803DC13BCC}"/>
                </a:ext>
              </a:extLst>
            </p:cNvPr>
            <p:cNvSpPr/>
            <p:nvPr/>
          </p:nvSpPr>
          <p:spPr>
            <a:xfrm rot="16200000">
              <a:off x="564983" y="2241000"/>
              <a:ext cx="918000" cy="1079999"/>
            </a:xfrm>
            <a:prstGeom prst="hexagon">
              <a:avLst>
                <a:gd name="adj" fmla="val 50000"/>
                <a:gd name="vf" fmla="val 115470"/>
              </a:avLst>
            </a:prstGeom>
            <a:gradFill>
              <a:gsLst>
                <a:gs pos="0">
                  <a:schemeClr val="bg1"/>
                </a:gs>
                <a:gs pos="100000">
                  <a:schemeClr val="bg2">
                    <a:lumMod val="90000"/>
                  </a:schemeClr>
                </a:gs>
              </a:gsLst>
              <a:path path="circle">
                <a:fillToRect l="100000" b="100000"/>
              </a:path>
            </a:gradFill>
            <a:ln>
              <a:noFill/>
            </a:ln>
            <a:effectLst>
              <a:outerShdw blurRad="444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Arrow: Pentagon 68">
              <a:extLst>
                <a:ext uri="{FF2B5EF4-FFF2-40B4-BE49-F238E27FC236}">
                  <a16:creationId xmlns:a16="http://schemas.microsoft.com/office/drawing/2014/main" id="{27CDDD7E-D376-4BF5-B272-E10347032F21}"/>
                </a:ext>
              </a:extLst>
            </p:cNvPr>
            <p:cNvSpPr/>
            <p:nvPr/>
          </p:nvSpPr>
          <p:spPr>
            <a:xfrm rot="5400000">
              <a:off x="148942" y="697514"/>
              <a:ext cx="1807200" cy="1439995"/>
            </a:xfrm>
            <a:prstGeom prst="homePlate">
              <a:avLst>
                <a:gd name="adj" fmla="val 41648"/>
              </a:avLst>
            </a:prstGeom>
            <a:gradFill>
              <a:gsLst>
                <a:gs pos="69000">
                  <a:srgbClr val="92D050"/>
                </a:gs>
                <a:gs pos="100000">
                  <a:schemeClr val="bg1">
                    <a:lumMod val="95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1" name="Straight Connector 70">
              <a:extLst>
                <a:ext uri="{FF2B5EF4-FFF2-40B4-BE49-F238E27FC236}">
                  <a16:creationId xmlns:a16="http://schemas.microsoft.com/office/drawing/2014/main" id="{A64F07FE-5137-4F09-9169-BC854B414DF9}"/>
                </a:ext>
              </a:extLst>
            </p:cNvPr>
            <p:cNvCxnSpPr>
              <a:cxnSpLocks/>
            </p:cNvCxnSpPr>
            <p:nvPr/>
          </p:nvCxnSpPr>
          <p:spPr>
            <a:xfrm flipH="1">
              <a:off x="483985" y="1694939"/>
              <a:ext cx="1288555" cy="1063923"/>
            </a:xfrm>
            <a:prstGeom prst="line">
              <a:avLst/>
            </a:prstGeom>
            <a:ln w="38100" cap="rnd">
              <a:solidFill>
                <a:schemeClr val="tx1">
                  <a:lumMod val="50000"/>
                  <a:lumOff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48C9482A-87AC-4CD3-AE57-A9291D91C3E0}"/>
                </a:ext>
              </a:extLst>
            </p:cNvPr>
            <p:cNvSpPr txBox="1"/>
            <p:nvPr/>
          </p:nvSpPr>
          <p:spPr>
            <a:xfrm>
              <a:off x="442596" y="632667"/>
              <a:ext cx="1440000" cy="707886"/>
            </a:xfrm>
            <a:prstGeom prst="rect">
              <a:avLst/>
            </a:prstGeom>
            <a:noFill/>
          </p:spPr>
          <p:txBody>
            <a:bodyPr wrap="square" rtlCol="0">
              <a:spAutoFit/>
            </a:bodyPr>
            <a:lstStyle/>
            <a:p>
              <a:r>
                <a:rPr lang="en-GB" sz="2000" b="1" dirty="0">
                  <a:solidFill>
                    <a:schemeClr val="bg1"/>
                  </a:solidFill>
                </a:rPr>
                <a:t>Feature 1</a:t>
              </a:r>
            </a:p>
            <a:p>
              <a:r>
                <a:rPr lang="en-GB" sz="2000" b="1" dirty="0">
                  <a:solidFill>
                    <a:schemeClr val="bg1"/>
                  </a:solidFill>
                </a:rPr>
                <a:t>Credit  Score   </a:t>
              </a:r>
            </a:p>
          </p:txBody>
        </p:sp>
      </p:grpSp>
      <p:sp>
        <p:nvSpPr>
          <p:cNvPr id="159" name="TextBox 158">
            <a:extLst>
              <a:ext uri="{FF2B5EF4-FFF2-40B4-BE49-F238E27FC236}">
                <a16:creationId xmlns:a16="http://schemas.microsoft.com/office/drawing/2014/main" id="{4A1E6508-A759-48C9-9C71-9BBF1B18E9ED}"/>
              </a:ext>
            </a:extLst>
          </p:cNvPr>
          <p:cNvSpPr txBox="1"/>
          <p:nvPr/>
        </p:nvSpPr>
        <p:spPr>
          <a:xfrm>
            <a:off x="4577479" y="0"/>
            <a:ext cx="3037042" cy="707886"/>
          </a:xfrm>
          <a:prstGeom prst="rect">
            <a:avLst/>
          </a:prstGeom>
          <a:noFill/>
        </p:spPr>
        <p:txBody>
          <a:bodyPr wrap="square" rtlCol="0">
            <a:spAutoFit/>
          </a:bodyPr>
          <a:lstStyle/>
          <a:p>
            <a:r>
              <a:rPr lang="en-GB" sz="4000" b="1" dirty="0">
                <a:solidFill>
                  <a:schemeClr val="bg1"/>
                </a:solidFill>
              </a:rPr>
              <a:t>Key Insights</a:t>
            </a:r>
          </a:p>
        </p:txBody>
      </p:sp>
      <p:sp>
        <p:nvSpPr>
          <p:cNvPr id="160" name="TextBox 159">
            <a:extLst>
              <a:ext uri="{FF2B5EF4-FFF2-40B4-BE49-F238E27FC236}">
                <a16:creationId xmlns:a16="http://schemas.microsoft.com/office/drawing/2014/main" id="{E1CBA575-F3A1-47D7-AA26-673A1D684779}"/>
              </a:ext>
            </a:extLst>
          </p:cNvPr>
          <p:cNvSpPr txBox="1"/>
          <p:nvPr/>
        </p:nvSpPr>
        <p:spPr>
          <a:xfrm>
            <a:off x="3066553" y="621503"/>
            <a:ext cx="6144269" cy="400110"/>
          </a:xfrm>
          <a:prstGeom prst="rect">
            <a:avLst/>
          </a:prstGeom>
          <a:noFill/>
        </p:spPr>
        <p:txBody>
          <a:bodyPr wrap="square" rtlCol="0">
            <a:spAutoFit/>
          </a:bodyPr>
          <a:lstStyle/>
          <a:p>
            <a:r>
              <a:rPr lang="en-IN" sz="2000" b="1" dirty="0"/>
              <a:t>The most important factors that influence the problem</a:t>
            </a:r>
            <a:endParaRPr lang="en-GB" sz="2000" b="1" dirty="0"/>
          </a:p>
        </p:txBody>
      </p:sp>
      <p:pic>
        <p:nvPicPr>
          <p:cNvPr id="3" name="Graphic 2" descr="Credit card with solid fill">
            <a:extLst>
              <a:ext uri="{FF2B5EF4-FFF2-40B4-BE49-F238E27FC236}">
                <a16:creationId xmlns:a16="http://schemas.microsoft.com/office/drawing/2014/main" id="{DE60AA52-AF00-488D-B1CB-1BD6AD4B19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4700" y="3979797"/>
            <a:ext cx="493787" cy="493787"/>
          </a:xfrm>
          <a:prstGeom prst="rect">
            <a:avLst/>
          </a:prstGeom>
        </p:spPr>
      </p:pic>
      <p:pic>
        <p:nvPicPr>
          <p:cNvPr id="22" name="Picture 21">
            <a:extLst>
              <a:ext uri="{FF2B5EF4-FFF2-40B4-BE49-F238E27FC236}">
                <a16:creationId xmlns:a16="http://schemas.microsoft.com/office/drawing/2014/main" id="{6E386187-5FD6-4A16-AEE9-5B2249267768}"/>
              </a:ext>
            </a:extLst>
          </p:cNvPr>
          <p:cNvPicPr>
            <a:picLocks noChangeAspect="1"/>
          </p:cNvPicPr>
          <p:nvPr/>
        </p:nvPicPr>
        <p:blipFill>
          <a:blip r:embed="rId4"/>
          <a:stretch>
            <a:fillRect/>
          </a:stretch>
        </p:blipFill>
        <p:spPr>
          <a:xfrm>
            <a:off x="272202" y="4664441"/>
            <a:ext cx="1752600" cy="1390650"/>
          </a:xfrm>
          <a:prstGeom prst="rect">
            <a:avLst/>
          </a:prstGeom>
        </p:spPr>
      </p:pic>
      <p:pic>
        <p:nvPicPr>
          <p:cNvPr id="26" name="Picture 25">
            <a:extLst>
              <a:ext uri="{FF2B5EF4-FFF2-40B4-BE49-F238E27FC236}">
                <a16:creationId xmlns:a16="http://schemas.microsoft.com/office/drawing/2014/main" id="{BB22BE28-DB29-4811-902F-633720C1B537}"/>
              </a:ext>
            </a:extLst>
          </p:cNvPr>
          <p:cNvPicPr>
            <a:picLocks noChangeAspect="1"/>
          </p:cNvPicPr>
          <p:nvPr/>
        </p:nvPicPr>
        <p:blipFill>
          <a:blip r:embed="rId5"/>
          <a:stretch>
            <a:fillRect/>
          </a:stretch>
        </p:blipFill>
        <p:spPr>
          <a:xfrm>
            <a:off x="2366712" y="1938353"/>
            <a:ext cx="9389682" cy="3008033"/>
          </a:xfrm>
          <a:prstGeom prst="rect">
            <a:avLst/>
          </a:prstGeom>
        </p:spPr>
      </p:pic>
      <p:sp>
        <p:nvSpPr>
          <p:cNvPr id="119" name="TextBox 118">
            <a:extLst>
              <a:ext uri="{FF2B5EF4-FFF2-40B4-BE49-F238E27FC236}">
                <a16:creationId xmlns:a16="http://schemas.microsoft.com/office/drawing/2014/main" id="{5F9FF37B-150A-4CA0-B95C-11C7457E0A6F}"/>
              </a:ext>
            </a:extLst>
          </p:cNvPr>
          <p:cNvSpPr txBox="1"/>
          <p:nvPr/>
        </p:nvSpPr>
        <p:spPr>
          <a:xfrm>
            <a:off x="2553487" y="5275647"/>
            <a:ext cx="9366311" cy="779444"/>
          </a:xfrm>
          <a:prstGeom prst="rect">
            <a:avLst/>
          </a:prstGeom>
          <a:noFill/>
        </p:spPr>
        <p:txBody>
          <a:bodyPr wrap="square" rtlCol="0">
            <a:spAutoFit/>
          </a:bodyPr>
          <a:lstStyle/>
          <a:p>
            <a:pPr marR="0" lvl="0">
              <a:lnSpc>
                <a:spcPct val="115000"/>
              </a:lnSpc>
              <a:spcBef>
                <a:spcPts val="0"/>
              </a:spcBef>
              <a:spcAft>
                <a:spcPts val="800"/>
              </a:spcAft>
              <a:buSzPts val="1000"/>
              <a:tabLst>
                <a:tab pos="457200" algn="l"/>
              </a:tabLst>
            </a:pPr>
            <a:r>
              <a:rPr lang="en-US" sz="2000" b="1" dirty="0"/>
              <a:t>PPI products are more likely to be bought by customers with a credit score between 790 and 1000</a:t>
            </a:r>
          </a:p>
        </p:txBody>
      </p:sp>
      <p:sp>
        <p:nvSpPr>
          <p:cNvPr id="121" name="TextBox 120">
            <a:extLst>
              <a:ext uri="{FF2B5EF4-FFF2-40B4-BE49-F238E27FC236}">
                <a16:creationId xmlns:a16="http://schemas.microsoft.com/office/drawing/2014/main" id="{B71EA5C5-4577-497A-A63F-526441EB8857}"/>
              </a:ext>
            </a:extLst>
          </p:cNvPr>
          <p:cNvSpPr txBox="1"/>
          <p:nvPr/>
        </p:nvSpPr>
        <p:spPr>
          <a:xfrm>
            <a:off x="3310983" y="2057108"/>
            <a:ext cx="3315848" cy="400110"/>
          </a:xfrm>
          <a:prstGeom prst="rect">
            <a:avLst/>
          </a:prstGeom>
          <a:noFill/>
        </p:spPr>
        <p:txBody>
          <a:bodyPr wrap="square" rtlCol="0">
            <a:spAutoFit/>
          </a:bodyPr>
          <a:lstStyle/>
          <a:p>
            <a:r>
              <a:rPr lang="en-GB" sz="2000" b="1" dirty="0"/>
              <a:t>Credit  Score v/s PPI  </a:t>
            </a:r>
          </a:p>
        </p:txBody>
      </p:sp>
    </p:spTree>
    <p:extLst>
      <p:ext uri="{BB962C8B-B14F-4D97-AF65-F5344CB8AC3E}">
        <p14:creationId xmlns:p14="http://schemas.microsoft.com/office/powerpoint/2010/main" val="2182511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6DC1F60-F936-4D25-8BE5-4BB5C09C6FA1}"/>
              </a:ext>
            </a:extLst>
          </p:cNvPr>
          <p:cNvGrpSpPr/>
          <p:nvPr/>
        </p:nvGrpSpPr>
        <p:grpSpPr>
          <a:xfrm>
            <a:off x="9438197" y="1580002"/>
            <a:ext cx="2181875" cy="2715336"/>
            <a:chOff x="1843747" y="1424665"/>
            <a:chExt cx="2050902" cy="2715336"/>
          </a:xfrm>
        </p:grpSpPr>
        <p:sp>
          <p:nvSpPr>
            <p:cNvPr id="5" name="Hexagon 4">
              <a:extLst>
                <a:ext uri="{FF2B5EF4-FFF2-40B4-BE49-F238E27FC236}">
                  <a16:creationId xmlns:a16="http://schemas.microsoft.com/office/drawing/2014/main" id="{CE33B826-53D3-4D1E-825B-3D9078EC125F}"/>
                </a:ext>
              </a:extLst>
            </p:cNvPr>
            <p:cNvSpPr/>
            <p:nvPr/>
          </p:nvSpPr>
          <p:spPr>
            <a:xfrm rot="16200000">
              <a:off x="2355793" y="3141143"/>
              <a:ext cx="917716" cy="1079999"/>
            </a:xfrm>
            <a:prstGeom prst="hexagon">
              <a:avLst>
                <a:gd name="adj" fmla="val 50000"/>
                <a:gd name="vf" fmla="val 115470"/>
              </a:avLst>
            </a:prstGeom>
            <a:gradFill>
              <a:gsLst>
                <a:gs pos="0">
                  <a:schemeClr val="bg1"/>
                </a:gs>
                <a:gs pos="100000">
                  <a:schemeClr val="bg2">
                    <a:lumMod val="90000"/>
                  </a:schemeClr>
                </a:gs>
              </a:gsLst>
              <a:path path="circle">
                <a:fillToRect l="100000" b="100000"/>
              </a:path>
            </a:gradFill>
            <a:ln>
              <a:noFill/>
            </a:ln>
            <a:effectLst>
              <a:outerShdw blurRad="444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Pentagon 5">
              <a:extLst>
                <a:ext uri="{FF2B5EF4-FFF2-40B4-BE49-F238E27FC236}">
                  <a16:creationId xmlns:a16="http://schemas.microsoft.com/office/drawing/2014/main" id="{8EFAEB1E-F942-4682-9B48-DB4B08A15B63}"/>
                </a:ext>
              </a:extLst>
            </p:cNvPr>
            <p:cNvSpPr/>
            <p:nvPr/>
          </p:nvSpPr>
          <p:spPr>
            <a:xfrm rot="5400000">
              <a:off x="1898374" y="1370038"/>
              <a:ext cx="1808183" cy="1917438"/>
            </a:xfrm>
            <a:prstGeom prst="homePlate">
              <a:avLst>
                <a:gd name="adj" fmla="val 41648"/>
              </a:avLst>
            </a:prstGeom>
            <a:gradFill>
              <a:gsLst>
                <a:gs pos="69000">
                  <a:srgbClr val="99190B"/>
                </a:gs>
                <a:gs pos="100000">
                  <a:schemeClr val="bg1">
                    <a:lumMod val="95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a:extLst>
                <a:ext uri="{FF2B5EF4-FFF2-40B4-BE49-F238E27FC236}">
                  <a16:creationId xmlns:a16="http://schemas.microsoft.com/office/drawing/2014/main" id="{75235F35-FF48-4AA1-A4DF-23426C5665F8}"/>
                </a:ext>
              </a:extLst>
            </p:cNvPr>
            <p:cNvCxnSpPr>
              <a:cxnSpLocks/>
            </p:cNvCxnSpPr>
            <p:nvPr/>
          </p:nvCxnSpPr>
          <p:spPr>
            <a:xfrm flipH="1">
              <a:off x="2814651" y="2348955"/>
              <a:ext cx="1079998" cy="912443"/>
            </a:xfrm>
            <a:prstGeom prst="line">
              <a:avLst/>
            </a:prstGeom>
            <a:ln w="38100" cap="rnd">
              <a:solidFill>
                <a:schemeClr val="tx1">
                  <a:lumMod val="50000"/>
                  <a:lumOff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ADEC944-E72D-4B52-B3AC-94774C38547B}"/>
                </a:ext>
              </a:extLst>
            </p:cNvPr>
            <p:cNvSpPr txBox="1"/>
            <p:nvPr/>
          </p:nvSpPr>
          <p:spPr>
            <a:xfrm>
              <a:off x="2074543" y="1680182"/>
              <a:ext cx="1686641" cy="707886"/>
            </a:xfrm>
            <a:prstGeom prst="rect">
              <a:avLst/>
            </a:prstGeom>
            <a:noFill/>
          </p:spPr>
          <p:txBody>
            <a:bodyPr wrap="square" rtlCol="0">
              <a:spAutoFit/>
            </a:bodyPr>
            <a:lstStyle/>
            <a:p>
              <a:r>
                <a:rPr lang="en-GB" sz="2000" b="1" dirty="0">
                  <a:solidFill>
                    <a:schemeClr val="bg1"/>
                  </a:solidFill>
                </a:rPr>
                <a:t>Feature 2</a:t>
              </a:r>
            </a:p>
            <a:p>
              <a:r>
                <a:rPr lang="en-GB" sz="2000" b="1" dirty="0">
                  <a:solidFill>
                    <a:schemeClr val="bg1"/>
                  </a:solidFill>
                </a:rPr>
                <a:t>Income Range</a:t>
              </a:r>
            </a:p>
          </p:txBody>
        </p:sp>
      </p:grpSp>
      <p:pic>
        <p:nvPicPr>
          <p:cNvPr id="10" name="Graphic 9" descr="Dollar with solid fill">
            <a:extLst>
              <a:ext uri="{FF2B5EF4-FFF2-40B4-BE49-F238E27FC236}">
                <a16:creationId xmlns:a16="http://schemas.microsoft.com/office/drawing/2014/main" id="{B379A883-4417-467F-B5C5-A78E334CFB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29450" y="3585648"/>
            <a:ext cx="434567" cy="371344"/>
          </a:xfrm>
          <a:prstGeom prst="rect">
            <a:avLst/>
          </a:prstGeom>
        </p:spPr>
      </p:pic>
      <p:sp>
        <p:nvSpPr>
          <p:cNvPr id="11" name="Oval 10">
            <a:extLst>
              <a:ext uri="{FF2B5EF4-FFF2-40B4-BE49-F238E27FC236}">
                <a16:creationId xmlns:a16="http://schemas.microsoft.com/office/drawing/2014/main" id="{CC2DD5BE-C1A8-460F-8C80-4D339FFC5FA8}"/>
              </a:ext>
            </a:extLst>
          </p:cNvPr>
          <p:cNvSpPr/>
          <p:nvPr/>
        </p:nvSpPr>
        <p:spPr>
          <a:xfrm>
            <a:off x="9791310" y="4949225"/>
            <a:ext cx="1366465" cy="657546"/>
          </a:xfrm>
          <a:prstGeom prst="ellipse">
            <a:avLst/>
          </a:prstGeom>
          <a:solidFill>
            <a:srgbClr val="009696"/>
          </a:solidFill>
          <a:ln w="381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A96EB36C-BF60-4338-B3AA-CFDFFA467F47}"/>
              </a:ext>
            </a:extLst>
          </p:cNvPr>
          <p:cNvCxnSpPr>
            <a:cxnSpLocks/>
          </p:cNvCxnSpPr>
          <p:nvPr/>
        </p:nvCxnSpPr>
        <p:spPr>
          <a:xfrm flipH="1" flipV="1">
            <a:off x="10471103" y="4266788"/>
            <a:ext cx="1" cy="728522"/>
          </a:xfrm>
          <a:prstGeom prst="line">
            <a:avLst/>
          </a:prstGeom>
          <a:ln w="3810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8C4A282A-75FC-4308-A2F5-3AC194ED1BC5}"/>
              </a:ext>
            </a:extLst>
          </p:cNvPr>
          <p:cNvSpPr txBox="1"/>
          <p:nvPr/>
        </p:nvSpPr>
        <p:spPr>
          <a:xfrm>
            <a:off x="10119092" y="5067336"/>
            <a:ext cx="678095" cy="400110"/>
          </a:xfrm>
          <a:prstGeom prst="rect">
            <a:avLst/>
          </a:prstGeom>
          <a:noFill/>
        </p:spPr>
        <p:txBody>
          <a:bodyPr wrap="square" rtlCol="0">
            <a:spAutoFit/>
          </a:bodyPr>
          <a:lstStyle/>
          <a:p>
            <a:r>
              <a:rPr lang="en-US" sz="2000" b="1" dirty="0"/>
              <a:t>3 - 6</a:t>
            </a:r>
          </a:p>
        </p:txBody>
      </p:sp>
      <p:pic>
        <p:nvPicPr>
          <p:cNvPr id="20" name="Picture 19">
            <a:extLst>
              <a:ext uri="{FF2B5EF4-FFF2-40B4-BE49-F238E27FC236}">
                <a16:creationId xmlns:a16="http://schemas.microsoft.com/office/drawing/2014/main" id="{738959B7-FBF9-4CFC-B9B3-24D6E48C97D2}"/>
              </a:ext>
            </a:extLst>
          </p:cNvPr>
          <p:cNvPicPr>
            <a:picLocks noChangeAspect="1"/>
          </p:cNvPicPr>
          <p:nvPr/>
        </p:nvPicPr>
        <p:blipFill>
          <a:blip r:embed="rId4"/>
          <a:stretch>
            <a:fillRect/>
          </a:stretch>
        </p:blipFill>
        <p:spPr>
          <a:xfrm>
            <a:off x="1006788" y="1557583"/>
            <a:ext cx="7553514" cy="3437727"/>
          </a:xfrm>
          <a:prstGeom prst="rect">
            <a:avLst/>
          </a:prstGeom>
        </p:spPr>
      </p:pic>
      <p:sp>
        <p:nvSpPr>
          <p:cNvPr id="21" name="TextBox 20">
            <a:extLst>
              <a:ext uri="{FF2B5EF4-FFF2-40B4-BE49-F238E27FC236}">
                <a16:creationId xmlns:a16="http://schemas.microsoft.com/office/drawing/2014/main" id="{40A7DDCA-18D0-4F8C-9ADC-36E941AC6F47}"/>
              </a:ext>
            </a:extLst>
          </p:cNvPr>
          <p:cNvSpPr txBox="1"/>
          <p:nvPr/>
        </p:nvSpPr>
        <p:spPr>
          <a:xfrm>
            <a:off x="669284" y="5385191"/>
            <a:ext cx="9366311" cy="882036"/>
          </a:xfrm>
          <a:prstGeom prst="rect">
            <a:avLst/>
          </a:prstGeom>
          <a:noFill/>
        </p:spPr>
        <p:txBody>
          <a:bodyPr wrap="square" rtlCol="0">
            <a:spAutoFit/>
          </a:bodyPr>
          <a:lstStyle/>
          <a:p>
            <a:pPr marR="0" lvl="0">
              <a:lnSpc>
                <a:spcPct val="115000"/>
              </a:lnSpc>
              <a:spcBef>
                <a:spcPts val="0"/>
              </a:spcBef>
              <a:spcAft>
                <a:spcPts val="800"/>
              </a:spcAft>
              <a:buSzPts val="1000"/>
              <a:tabLst>
                <a:tab pos="457200" algn="l"/>
              </a:tabLst>
            </a:pPr>
            <a:r>
              <a:rPr lang="en-US" sz="2000" b="1" dirty="0"/>
              <a:t>Income range = 6 accounted for 38% of all income ranges</a:t>
            </a:r>
          </a:p>
          <a:p>
            <a:pPr marR="0" lvl="0">
              <a:lnSpc>
                <a:spcPct val="115000"/>
              </a:lnSpc>
              <a:spcBef>
                <a:spcPts val="0"/>
              </a:spcBef>
              <a:spcAft>
                <a:spcPts val="800"/>
              </a:spcAft>
              <a:buSzPts val="1000"/>
              <a:tabLst>
                <a:tab pos="457200" algn="l"/>
              </a:tabLst>
            </a:pPr>
            <a:r>
              <a:rPr lang="en-US" sz="2000" b="1" dirty="0"/>
              <a:t>Customers between 3 &amp; 6 (inclusive) income range are likely to prefer PPI products</a:t>
            </a:r>
          </a:p>
        </p:txBody>
      </p:sp>
      <p:sp>
        <p:nvSpPr>
          <p:cNvPr id="22" name="TextBox 21">
            <a:extLst>
              <a:ext uri="{FF2B5EF4-FFF2-40B4-BE49-F238E27FC236}">
                <a16:creationId xmlns:a16="http://schemas.microsoft.com/office/drawing/2014/main" id="{A1BD7237-9E1A-4D71-B9D0-BEE4E0C16A34}"/>
              </a:ext>
            </a:extLst>
          </p:cNvPr>
          <p:cNvSpPr txBox="1"/>
          <p:nvPr/>
        </p:nvSpPr>
        <p:spPr>
          <a:xfrm>
            <a:off x="4577479" y="0"/>
            <a:ext cx="3037042" cy="707886"/>
          </a:xfrm>
          <a:prstGeom prst="rect">
            <a:avLst/>
          </a:prstGeom>
          <a:noFill/>
        </p:spPr>
        <p:txBody>
          <a:bodyPr wrap="square" rtlCol="0">
            <a:spAutoFit/>
          </a:bodyPr>
          <a:lstStyle/>
          <a:p>
            <a:r>
              <a:rPr lang="en-GB" sz="4000" b="1" dirty="0">
                <a:solidFill>
                  <a:schemeClr val="bg1"/>
                </a:solidFill>
              </a:rPr>
              <a:t>Key Insights</a:t>
            </a:r>
          </a:p>
        </p:txBody>
      </p:sp>
      <p:sp>
        <p:nvSpPr>
          <p:cNvPr id="23" name="TextBox 22">
            <a:extLst>
              <a:ext uri="{FF2B5EF4-FFF2-40B4-BE49-F238E27FC236}">
                <a16:creationId xmlns:a16="http://schemas.microsoft.com/office/drawing/2014/main" id="{ECDA35A6-070B-494B-8CDF-B8C4D35AE69D}"/>
              </a:ext>
            </a:extLst>
          </p:cNvPr>
          <p:cNvSpPr txBox="1"/>
          <p:nvPr/>
        </p:nvSpPr>
        <p:spPr>
          <a:xfrm>
            <a:off x="1882875" y="1789352"/>
            <a:ext cx="3315848" cy="400110"/>
          </a:xfrm>
          <a:prstGeom prst="rect">
            <a:avLst/>
          </a:prstGeom>
          <a:noFill/>
        </p:spPr>
        <p:txBody>
          <a:bodyPr wrap="square" rtlCol="0">
            <a:spAutoFit/>
          </a:bodyPr>
          <a:lstStyle/>
          <a:p>
            <a:r>
              <a:rPr lang="en-GB" sz="2000" b="1" dirty="0"/>
              <a:t>Income range v/s PPI  </a:t>
            </a:r>
          </a:p>
        </p:txBody>
      </p:sp>
    </p:spTree>
    <p:extLst>
      <p:ext uri="{BB962C8B-B14F-4D97-AF65-F5344CB8AC3E}">
        <p14:creationId xmlns:p14="http://schemas.microsoft.com/office/powerpoint/2010/main" val="3537368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E9878CF-585E-46A2-9DE0-75AACFDBDAC2}"/>
              </a:ext>
            </a:extLst>
          </p:cNvPr>
          <p:cNvGrpSpPr/>
          <p:nvPr/>
        </p:nvGrpSpPr>
        <p:grpSpPr>
          <a:xfrm>
            <a:off x="9878924" y="1514568"/>
            <a:ext cx="1831459" cy="2598703"/>
            <a:chOff x="4803985" y="3240000"/>
            <a:chExt cx="1098019" cy="2693104"/>
          </a:xfrm>
        </p:grpSpPr>
        <p:sp>
          <p:nvSpPr>
            <p:cNvPr id="5" name="Hexagon 4">
              <a:extLst>
                <a:ext uri="{FF2B5EF4-FFF2-40B4-BE49-F238E27FC236}">
                  <a16:creationId xmlns:a16="http://schemas.microsoft.com/office/drawing/2014/main" id="{0043B3B3-82F3-4F0B-807A-28D4B1E6BB45}"/>
                </a:ext>
              </a:extLst>
            </p:cNvPr>
            <p:cNvSpPr/>
            <p:nvPr/>
          </p:nvSpPr>
          <p:spPr>
            <a:xfrm rot="16200000">
              <a:off x="4894137" y="4934246"/>
              <a:ext cx="917716" cy="1079999"/>
            </a:xfrm>
            <a:prstGeom prst="hexagon">
              <a:avLst>
                <a:gd name="adj" fmla="val 50000"/>
                <a:gd name="vf" fmla="val 115470"/>
              </a:avLst>
            </a:prstGeom>
            <a:gradFill>
              <a:gsLst>
                <a:gs pos="0">
                  <a:schemeClr val="bg1"/>
                </a:gs>
                <a:gs pos="100000">
                  <a:schemeClr val="bg2">
                    <a:lumMod val="90000"/>
                  </a:schemeClr>
                </a:gs>
              </a:gsLst>
              <a:path path="circle">
                <a:fillToRect l="100000" b="100000"/>
              </a:path>
            </a:gradFill>
            <a:ln>
              <a:noFill/>
            </a:ln>
            <a:effectLst>
              <a:outerShdw blurRad="444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Pentagon 5">
              <a:extLst>
                <a:ext uri="{FF2B5EF4-FFF2-40B4-BE49-F238E27FC236}">
                  <a16:creationId xmlns:a16="http://schemas.microsoft.com/office/drawing/2014/main" id="{1D7341CB-93BB-422A-8E29-FF843C1AF3A9}"/>
                </a:ext>
              </a:extLst>
            </p:cNvPr>
            <p:cNvSpPr/>
            <p:nvPr/>
          </p:nvSpPr>
          <p:spPr>
            <a:xfrm rot="5400000">
              <a:off x="4439893" y="3604092"/>
              <a:ext cx="1808183" cy="1079999"/>
            </a:xfrm>
            <a:prstGeom prst="homePlate">
              <a:avLst>
                <a:gd name="adj" fmla="val 41648"/>
              </a:avLst>
            </a:prstGeom>
            <a:gradFill>
              <a:gsLst>
                <a:gs pos="69000">
                  <a:srgbClr val="7030A0"/>
                </a:gs>
                <a:gs pos="100000">
                  <a:schemeClr val="bg1">
                    <a:lumMod val="95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7" name="Straight Connector 6">
              <a:extLst>
                <a:ext uri="{FF2B5EF4-FFF2-40B4-BE49-F238E27FC236}">
                  <a16:creationId xmlns:a16="http://schemas.microsoft.com/office/drawing/2014/main" id="{9CDB3190-50F4-492E-A737-CAA1E850D98F}"/>
                </a:ext>
              </a:extLst>
            </p:cNvPr>
            <p:cNvCxnSpPr>
              <a:cxnSpLocks/>
            </p:cNvCxnSpPr>
            <p:nvPr/>
          </p:nvCxnSpPr>
          <p:spPr>
            <a:xfrm flipH="1">
              <a:off x="4822005" y="4354119"/>
              <a:ext cx="1079999" cy="1108739"/>
            </a:xfrm>
            <a:prstGeom prst="line">
              <a:avLst/>
            </a:prstGeom>
            <a:ln w="38100" cap="rnd">
              <a:solidFill>
                <a:schemeClr val="tx1">
                  <a:lumMod val="50000"/>
                  <a:lumOff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D0F6A65-DE4D-47EB-BDC5-EC52C9BE6EC1}"/>
                </a:ext>
              </a:extLst>
            </p:cNvPr>
            <p:cNvSpPr txBox="1"/>
            <p:nvPr/>
          </p:nvSpPr>
          <p:spPr>
            <a:xfrm>
              <a:off x="4943793" y="3356680"/>
              <a:ext cx="940190" cy="1052558"/>
            </a:xfrm>
            <a:prstGeom prst="rect">
              <a:avLst/>
            </a:prstGeom>
            <a:noFill/>
          </p:spPr>
          <p:txBody>
            <a:bodyPr wrap="square" rtlCol="0">
              <a:spAutoFit/>
            </a:bodyPr>
            <a:lstStyle/>
            <a:p>
              <a:r>
                <a:rPr lang="en-GB" sz="2000" b="1" dirty="0">
                  <a:solidFill>
                    <a:schemeClr val="bg1"/>
                  </a:solidFill>
                </a:rPr>
                <a:t>Feature 3</a:t>
              </a:r>
            </a:p>
            <a:p>
              <a:r>
                <a:rPr lang="en-GB" sz="2000" b="1" dirty="0">
                  <a:solidFill>
                    <a:schemeClr val="bg1"/>
                  </a:solidFill>
                </a:rPr>
                <a:t>Property Value</a:t>
              </a:r>
            </a:p>
          </p:txBody>
        </p:sp>
      </p:grpSp>
      <p:pic>
        <p:nvPicPr>
          <p:cNvPr id="9" name="Graphic 8" descr="Mortgage with solid fill">
            <a:extLst>
              <a:ext uri="{FF2B5EF4-FFF2-40B4-BE49-F238E27FC236}">
                <a16:creationId xmlns:a16="http://schemas.microsoft.com/office/drawing/2014/main" id="{5210BF69-3DF0-47A0-8115-46FFDB0E4F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50187" y="3383696"/>
            <a:ext cx="458859" cy="458859"/>
          </a:xfrm>
          <a:prstGeom prst="rect">
            <a:avLst/>
          </a:prstGeom>
        </p:spPr>
      </p:pic>
      <p:sp>
        <p:nvSpPr>
          <p:cNvPr id="10" name="TextBox 9">
            <a:extLst>
              <a:ext uri="{FF2B5EF4-FFF2-40B4-BE49-F238E27FC236}">
                <a16:creationId xmlns:a16="http://schemas.microsoft.com/office/drawing/2014/main" id="{BB129747-B71C-4302-BC38-88134283AD2E}"/>
              </a:ext>
            </a:extLst>
          </p:cNvPr>
          <p:cNvSpPr txBox="1"/>
          <p:nvPr/>
        </p:nvSpPr>
        <p:spPr>
          <a:xfrm>
            <a:off x="4461634" y="0"/>
            <a:ext cx="3037042" cy="707886"/>
          </a:xfrm>
          <a:prstGeom prst="rect">
            <a:avLst/>
          </a:prstGeom>
          <a:noFill/>
        </p:spPr>
        <p:txBody>
          <a:bodyPr wrap="square" rtlCol="0">
            <a:spAutoFit/>
          </a:bodyPr>
          <a:lstStyle/>
          <a:p>
            <a:r>
              <a:rPr lang="en-GB" sz="4000" b="1" dirty="0">
                <a:solidFill>
                  <a:schemeClr val="bg1"/>
                </a:solidFill>
              </a:rPr>
              <a:t>Key Insights</a:t>
            </a:r>
          </a:p>
        </p:txBody>
      </p:sp>
      <p:cxnSp>
        <p:nvCxnSpPr>
          <p:cNvPr id="11" name="Straight Connector 10">
            <a:extLst>
              <a:ext uri="{FF2B5EF4-FFF2-40B4-BE49-F238E27FC236}">
                <a16:creationId xmlns:a16="http://schemas.microsoft.com/office/drawing/2014/main" id="{9E1B4549-A3FC-45B7-AFBC-90509867578F}"/>
              </a:ext>
            </a:extLst>
          </p:cNvPr>
          <p:cNvCxnSpPr>
            <a:cxnSpLocks/>
          </p:cNvCxnSpPr>
          <p:nvPr/>
        </p:nvCxnSpPr>
        <p:spPr>
          <a:xfrm flipH="1" flipV="1">
            <a:off x="10779618" y="4123017"/>
            <a:ext cx="1" cy="728522"/>
          </a:xfrm>
          <a:prstGeom prst="line">
            <a:avLst/>
          </a:prstGeom>
          <a:ln w="38100"/>
        </p:spPr>
        <p:style>
          <a:lnRef idx="1">
            <a:schemeClr val="dk1"/>
          </a:lnRef>
          <a:fillRef idx="0">
            <a:schemeClr val="dk1"/>
          </a:fillRef>
          <a:effectRef idx="0">
            <a:schemeClr val="dk1"/>
          </a:effectRef>
          <a:fontRef idx="minor">
            <a:schemeClr val="tx1"/>
          </a:fontRef>
        </p:style>
      </p:cxnSp>
      <p:sp>
        <p:nvSpPr>
          <p:cNvPr id="12" name="Oval 11">
            <a:extLst>
              <a:ext uri="{FF2B5EF4-FFF2-40B4-BE49-F238E27FC236}">
                <a16:creationId xmlns:a16="http://schemas.microsoft.com/office/drawing/2014/main" id="{E5262FD4-E726-447D-888A-E9E07C15017E}"/>
              </a:ext>
            </a:extLst>
          </p:cNvPr>
          <p:cNvSpPr/>
          <p:nvPr/>
        </p:nvSpPr>
        <p:spPr>
          <a:xfrm>
            <a:off x="10112119" y="4851539"/>
            <a:ext cx="1366465" cy="657546"/>
          </a:xfrm>
          <a:prstGeom prst="ellipse">
            <a:avLst/>
          </a:prstGeom>
          <a:solidFill>
            <a:srgbClr val="009696"/>
          </a:solidFill>
          <a:ln w="381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3B480BF-3C58-40E7-A6F8-FD4E0C2E5BFC}"/>
              </a:ext>
            </a:extLst>
          </p:cNvPr>
          <p:cNvSpPr txBox="1"/>
          <p:nvPr/>
        </p:nvSpPr>
        <p:spPr>
          <a:xfrm>
            <a:off x="10237507" y="5018966"/>
            <a:ext cx="1472876" cy="400110"/>
          </a:xfrm>
          <a:prstGeom prst="rect">
            <a:avLst/>
          </a:prstGeom>
          <a:noFill/>
        </p:spPr>
        <p:txBody>
          <a:bodyPr wrap="square" rtlCol="0">
            <a:spAutoFit/>
          </a:bodyPr>
          <a:lstStyle/>
          <a:p>
            <a:r>
              <a:rPr lang="en-US" sz="2000" b="1" dirty="0"/>
              <a:t>0-349500</a:t>
            </a:r>
          </a:p>
        </p:txBody>
      </p:sp>
      <p:pic>
        <p:nvPicPr>
          <p:cNvPr id="15" name="Picture 14">
            <a:extLst>
              <a:ext uri="{FF2B5EF4-FFF2-40B4-BE49-F238E27FC236}">
                <a16:creationId xmlns:a16="http://schemas.microsoft.com/office/drawing/2014/main" id="{4277BC85-B3D0-46BE-BF9D-E7913DA5DAB0}"/>
              </a:ext>
            </a:extLst>
          </p:cNvPr>
          <p:cNvPicPr>
            <a:picLocks noChangeAspect="1"/>
          </p:cNvPicPr>
          <p:nvPr/>
        </p:nvPicPr>
        <p:blipFill>
          <a:blip r:embed="rId4"/>
          <a:stretch>
            <a:fillRect/>
          </a:stretch>
        </p:blipFill>
        <p:spPr>
          <a:xfrm>
            <a:off x="188348" y="1530597"/>
            <a:ext cx="9339208" cy="2521713"/>
          </a:xfrm>
          <a:prstGeom prst="rect">
            <a:avLst/>
          </a:prstGeom>
        </p:spPr>
      </p:pic>
      <p:sp>
        <p:nvSpPr>
          <p:cNvPr id="16" name="TextBox 15">
            <a:extLst>
              <a:ext uri="{FF2B5EF4-FFF2-40B4-BE49-F238E27FC236}">
                <a16:creationId xmlns:a16="http://schemas.microsoft.com/office/drawing/2014/main" id="{0461208B-3157-4613-A74B-A43F5E0389FF}"/>
              </a:ext>
            </a:extLst>
          </p:cNvPr>
          <p:cNvSpPr txBox="1"/>
          <p:nvPr/>
        </p:nvSpPr>
        <p:spPr>
          <a:xfrm>
            <a:off x="363256" y="4602741"/>
            <a:ext cx="9366311" cy="779444"/>
          </a:xfrm>
          <a:prstGeom prst="rect">
            <a:avLst/>
          </a:prstGeom>
          <a:noFill/>
        </p:spPr>
        <p:txBody>
          <a:bodyPr wrap="square" rtlCol="0">
            <a:spAutoFit/>
          </a:bodyPr>
          <a:lstStyle/>
          <a:p>
            <a:pPr marR="0" lvl="0">
              <a:lnSpc>
                <a:spcPct val="115000"/>
              </a:lnSpc>
              <a:spcBef>
                <a:spcPts val="0"/>
              </a:spcBef>
              <a:spcAft>
                <a:spcPts val="800"/>
              </a:spcAft>
              <a:buSzPts val="1000"/>
              <a:tabLst>
                <a:tab pos="457200" algn="l"/>
              </a:tabLst>
            </a:pPr>
            <a:r>
              <a:rPr lang="en-US" sz="2000" b="1" dirty="0"/>
              <a:t>PPI products can be targeted to customers with a value of property b/w 0 and 349500, accounts for 25%-30% of the total customers </a:t>
            </a:r>
          </a:p>
        </p:txBody>
      </p:sp>
      <p:sp>
        <p:nvSpPr>
          <p:cNvPr id="18" name="TextBox 17">
            <a:extLst>
              <a:ext uri="{FF2B5EF4-FFF2-40B4-BE49-F238E27FC236}">
                <a16:creationId xmlns:a16="http://schemas.microsoft.com/office/drawing/2014/main" id="{FCE8B929-97E4-41BC-88B1-E1159AAFAE8F}"/>
              </a:ext>
            </a:extLst>
          </p:cNvPr>
          <p:cNvSpPr txBox="1"/>
          <p:nvPr/>
        </p:nvSpPr>
        <p:spPr>
          <a:xfrm>
            <a:off x="3689018" y="1627158"/>
            <a:ext cx="3315848" cy="400110"/>
          </a:xfrm>
          <a:prstGeom prst="rect">
            <a:avLst/>
          </a:prstGeom>
          <a:noFill/>
        </p:spPr>
        <p:txBody>
          <a:bodyPr wrap="square" rtlCol="0">
            <a:spAutoFit/>
          </a:bodyPr>
          <a:lstStyle/>
          <a:p>
            <a:r>
              <a:rPr lang="en-GB" sz="2000" b="1" dirty="0"/>
              <a:t>Property value v/s PPI  </a:t>
            </a:r>
          </a:p>
        </p:txBody>
      </p:sp>
    </p:spTree>
    <p:extLst>
      <p:ext uri="{BB962C8B-B14F-4D97-AF65-F5344CB8AC3E}">
        <p14:creationId xmlns:p14="http://schemas.microsoft.com/office/powerpoint/2010/main" val="3030439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D001461-BBCC-4D31-B6B4-BAD513BF5E60}"/>
              </a:ext>
            </a:extLst>
          </p:cNvPr>
          <p:cNvGrpSpPr/>
          <p:nvPr/>
        </p:nvGrpSpPr>
        <p:grpSpPr>
          <a:xfrm>
            <a:off x="364337" y="1018558"/>
            <a:ext cx="1758844" cy="2793153"/>
            <a:chOff x="3363981" y="2137565"/>
            <a:chExt cx="1080001" cy="2722435"/>
          </a:xfrm>
        </p:grpSpPr>
        <p:sp>
          <p:nvSpPr>
            <p:cNvPr id="5" name="Hexagon 4">
              <a:extLst>
                <a:ext uri="{FF2B5EF4-FFF2-40B4-BE49-F238E27FC236}">
                  <a16:creationId xmlns:a16="http://schemas.microsoft.com/office/drawing/2014/main" id="{5BF20D8B-07C0-4D0C-9083-ACA954F33C04}"/>
                </a:ext>
              </a:extLst>
            </p:cNvPr>
            <p:cNvSpPr/>
            <p:nvPr/>
          </p:nvSpPr>
          <p:spPr>
            <a:xfrm rot="16200000">
              <a:off x="3445125" y="3861142"/>
              <a:ext cx="917716" cy="1079999"/>
            </a:xfrm>
            <a:prstGeom prst="hexagon">
              <a:avLst>
                <a:gd name="adj" fmla="val 50000"/>
                <a:gd name="vf" fmla="val 115470"/>
              </a:avLst>
            </a:prstGeom>
            <a:gradFill>
              <a:gsLst>
                <a:gs pos="0">
                  <a:schemeClr val="bg1"/>
                </a:gs>
                <a:gs pos="100000">
                  <a:schemeClr val="bg2">
                    <a:lumMod val="90000"/>
                  </a:schemeClr>
                </a:gs>
              </a:gsLst>
              <a:path path="circle">
                <a:fillToRect l="100000" b="100000"/>
              </a:path>
            </a:gradFill>
            <a:ln>
              <a:noFill/>
            </a:ln>
            <a:effectLst>
              <a:outerShdw blurRad="4445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Pentagon 5">
              <a:extLst>
                <a:ext uri="{FF2B5EF4-FFF2-40B4-BE49-F238E27FC236}">
                  <a16:creationId xmlns:a16="http://schemas.microsoft.com/office/drawing/2014/main" id="{0D8B7C1D-E077-4F81-86EE-458DD1A2F571}"/>
                </a:ext>
              </a:extLst>
            </p:cNvPr>
            <p:cNvSpPr/>
            <p:nvPr/>
          </p:nvSpPr>
          <p:spPr>
            <a:xfrm rot="5400000">
              <a:off x="2999889" y="2501657"/>
              <a:ext cx="1808183" cy="1079999"/>
            </a:xfrm>
            <a:prstGeom prst="homePlate">
              <a:avLst>
                <a:gd name="adj" fmla="val 41648"/>
              </a:avLst>
            </a:prstGeom>
            <a:gradFill>
              <a:gsLst>
                <a:gs pos="69000">
                  <a:srgbClr val="0070C0"/>
                </a:gs>
                <a:gs pos="100000">
                  <a:schemeClr val="bg1">
                    <a:lumMod val="95000"/>
                  </a:schemeClr>
                </a:gs>
              </a:gsLst>
              <a:path path="circle">
                <a:fillToRect l="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a:extLst>
                <a:ext uri="{FF2B5EF4-FFF2-40B4-BE49-F238E27FC236}">
                  <a16:creationId xmlns:a16="http://schemas.microsoft.com/office/drawing/2014/main" id="{D3D8FF3A-C4EC-470E-9E60-FB481BDAF221}"/>
                </a:ext>
              </a:extLst>
            </p:cNvPr>
            <p:cNvCxnSpPr>
              <a:cxnSpLocks/>
            </p:cNvCxnSpPr>
            <p:nvPr/>
          </p:nvCxnSpPr>
          <p:spPr>
            <a:xfrm flipH="1">
              <a:off x="3363985" y="3415308"/>
              <a:ext cx="1047878" cy="970593"/>
            </a:xfrm>
            <a:prstGeom prst="line">
              <a:avLst/>
            </a:prstGeom>
            <a:ln w="38100" cap="rnd">
              <a:solidFill>
                <a:schemeClr val="tx1">
                  <a:lumMod val="50000"/>
                  <a:lumOff val="50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BA5C19C-D41F-4488-8083-ABAFCC953CDE}"/>
                </a:ext>
              </a:extLst>
            </p:cNvPr>
            <p:cNvSpPr txBox="1"/>
            <p:nvPr/>
          </p:nvSpPr>
          <p:spPr>
            <a:xfrm>
              <a:off x="3528201" y="2318727"/>
              <a:ext cx="883662" cy="707886"/>
            </a:xfrm>
            <a:prstGeom prst="rect">
              <a:avLst/>
            </a:prstGeom>
            <a:noFill/>
          </p:spPr>
          <p:txBody>
            <a:bodyPr wrap="square" rtlCol="0">
              <a:spAutoFit/>
            </a:bodyPr>
            <a:lstStyle/>
            <a:p>
              <a:r>
                <a:rPr lang="en-GB" sz="2000" b="1" dirty="0">
                  <a:solidFill>
                    <a:schemeClr val="bg1"/>
                  </a:solidFill>
                </a:rPr>
                <a:t>Feature 4</a:t>
              </a:r>
            </a:p>
            <a:p>
              <a:r>
                <a:rPr lang="en-GB" sz="2000" b="1" dirty="0">
                  <a:solidFill>
                    <a:schemeClr val="bg1"/>
                  </a:solidFill>
                </a:rPr>
                <a:t>APR</a:t>
              </a:r>
            </a:p>
          </p:txBody>
        </p:sp>
      </p:grpSp>
      <p:pic>
        <p:nvPicPr>
          <p:cNvPr id="9" name="Graphic 8" descr="Loan with solid fill">
            <a:extLst>
              <a:ext uri="{FF2B5EF4-FFF2-40B4-BE49-F238E27FC236}">
                <a16:creationId xmlns:a16="http://schemas.microsoft.com/office/drawing/2014/main" id="{6DEDA600-817F-433D-9432-DDCC7F856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5324" y="3086448"/>
            <a:ext cx="547756" cy="547756"/>
          </a:xfrm>
          <a:prstGeom prst="rect">
            <a:avLst/>
          </a:prstGeom>
        </p:spPr>
      </p:pic>
      <p:sp>
        <p:nvSpPr>
          <p:cNvPr id="11" name="TextBox 10">
            <a:extLst>
              <a:ext uri="{FF2B5EF4-FFF2-40B4-BE49-F238E27FC236}">
                <a16:creationId xmlns:a16="http://schemas.microsoft.com/office/drawing/2014/main" id="{F82F9E3F-8A80-4A7E-A011-E7E50D4253CB}"/>
              </a:ext>
            </a:extLst>
          </p:cNvPr>
          <p:cNvSpPr txBox="1"/>
          <p:nvPr/>
        </p:nvSpPr>
        <p:spPr>
          <a:xfrm>
            <a:off x="4564375" y="0"/>
            <a:ext cx="3037042" cy="707886"/>
          </a:xfrm>
          <a:prstGeom prst="rect">
            <a:avLst/>
          </a:prstGeom>
          <a:noFill/>
        </p:spPr>
        <p:txBody>
          <a:bodyPr wrap="square" rtlCol="0">
            <a:spAutoFit/>
          </a:bodyPr>
          <a:lstStyle/>
          <a:p>
            <a:r>
              <a:rPr lang="en-GB" sz="4000" b="1" dirty="0">
                <a:solidFill>
                  <a:schemeClr val="bg1"/>
                </a:solidFill>
              </a:rPr>
              <a:t>Key Insights</a:t>
            </a:r>
          </a:p>
        </p:txBody>
      </p:sp>
      <p:sp>
        <p:nvSpPr>
          <p:cNvPr id="12" name="Oval 11">
            <a:extLst>
              <a:ext uri="{FF2B5EF4-FFF2-40B4-BE49-F238E27FC236}">
                <a16:creationId xmlns:a16="http://schemas.microsoft.com/office/drawing/2014/main" id="{2C29F7BD-922E-4AB3-9B7F-5CD9EB7246A0}"/>
              </a:ext>
            </a:extLst>
          </p:cNvPr>
          <p:cNvSpPr/>
          <p:nvPr/>
        </p:nvSpPr>
        <p:spPr>
          <a:xfrm>
            <a:off x="560526" y="4534825"/>
            <a:ext cx="1366465" cy="657546"/>
          </a:xfrm>
          <a:prstGeom prst="ellipse">
            <a:avLst/>
          </a:prstGeom>
          <a:solidFill>
            <a:srgbClr val="009696"/>
          </a:solidFill>
          <a:ln w="381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360BDC3-5448-418F-8425-EEDDCDF3E35D}"/>
              </a:ext>
            </a:extLst>
          </p:cNvPr>
          <p:cNvCxnSpPr>
            <a:cxnSpLocks/>
          </p:cNvCxnSpPr>
          <p:nvPr/>
        </p:nvCxnSpPr>
        <p:spPr>
          <a:xfrm flipH="1" flipV="1">
            <a:off x="1243759" y="3823923"/>
            <a:ext cx="1" cy="728522"/>
          </a:xfrm>
          <a:prstGeom prst="line">
            <a:avLst/>
          </a:prstGeom>
          <a:ln w="381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DBC36B98-F074-4783-8665-BEB963226EF1}"/>
              </a:ext>
            </a:extLst>
          </p:cNvPr>
          <p:cNvSpPr txBox="1"/>
          <p:nvPr/>
        </p:nvSpPr>
        <p:spPr>
          <a:xfrm>
            <a:off x="878559" y="4635178"/>
            <a:ext cx="847498" cy="400110"/>
          </a:xfrm>
          <a:prstGeom prst="rect">
            <a:avLst/>
          </a:prstGeom>
          <a:noFill/>
        </p:spPr>
        <p:txBody>
          <a:bodyPr wrap="square" rtlCol="0">
            <a:spAutoFit/>
          </a:bodyPr>
          <a:lstStyle/>
          <a:p>
            <a:r>
              <a:rPr lang="en-US" sz="2000" b="1" dirty="0"/>
              <a:t>6 - 30</a:t>
            </a:r>
          </a:p>
        </p:txBody>
      </p:sp>
      <p:pic>
        <p:nvPicPr>
          <p:cNvPr id="17" name="Picture 16">
            <a:extLst>
              <a:ext uri="{FF2B5EF4-FFF2-40B4-BE49-F238E27FC236}">
                <a16:creationId xmlns:a16="http://schemas.microsoft.com/office/drawing/2014/main" id="{BECA087A-775F-4F36-B1B1-C34EF8275C2E}"/>
              </a:ext>
            </a:extLst>
          </p:cNvPr>
          <p:cNvPicPr>
            <a:picLocks noChangeAspect="1"/>
          </p:cNvPicPr>
          <p:nvPr/>
        </p:nvPicPr>
        <p:blipFill>
          <a:blip r:embed="rId4"/>
          <a:stretch>
            <a:fillRect/>
          </a:stretch>
        </p:blipFill>
        <p:spPr>
          <a:xfrm>
            <a:off x="2338317" y="1036365"/>
            <a:ext cx="9749732" cy="2651768"/>
          </a:xfrm>
          <a:prstGeom prst="rect">
            <a:avLst/>
          </a:prstGeom>
        </p:spPr>
      </p:pic>
      <p:sp>
        <p:nvSpPr>
          <p:cNvPr id="18" name="TextBox 17">
            <a:extLst>
              <a:ext uri="{FF2B5EF4-FFF2-40B4-BE49-F238E27FC236}">
                <a16:creationId xmlns:a16="http://schemas.microsoft.com/office/drawing/2014/main" id="{3BDC14BF-2BD3-44E3-ACB3-F3EC623B1D6D}"/>
              </a:ext>
            </a:extLst>
          </p:cNvPr>
          <p:cNvSpPr txBox="1"/>
          <p:nvPr/>
        </p:nvSpPr>
        <p:spPr>
          <a:xfrm>
            <a:off x="2610224" y="4310335"/>
            <a:ext cx="9366311" cy="425501"/>
          </a:xfrm>
          <a:prstGeom prst="rect">
            <a:avLst/>
          </a:prstGeom>
          <a:noFill/>
        </p:spPr>
        <p:txBody>
          <a:bodyPr wrap="square" rtlCol="0">
            <a:spAutoFit/>
          </a:bodyPr>
          <a:lstStyle/>
          <a:p>
            <a:pPr marR="0" lvl="0">
              <a:lnSpc>
                <a:spcPct val="115000"/>
              </a:lnSpc>
              <a:spcBef>
                <a:spcPts val="0"/>
              </a:spcBef>
              <a:spcAft>
                <a:spcPts val="800"/>
              </a:spcAft>
              <a:buSzPts val="1000"/>
              <a:tabLst>
                <a:tab pos="457200" algn="l"/>
              </a:tabLst>
            </a:pPr>
            <a:r>
              <a:rPr lang="en-US" sz="2000" b="1" dirty="0"/>
              <a:t>Customers with loans of APR 6 to 30 are likely to prefer PPI products</a:t>
            </a:r>
          </a:p>
        </p:txBody>
      </p:sp>
      <p:sp>
        <p:nvSpPr>
          <p:cNvPr id="19" name="TextBox 18">
            <a:extLst>
              <a:ext uri="{FF2B5EF4-FFF2-40B4-BE49-F238E27FC236}">
                <a16:creationId xmlns:a16="http://schemas.microsoft.com/office/drawing/2014/main" id="{E41E2276-6202-437E-9572-714266F1EDC5}"/>
              </a:ext>
            </a:extLst>
          </p:cNvPr>
          <p:cNvSpPr txBox="1"/>
          <p:nvPr/>
        </p:nvSpPr>
        <p:spPr>
          <a:xfrm>
            <a:off x="7038564" y="1167453"/>
            <a:ext cx="3315848" cy="400110"/>
          </a:xfrm>
          <a:prstGeom prst="rect">
            <a:avLst/>
          </a:prstGeom>
          <a:noFill/>
        </p:spPr>
        <p:txBody>
          <a:bodyPr wrap="square" rtlCol="0">
            <a:spAutoFit/>
          </a:bodyPr>
          <a:lstStyle/>
          <a:p>
            <a:r>
              <a:rPr lang="en-GB" sz="2000" b="1" dirty="0"/>
              <a:t>APR v/s PPI  </a:t>
            </a:r>
          </a:p>
        </p:txBody>
      </p:sp>
    </p:spTree>
    <p:extLst>
      <p:ext uri="{BB962C8B-B14F-4D97-AF65-F5344CB8AC3E}">
        <p14:creationId xmlns:p14="http://schemas.microsoft.com/office/powerpoint/2010/main" val="1054870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18066</TotalTime>
  <Words>1293</Words>
  <Application>Microsoft Office PowerPoint</Application>
  <PresentationFormat>Widescreen</PresentationFormat>
  <Paragraphs>184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Agency FB</vt: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Ahsan</dc:creator>
  <cp:lastModifiedBy>B, Sanjay</cp:lastModifiedBy>
  <cp:revision>240</cp:revision>
  <dcterms:created xsi:type="dcterms:W3CDTF">2020-06-28T12:47:28Z</dcterms:created>
  <dcterms:modified xsi:type="dcterms:W3CDTF">2022-05-15T19:19:57Z</dcterms:modified>
</cp:coreProperties>
</file>