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UWI Alumni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Done By: Sanjay Dookhoo</a:t>
            </a:r>
          </a:p>
        </p:txBody>
      </p:sp>
    </p:spTree>
    <p:extLst>
      <p:ext uri="{BB962C8B-B14F-4D97-AF65-F5344CB8AC3E}">
        <p14:creationId xmlns:p14="http://schemas.microsoft.com/office/powerpoint/2010/main" val="286748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78" y="578062"/>
            <a:ext cx="8534400" cy="1507067"/>
          </a:xfrm>
        </p:spPr>
        <p:txBody>
          <a:bodyPr/>
          <a:lstStyle/>
          <a:p>
            <a:r>
              <a:rPr lang="en-US" dirty="0"/>
              <a:t>Problem/Solution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78" y="2085129"/>
            <a:ext cx="8534400" cy="39860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UWI does not have an existing method to maintain communications with graduated students</a:t>
            </a:r>
          </a:p>
          <a:p>
            <a:r>
              <a:rPr lang="en-US" dirty="0"/>
              <a:t>Similarly, graduated students experiences cannot be properly represented and analyzed for future decision making</a:t>
            </a:r>
          </a:p>
          <a:p>
            <a:r>
              <a:rPr lang="en-US" dirty="0"/>
              <a:t>Target audience/Users: Graduate Students, UWI Staff</a:t>
            </a:r>
          </a:p>
          <a:p>
            <a:r>
              <a:rPr lang="en-US" dirty="0"/>
              <a:t>Platform: Web (interoperability desired)</a:t>
            </a:r>
          </a:p>
          <a:p>
            <a:r>
              <a:rPr lang="en-US" dirty="0"/>
              <a:t>The project focuses on representing big data in a more intuitive way</a:t>
            </a:r>
          </a:p>
          <a:p>
            <a:r>
              <a:rPr lang="en-US" dirty="0"/>
              <a:t>The schema of the database provided determines which charts can be created using different attributes, hence more time can be spent analyzing data rather than creating the chart representation</a:t>
            </a:r>
          </a:p>
          <a:p>
            <a:r>
              <a:rPr lang="en-US" dirty="0"/>
              <a:t>Because the general representation of a set of usable charts stems from the schema utilized, the project can be extended and reused for other projects that require analyzing of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0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78" y="578062"/>
            <a:ext cx="5976647" cy="1007457"/>
          </a:xfrm>
        </p:spPr>
        <p:txBody>
          <a:bodyPr>
            <a:normAutofit/>
          </a:bodyPr>
          <a:lstStyle/>
          <a:p>
            <a:r>
              <a:rPr lang="en-US" sz="1800" dirty="0"/>
              <a:t>Architecture and Method of visual analysis</a:t>
            </a:r>
          </a:p>
        </p:txBody>
      </p:sp>
      <p:sp>
        <p:nvSpPr>
          <p:cNvPr id="4" name="Oval 3"/>
          <p:cNvSpPr/>
          <p:nvPr/>
        </p:nvSpPr>
        <p:spPr>
          <a:xfrm>
            <a:off x="7856808" y="1551597"/>
            <a:ext cx="1547997" cy="900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Acquire</a:t>
            </a:r>
          </a:p>
        </p:txBody>
      </p:sp>
      <p:sp>
        <p:nvSpPr>
          <p:cNvPr id="5" name="Oval 4"/>
          <p:cNvSpPr/>
          <p:nvPr/>
        </p:nvSpPr>
        <p:spPr>
          <a:xfrm>
            <a:off x="10044917" y="2900171"/>
            <a:ext cx="1547997" cy="900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6" name="Oval 5"/>
          <p:cNvSpPr/>
          <p:nvPr/>
        </p:nvSpPr>
        <p:spPr>
          <a:xfrm>
            <a:off x="6454004" y="4852664"/>
            <a:ext cx="1547997" cy="900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Tune</a:t>
            </a:r>
          </a:p>
        </p:txBody>
      </p:sp>
      <p:sp>
        <p:nvSpPr>
          <p:cNvPr id="7" name="Oval 6"/>
          <p:cNvSpPr/>
          <p:nvPr/>
        </p:nvSpPr>
        <p:spPr>
          <a:xfrm>
            <a:off x="5857452" y="2900170"/>
            <a:ext cx="1547997" cy="900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</a:t>
            </a:r>
          </a:p>
        </p:txBody>
      </p:sp>
      <p:sp>
        <p:nvSpPr>
          <p:cNvPr id="8" name="Oval 7"/>
          <p:cNvSpPr/>
          <p:nvPr/>
        </p:nvSpPr>
        <p:spPr>
          <a:xfrm>
            <a:off x="9120749" y="4852665"/>
            <a:ext cx="1730753" cy="900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Enhance</a:t>
            </a:r>
          </a:p>
        </p:txBody>
      </p:sp>
      <p:sp>
        <p:nvSpPr>
          <p:cNvPr id="9" name="Arrow: Right 8"/>
          <p:cNvSpPr/>
          <p:nvPr/>
        </p:nvSpPr>
        <p:spPr>
          <a:xfrm rot="2118860">
            <a:off x="9795685" y="2332112"/>
            <a:ext cx="498465" cy="500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/>
          <p:cNvSpPr/>
          <p:nvPr/>
        </p:nvSpPr>
        <p:spPr>
          <a:xfrm rot="19355679">
            <a:off x="6929486" y="2233272"/>
            <a:ext cx="498465" cy="500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 rot="15630112">
            <a:off x="6501908" y="4118252"/>
            <a:ext cx="552976" cy="450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 rot="10800000">
            <a:off x="8373207" y="5051470"/>
            <a:ext cx="498465" cy="500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7120715">
            <a:off x="10338817" y="4101143"/>
            <a:ext cx="552976" cy="450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13983" y="2394522"/>
            <a:ext cx="3207706" cy="46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13983" y="3348070"/>
            <a:ext cx="3207706" cy="46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13983" y="4855293"/>
            <a:ext cx="3207706" cy="46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04000" y="3732457"/>
            <a:ext cx="1627672" cy="3834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Mongoose</a:t>
            </a:r>
          </a:p>
        </p:txBody>
      </p:sp>
      <p:cxnSp>
        <p:nvCxnSpPr>
          <p:cNvPr id="18" name="Straight Connector 17"/>
          <p:cNvCxnSpPr>
            <a:stCxn id="14" idx="2"/>
            <a:endCxn id="15" idx="0"/>
          </p:cNvCxnSpPr>
          <p:nvPr/>
        </p:nvCxnSpPr>
        <p:spPr>
          <a:xfrm>
            <a:off x="2917836" y="2863194"/>
            <a:ext cx="0" cy="484876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17" idx="2"/>
            <a:endCxn id="16" idx="0"/>
          </p:cNvCxnSpPr>
          <p:nvPr/>
        </p:nvCxnSpPr>
        <p:spPr>
          <a:xfrm>
            <a:off x="2917836" y="4115916"/>
            <a:ext cx="0" cy="739377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1909" y="1692964"/>
            <a:ext cx="5351713" cy="4349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85640" y="1840846"/>
            <a:ext cx="2693478" cy="188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UWI Alumni Registry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253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78" y="578062"/>
            <a:ext cx="5976647" cy="1007457"/>
          </a:xfrm>
        </p:spPr>
        <p:txBody>
          <a:bodyPr>
            <a:normAutofit/>
          </a:bodyPr>
          <a:lstStyle/>
          <a:p>
            <a:r>
              <a:rPr lang="en-US" sz="1800" dirty="0"/>
              <a:t>Example of visual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82" y="2258699"/>
            <a:ext cx="2295525" cy="35147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123" y="2258699"/>
            <a:ext cx="2257425" cy="16478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972" y="4650997"/>
            <a:ext cx="3133725" cy="609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564" y="276837"/>
            <a:ext cx="1881526" cy="65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190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135</TotalTime>
  <Words>158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UWI Alumni Registry</vt:lpstr>
      <vt:lpstr>Problem/Solution</vt:lpstr>
      <vt:lpstr>Architecture and Method of visual analysis</vt:lpstr>
      <vt:lpstr>Example of visual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UWI Alumni Registry</dc:title>
  <dc:creator>Sanjay Dookhoo</dc:creator>
  <cp:lastModifiedBy>Sanjay Dookhoo</cp:lastModifiedBy>
  <cp:revision>9</cp:revision>
  <dcterms:created xsi:type="dcterms:W3CDTF">2017-03-15T10:13:02Z</dcterms:created>
  <dcterms:modified xsi:type="dcterms:W3CDTF">2017-03-15T12:28:50Z</dcterms:modified>
</cp:coreProperties>
</file>