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5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68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7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1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11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10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6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5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4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9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5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9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0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97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60E71A-F5B3-4E8A-9532-86634D1DB331}" type="datetimeFigureOut">
              <a:rPr lang="en-IN" smtClean="0"/>
              <a:t>15-09-2018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52D04F-E2BC-4711-93F2-0A84908B1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469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B908-6895-4B13-8961-AA537EE5D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Using The web as a Solution</a:t>
            </a:r>
          </a:p>
        </p:txBody>
      </p:sp>
    </p:spTree>
    <p:extLst>
      <p:ext uri="{BB962C8B-B14F-4D97-AF65-F5344CB8AC3E}">
        <p14:creationId xmlns:p14="http://schemas.microsoft.com/office/powerpoint/2010/main" val="256714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0709-E2EC-451B-993E-6469A520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58915"/>
          </a:xfrm>
        </p:spPr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C28A-C6A7-472B-84AD-E83094A0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523783"/>
            <a:ext cx="10058400" cy="5175681"/>
          </a:xfrm>
        </p:spPr>
        <p:txBody>
          <a:bodyPr/>
          <a:lstStyle/>
          <a:p>
            <a:r>
              <a:rPr lang="en-IN" dirty="0"/>
              <a:t>We need to develop an application that enables us to solve these various problems.</a:t>
            </a:r>
          </a:p>
          <a:p>
            <a:r>
              <a:rPr lang="en-IN" dirty="0"/>
              <a:t>Such applications needs to be flexible and dynamic as different regions will have different characteristics.</a:t>
            </a:r>
          </a:p>
          <a:p>
            <a:r>
              <a:rPr lang="en-IN" dirty="0"/>
              <a:t>These can be developed by referring to the statistics and the data available on the web.</a:t>
            </a:r>
          </a:p>
          <a:p>
            <a:r>
              <a:rPr lang="en-IN" dirty="0"/>
              <a:t>One way to approach such problem is data scraping.</a:t>
            </a:r>
          </a:p>
        </p:txBody>
      </p:sp>
    </p:spTree>
    <p:extLst>
      <p:ext uri="{BB962C8B-B14F-4D97-AF65-F5344CB8AC3E}">
        <p14:creationId xmlns:p14="http://schemas.microsoft.com/office/powerpoint/2010/main" val="262908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71930-FBCF-4BFB-B6DE-295A321D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7488" y="1211308"/>
            <a:ext cx="8534400" cy="3706921"/>
          </a:xfrm>
        </p:spPr>
        <p:txBody>
          <a:bodyPr>
            <a:normAutofit/>
          </a:bodyPr>
          <a:lstStyle/>
          <a:p>
            <a:r>
              <a:rPr lang="en-IN" dirty="0"/>
              <a:t>The internet is a store house of information consisting about 1.2million terabytes.</a:t>
            </a:r>
          </a:p>
          <a:p>
            <a:r>
              <a:rPr lang="en-IN" dirty="0"/>
              <a:t>With the help of data scraping we will-</a:t>
            </a:r>
          </a:p>
          <a:p>
            <a:pPr marL="342900" indent="-342900">
              <a:buAutoNum type="arabicPeriod"/>
            </a:pPr>
            <a:r>
              <a:rPr lang="en-IN" dirty="0"/>
              <a:t>Choose valid resources</a:t>
            </a:r>
          </a:p>
          <a:p>
            <a:pPr marL="342900" indent="-342900">
              <a:buAutoNum type="arabicPeriod"/>
            </a:pPr>
            <a:r>
              <a:rPr lang="en-IN" dirty="0"/>
              <a:t>Find patterns and relations</a:t>
            </a:r>
          </a:p>
          <a:p>
            <a:pPr marL="342900" indent="-342900">
              <a:buAutoNum type="arabicPeriod"/>
            </a:pPr>
            <a:r>
              <a:rPr lang="en-IN" dirty="0"/>
              <a:t>Deliver and come to an conclusion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2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787C-9AB9-4473-9EF4-4553D4CD9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23405"/>
          </a:xfrm>
        </p:spPr>
        <p:txBody>
          <a:bodyPr/>
          <a:lstStyle/>
          <a:p>
            <a:r>
              <a:rPr lang="en-IN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F18E9-92FA-457E-B449-5DF210410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740023"/>
            <a:ext cx="10528285" cy="4051177"/>
          </a:xfrm>
        </p:spPr>
        <p:txBody>
          <a:bodyPr/>
          <a:lstStyle/>
          <a:p>
            <a:r>
              <a:rPr lang="en-IN" dirty="0"/>
              <a:t>The process involves-</a:t>
            </a:r>
          </a:p>
          <a:p>
            <a:pPr marL="457200" indent="-457200">
              <a:buAutoNum type="arabicPeriod"/>
            </a:pPr>
            <a:r>
              <a:rPr lang="en-IN" dirty="0"/>
              <a:t>Choose the valid information out the many in from one single source</a:t>
            </a:r>
          </a:p>
          <a:p>
            <a:pPr marL="457200" indent="-457200">
              <a:buAutoNum type="arabicPeriod"/>
            </a:pPr>
            <a:r>
              <a:rPr lang="en-IN" dirty="0"/>
              <a:t>Find patterns, if it exits.</a:t>
            </a:r>
          </a:p>
          <a:p>
            <a:pPr marL="457200" indent="-457200">
              <a:buAutoNum type="arabicPeriod"/>
            </a:pPr>
            <a:r>
              <a:rPr lang="en-IN" dirty="0"/>
              <a:t>If not, we take a statistical approach.</a:t>
            </a:r>
          </a:p>
          <a:p>
            <a:pPr marL="457200" indent="-457200">
              <a:buAutoNum type="arabicPeriod"/>
            </a:pPr>
            <a:r>
              <a:rPr lang="en-IN" dirty="0"/>
              <a:t>If we see that come across any information that has not occurred before, we make sure we add to the stats to see if it causes any difference.</a:t>
            </a:r>
          </a:p>
        </p:txBody>
      </p:sp>
    </p:spTree>
    <p:extLst>
      <p:ext uri="{BB962C8B-B14F-4D97-AF65-F5344CB8AC3E}">
        <p14:creationId xmlns:p14="http://schemas.microsoft.com/office/powerpoint/2010/main" val="248459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11F6B5-5B87-4C43-8031-4BDE3D6E1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649" y="1162810"/>
            <a:ext cx="11078701" cy="3249391"/>
          </a:xfrm>
        </p:spPr>
        <p:txBody>
          <a:bodyPr/>
          <a:lstStyle/>
          <a:p>
            <a:r>
              <a:rPr lang="en-IN" dirty="0"/>
              <a:t>There are other methods that can also be implemented but they will either have a large memory requirement, time required will be much more whoever they might give a solution that’s more accurate.</a:t>
            </a:r>
          </a:p>
          <a:p>
            <a:endParaRPr lang="en-IN" dirty="0"/>
          </a:p>
          <a:p>
            <a:r>
              <a:rPr lang="en-IN" dirty="0"/>
              <a:t>However our method will have a quicker output and will not deviated much from the actual result. It can be made smarter by choosing reliable and accurate data. </a:t>
            </a:r>
          </a:p>
        </p:txBody>
      </p:sp>
    </p:spTree>
    <p:extLst>
      <p:ext uri="{BB962C8B-B14F-4D97-AF65-F5344CB8AC3E}">
        <p14:creationId xmlns:p14="http://schemas.microsoft.com/office/powerpoint/2010/main" val="20257274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228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Using The web as a Solution</vt:lpstr>
      <vt:lpstr>Data Collection</vt:lpstr>
      <vt:lpstr>PowerPoint Presentation</vt:lpstr>
      <vt:lpstr>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the Sol</dc:title>
  <dc:creator>SANJAY DUTTA</dc:creator>
  <cp:lastModifiedBy>SANJAY DUTTA</cp:lastModifiedBy>
  <cp:revision>5</cp:revision>
  <dcterms:created xsi:type="dcterms:W3CDTF">2018-09-15T11:20:19Z</dcterms:created>
  <dcterms:modified xsi:type="dcterms:W3CDTF">2018-09-15T12:04:56Z</dcterms:modified>
</cp:coreProperties>
</file>