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0DF69F-AA3D-6990-24F6-81869A8504CF}" v="2" dt="2023-12-15T14:40:05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Dutta" userId="S::sanjay.dutta.cse21@heritageit.edu.in::73f9bbc7-c514-4a5a-b124-5b3c5d92b7c7" providerId="AD" clId="Web-{720DF69F-AA3D-6990-24F6-81869A8504CF}"/>
    <pc:docChg chg="modSld">
      <pc:chgData name="Sanjay Dutta" userId="S::sanjay.dutta.cse21@heritageit.edu.in::73f9bbc7-c514-4a5a-b124-5b3c5d92b7c7" providerId="AD" clId="Web-{720DF69F-AA3D-6990-24F6-81869A8504CF}" dt="2023-12-15T14:40:05.135" v="1" actId="1076"/>
      <pc:docMkLst>
        <pc:docMk/>
      </pc:docMkLst>
      <pc:sldChg chg="modSp">
        <pc:chgData name="Sanjay Dutta" userId="S::sanjay.dutta.cse21@heritageit.edu.in::73f9bbc7-c514-4a5a-b124-5b3c5d92b7c7" providerId="AD" clId="Web-{720DF69F-AA3D-6990-24F6-81869A8504CF}" dt="2023-12-15T14:37:36.583" v="0" actId="14100"/>
        <pc:sldMkLst>
          <pc:docMk/>
          <pc:sldMk cId="0" sldId="262"/>
        </pc:sldMkLst>
        <pc:picChg chg="mod">
          <ac:chgData name="Sanjay Dutta" userId="S::sanjay.dutta.cse21@heritageit.edu.in::73f9bbc7-c514-4a5a-b124-5b3c5d92b7c7" providerId="AD" clId="Web-{720DF69F-AA3D-6990-24F6-81869A8504CF}" dt="2023-12-15T14:37:36.583" v="0" actId="14100"/>
          <ac:picMkLst>
            <pc:docMk/>
            <pc:sldMk cId="0" sldId="262"/>
            <ac:picMk id="4" creationId="{00000000-0000-0000-0000-000000000000}"/>
          </ac:picMkLst>
        </pc:picChg>
      </pc:sldChg>
      <pc:sldChg chg="modSp">
        <pc:chgData name="Sanjay Dutta" userId="S::sanjay.dutta.cse21@heritageit.edu.in::73f9bbc7-c514-4a5a-b124-5b3c5d92b7c7" providerId="AD" clId="Web-{720DF69F-AA3D-6990-24F6-81869A8504CF}" dt="2023-12-15T14:40:05.135" v="1" actId="1076"/>
        <pc:sldMkLst>
          <pc:docMk/>
          <pc:sldMk cId="0" sldId="263"/>
        </pc:sldMkLst>
        <pc:picChg chg="mod">
          <ac:chgData name="Sanjay Dutta" userId="S::sanjay.dutta.cse21@heritageit.edu.in::73f9bbc7-c514-4a5a-b124-5b3c5d92b7c7" providerId="AD" clId="Web-{720DF69F-AA3D-6990-24F6-81869A8504CF}" dt="2023-12-15T14:40:05.135" v="1" actId="1076"/>
          <ac:picMkLst>
            <pc:docMk/>
            <pc:sldMk cId="0" sldId="263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44798-D506-483E-89D7-46479C42EF8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85CE2-48B8-4FF3-A274-C434A8A1FB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85CE2-48B8-4FF3-A274-C434A8A1FBC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2AB2-4CBA-4E70-A0D1-1296D68EE1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0F09-619C-4137-B1F9-4E042234B9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2AB2-4CBA-4E70-A0D1-1296D68EE1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0F09-619C-4137-B1F9-4E042234B9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2AB2-4CBA-4E70-A0D1-1296D68EE1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0F09-619C-4137-B1F9-4E042234B9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2AB2-4CBA-4E70-A0D1-1296D68EE1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0F09-619C-4137-B1F9-4E042234B9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2AB2-4CBA-4E70-A0D1-1296D68EE1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0F09-619C-4137-B1F9-4E042234B9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2AB2-4CBA-4E70-A0D1-1296D68EE1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0F09-619C-4137-B1F9-4E042234B9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2AB2-4CBA-4E70-A0D1-1296D68EE1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0F09-619C-4137-B1F9-4E042234B9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2AB2-4CBA-4E70-A0D1-1296D68EE1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0F09-619C-4137-B1F9-4E042234B9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2AB2-4CBA-4E70-A0D1-1296D68EE1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0F09-619C-4137-B1F9-4E042234B9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2AB2-4CBA-4E70-A0D1-1296D68EE1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0F09-619C-4137-B1F9-4E042234B9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2AB2-4CBA-4E70-A0D1-1296D68EE1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3B0F09-619C-4137-B1F9-4E042234B95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CF2AB2-4CBA-4E70-A0D1-1296D68EE18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3B0F09-619C-4137-B1F9-4E042234B95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Beach Alert!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Created by </a:t>
            </a:r>
            <a:r>
              <a:rPr lang="en-IN" dirty="0" err="1"/>
              <a:t>Quaternions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Introduction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While going to the beach, a person should know</a:t>
            </a:r>
          </a:p>
          <a:p>
            <a:pPr>
              <a:buNone/>
            </a:pPr>
            <a:r>
              <a:rPr lang="en-IN" dirty="0"/>
              <a:t>about the common hazards that concerns</a:t>
            </a:r>
          </a:p>
          <a:p>
            <a:pPr>
              <a:buNone/>
            </a:pPr>
            <a:r>
              <a:rPr lang="en-IN" dirty="0"/>
              <a:t>it. Most common hazards are UV Radiation from</a:t>
            </a:r>
          </a:p>
          <a:p>
            <a:pPr>
              <a:buNone/>
            </a:pPr>
            <a:r>
              <a:rPr lang="en-IN" dirty="0"/>
              <a:t>the sun’s incoming rays, HAB(Harmful Algal</a:t>
            </a:r>
          </a:p>
          <a:p>
            <a:pPr>
              <a:buNone/>
            </a:pPr>
            <a:r>
              <a:rPr lang="en-IN" dirty="0"/>
              <a:t>Bloom)</a:t>
            </a:r>
            <a:r>
              <a:rPr lang="en-IN" dirty="0" err="1"/>
              <a:t>s,Water</a:t>
            </a:r>
            <a:r>
              <a:rPr lang="en-IN" dirty="0"/>
              <a:t> quality etc. This presentation will </a:t>
            </a:r>
          </a:p>
          <a:p>
            <a:pPr>
              <a:buNone/>
            </a:pPr>
            <a:r>
              <a:rPr lang="en-IN" dirty="0"/>
              <a:t>show a person how to tackle such hazards.</a:t>
            </a:r>
          </a:p>
          <a:p>
            <a:pPr>
              <a:buNone/>
            </a:pPr>
            <a:r>
              <a:rPr lang="en-IN" dirty="0"/>
              <a:t>Additional information will also be provided for </a:t>
            </a:r>
          </a:p>
          <a:p>
            <a:pPr>
              <a:buNone/>
            </a:pPr>
            <a:r>
              <a:rPr lang="en-IN" dirty="0"/>
              <a:t>safety purposes.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Contents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1. Common Hazards related to beaches around the world.</a:t>
            </a:r>
          </a:p>
          <a:p>
            <a:pPr>
              <a:buNone/>
            </a:pPr>
            <a:r>
              <a:rPr lang="en-IN" dirty="0"/>
              <a:t>2. Different Hazards which occur at some beaches.</a:t>
            </a:r>
          </a:p>
          <a:p>
            <a:pPr>
              <a:buNone/>
            </a:pPr>
            <a:r>
              <a:rPr lang="en-IN" dirty="0"/>
              <a:t>3. Ultra Violet Radiation</a:t>
            </a:r>
          </a:p>
          <a:p>
            <a:pPr>
              <a:buNone/>
            </a:pPr>
            <a:r>
              <a:rPr lang="en-IN" dirty="0"/>
              <a:t>4. Harmful Algal Bloom(HAB)</a:t>
            </a:r>
          </a:p>
          <a:p>
            <a:pPr>
              <a:buNone/>
            </a:pPr>
            <a:r>
              <a:rPr lang="en-IN" dirty="0"/>
              <a:t>5. Water Quality</a:t>
            </a:r>
          </a:p>
          <a:p>
            <a:pPr>
              <a:buNone/>
            </a:pPr>
            <a:r>
              <a:rPr lang="en-IN" dirty="0"/>
              <a:t>6. Wave Related Incidents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7. How will Beach Alert! work?</a:t>
            </a:r>
          </a:p>
          <a:p>
            <a:pPr>
              <a:buNone/>
            </a:pPr>
            <a:r>
              <a:rPr lang="en-IN" dirty="0"/>
              <a:t>8. Different Layers of Beach Alert!</a:t>
            </a:r>
          </a:p>
          <a:p>
            <a:pPr>
              <a:buNone/>
            </a:pPr>
            <a:r>
              <a:rPr lang="en-IN" dirty="0"/>
              <a:t>9. Features of Beach Alert</a:t>
            </a:r>
          </a:p>
          <a:p>
            <a:pPr>
              <a:buNone/>
            </a:pPr>
            <a:r>
              <a:rPr lang="en-IN" dirty="0"/>
              <a:t>10. Conclusion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SUN ELEVATION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The higher the sun in the sky, the higher the UV radiation</a:t>
            </a:r>
          </a:p>
          <a:p>
            <a:pPr>
              <a:buNone/>
            </a:pPr>
            <a:r>
              <a:rPr lang="en-US" i="1" dirty="0" err="1"/>
              <a:t>level.Thus</a:t>
            </a:r>
            <a:r>
              <a:rPr lang="en-US" i="1" dirty="0"/>
              <a:t> UV radiation levels vary with time of day and</a:t>
            </a:r>
          </a:p>
          <a:p>
            <a:pPr>
              <a:buNone/>
            </a:pPr>
            <a:r>
              <a:rPr lang="en-US" i="1" dirty="0"/>
              <a:t>time of year. Outside the tropics, the highest levels occur</a:t>
            </a:r>
          </a:p>
          <a:p>
            <a:pPr>
              <a:buNone/>
            </a:pPr>
            <a:r>
              <a:rPr lang="en-US" i="1" dirty="0"/>
              <a:t>when the sun is at its maximum elevation, at around</a:t>
            </a:r>
          </a:p>
          <a:p>
            <a:pPr>
              <a:buNone/>
            </a:pPr>
            <a:r>
              <a:rPr lang="en-US" i="1" dirty="0"/>
              <a:t>Midday (solar noon) during the summer months.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4).png"/>
          <p:cNvPicPr>
            <a:picLocks noGrp="1" noChangeAspect="1"/>
          </p:cNvPicPr>
          <p:nvPr>
            <p:ph idx="1"/>
          </p:nvPr>
        </p:nvPicPr>
        <p:blipFill>
          <a:blip r:embed="rId2"/>
          <a:srcRect l="26622" t="29989" r="13921" b="27393"/>
          <a:stretch>
            <a:fillRect/>
          </a:stretch>
        </p:blipFill>
        <p:spPr>
          <a:xfrm>
            <a:off x="500034" y="2071678"/>
            <a:ext cx="8143932" cy="421484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 (3).png"/>
          <p:cNvPicPr>
            <a:picLocks noGrp="1" noChangeAspect="1"/>
          </p:cNvPicPr>
          <p:nvPr>
            <p:ph idx="1"/>
          </p:nvPr>
        </p:nvPicPr>
        <p:blipFill>
          <a:blip r:embed="rId2"/>
          <a:srcRect l="26209" t="17757" r="27125" b="25280"/>
          <a:stretch>
            <a:fillRect/>
          </a:stretch>
        </p:blipFill>
        <p:spPr>
          <a:xfrm>
            <a:off x="357158" y="714356"/>
            <a:ext cx="8286808" cy="585791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       Graph to determine sun declination</a:t>
            </a:r>
            <a:endParaRPr lang="en-US" sz="3600" dirty="0"/>
          </a:p>
        </p:txBody>
      </p:sp>
      <p:pic>
        <p:nvPicPr>
          <p:cNvPr id="4" name="Content Placeholder 3" descr="Screenshot (6).png"/>
          <p:cNvPicPr>
            <a:picLocks noGrp="1" noChangeAspect="1"/>
          </p:cNvPicPr>
          <p:nvPr>
            <p:ph idx="1"/>
          </p:nvPr>
        </p:nvPicPr>
        <p:blipFill>
          <a:blip r:embed="rId2"/>
          <a:srcRect l="26040" t="17124" r="27814" b="25387"/>
          <a:stretch>
            <a:fillRect/>
          </a:stretch>
        </p:blipFill>
        <p:spPr>
          <a:xfrm>
            <a:off x="1643042" y="2500306"/>
            <a:ext cx="6143668" cy="4143404"/>
          </a:xfrm>
        </p:spPr>
      </p:pic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Sun’s Declination</a:t>
            </a:r>
            <a:endParaRPr lang="en-US" u="sng" dirty="0"/>
          </a:p>
        </p:txBody>
      </p:sp>
      <p:pic>
        <p:nvPicPr>
          <p:cNvPr id="4" name="Content Placeholder 3" descr="Screenshot (5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3616" t="56962" b="10842"/>
          <a:stretch>
            <a:fillRect/>
          </a:stretch>
        </p:blipFill>
        <p:spPr>
          <a:xfrm>
            <a:off x="498776" y="930230"/>
            <a:ext cx="12358774" cy="5214974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183</TotalTime>
  <Words>200</Words>
  <Application>Microsoft Office PowerPoint</Application>
  <PresentationFormat>On-screen Show (4:3)</PresentationFormat>
  <Paragraphs>34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Beach Alert!</vt:lpstr>
      <vt:lpstr>Introduction</vt:lpstr>
      <vt:lpstr>Contents</vt:lpstr>
      <vt:lpstr>PowerPoint Presentation</vt:lpstr>
      <vt:lpstr>SUN ELEVATION</vt:lpstr>
      <vt:lpstr>PowerPoint Presentation</vt:lpstr>
      <vt:lpstr>PowerPoint Presentation</vt:lpstr>
      <vt:lpstr>       Graph to determine sun declination</vt:lpstr>
      <vt:lpstr>Sun’s Declination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O.M.TRIPATHI</dc:creator>
  <cp:lastModifiedBy>O.M.TRIPATHI</cp:lastModifiedBy>
  <cp:revision>19</cp:revision>
  <dcterms:created xsi:type="dcterms:W3CDTF">2018-09-15T08:01:35Z</dcterms:created>
  <dcterms:modified xsi:type="dcterms:W3CDTF">2023-12-15T14:40:05Z</dcterms:modified>
</cp:coreProperties>
</file>