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8" r:id="rId5"/>
    <p:sldId id="262" r:id="rId6"/>
    <p:sldId id="263" r:id="rId7"/>
    <p:sldId id="264" r:id="rId8"/>
    <p:sldId id="260"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B72D-1D9B-4F1B-AB8B-155A9FAD1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FC1C2D-4CFB-48E8-8413-239DF6A29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03D86A-F33D-4006-9BAC-123280652221}"/>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5" name="Footer Placeholder 4">
            <a:extLst>
              <a:ext uri="{FF2B5EF4-FFF2-40B4-BE49-F238E27FC236}">
                <a16:creationId xmlns:a16="http://schemas.microsoft.com/office/drawing/2014/main" id="{9B46D3A1-A849-43E4-A7EF-FE74681C2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84B25-BCCC-426D-87C8-5E28CA81A3B9}"/>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381656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6ECC-C974-4580-BF3B-FE64E474D0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C0B03D-799D-4C49-83AB-1E7681228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E27A1-E618-44E0-81D5-3C09D1A38838}"/>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5" name="Footer Placeholder 4">
            <a:extLst>
              <a:ext uri="{FF2B5EF4-FFF2-40B4-BE49-F238E27FC236}">
                <a16:creationId xmlns:a16="http://schemas.microsoft.com/office/drawing/2014/main" id="{C84C6056-C1FB-4515-B474-9615DA3BA4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60EDE9-DE20-41E8-ADC1-6E44AD92510E}"/>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302655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5C6D4D-7179-4608-B874-D04B711DB6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FD83B3-7B96-4263-9F8D-D0BE0614B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5EC420-7BFF-40BA-9C58-7F8D91C96376}"/>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5" name="Footer Placeholder 4">
            <a:extLst>
              <a:ext uri="{FF2B5EF4-FFF2-40B4-BE49-F238E27FC236}">
                <a16:creationId xmlns:a16="http://schemas.microsoft.com/office/drawing/2014/main" id="{88F53B2C-3EC2-4080-9AAD-A9EF7DF45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740FB-4779-44D1-9399-41CB4C3DF95B}"/>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89877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F8CE-2553-4E17-B27E-2E28EB5EF8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05CB5-A721-4385-ADB5-5E3E50D734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F7581-1BA0-42BF-982A-11459F4A6ED9}"/>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5" name="Footer Placeholder 4">
            <a:extLst>
              <a:ext uri="{FF2B5EF4-FFF2-40B4-BE49-F238E27FC236}">
                <a16:creationId xmlns:a16="http://schemas.microsoft.com/office/drawing/2014/main" id="{47472578-FB0A-4EAA-8C52-8A3823075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C135E-F3DF-4115-8F30-24E8A9A99AE1}"/>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260421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2EBD-576F-46F2-916F-A613EF3A7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FD454C-1CCE-44BF-A8F9-4340BF5DE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0B7BD-0D4F-4B86-820E-60D6299DE0E7}"/>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5" name="Footer Placeholder 4">
            <a:extLst>
              <a:ext uri="{FF2B5EF4-FFF2-40B4-BE49-F238E27FC236}">
                <a16:creationId xmlns:a16="http://schemas.microsoft.com/office/drawing/2014/main" id="{1740FF9D-FB26-437A-9AFF-B5CACF1EE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4FCBE0-C7F1-43E0-B712-38876AFEBB5E}"/>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246216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4051-CCB8-4E6B-A7F2-87E0756318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40675A-0153-40F0-BD56-E6E448892E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F96960-3066-44C5-A043-05636FBB2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4CDFB6-F579-4757-9FE4-4FDE70AABECD}"/>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6" name="Footer Placeholder 5">
            <a:extLst>
              <a:ext uri="{FF2B5EF4-FFF2-40B4-BE49-F238E27FC236}">
                <a16:creationId xmlns:a16="http://schemas.microsoft.com/office/drawing/2014/main" id="{C3997CEC-3259-4A35-8DBA-6FD06B527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32E0B-F7CB-4D41-AE3E-6BA383CA27A0}"/>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382089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3C19-0CDA-4B8D-AA89-693EFE8572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9C4AE-FA35-486F-A610-6F3493F1E8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E1373-F50B-4A3C-8269-A46FBAE0A9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F31B42-931D-412F-BE9D-1DE5BAA68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79858-297A-4293-B8D9-F56FBC5664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BCC9C1-38D1-4026-A8E9-9DC556D35CF4}"/>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8" name="Footer Placeholder 7">
            <a:extLst>
              <a:ext uri="{FF2B5EF4-FFF2-40B4-BE49-F238E27FC236}">
                <a16:creationId xmlns:a16="http://schemas.microsoft.com/office/drawing/2014/main" id="{17E50BEF-3BFC-4F86-A1F5-4527662B21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ABD976-B299-4791-B115-CB37DAC3C4AD}"/>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353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E3A4-08F7-4091-9D67-8A1AAEEF9B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B4DB4A-FE6B-4609-AFA4-FB0A18B7BEB1}"/>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4" name="Footer Placeholder 3">
            <a:extLst>
              <a:ext uri="{FF2B5EF4-FFF2-40B4-BE49-F238E27FC236}">
                <a16:creationId xmlns:a16="http://schemas.microsoft.com/office/drawing/2014/main" id="{7C04562B-40AA-4E58-876D-62CE43076F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1FBE5F-828A-4AE4-9C6F-33DC8BB7AF6C}"/>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261304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A9634-EB35-4163-805A-5327A4419D04}"/>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3" name="Footer Placeholder 2">
            <a:extLst>
              <a:ext uri="{FF2B5EF4-FFF2-40B4-BE49-F238E27FC236}">
                <a16:creationId xmlns:a16="http://schemas.microsoft.com/office/drawing/2014/main" id="{5651FD2C-6DBB-41CC-B1C4-38E84FFDAA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9D01EB-AE3A-499A-99D7-352F82FAF20E}"/>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23701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3373-BA7A-49CC-B6F3-22A47355B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0E1C98-6083-499A-88B6-AB323C430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332EEA-A221-4CF0-9D3C-8EB5B74B5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59D22-C1E1-4241-AAC0-841675F07D24}"/>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6" name="Footer Placeholder 5">
            <a:extLst>
              <a:ext uri="{FF2B5EF4-FFF2-40B4-BE49-F238E27FC236}">
                <a16:creationId xmlns:a16="http://schemas.microsoft.com/office/drawing/2014/main" id="{94C66721-14FA-4033-85AF-42C19F9957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12F018-F231-4D12-9748-1D35A762B588}"/>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80717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D148-6609-4618-AE37-D6F02018C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07E478-B9F7-4F20-9EC9-9E1C28E29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F66BF5-6108-48EE-BB97-3FC6B2DB2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E4361-16AE-4FD8-9223-25BBF9582ACE}"/>
              </a:ext>
            </a:extLst>
          </p:cNvPr>
          <p:cNvSpPr>
            <a:spLocks noGrp="1"/>
          </p:cNvSpPr>
          <p:nvPr>
            <p:ph type="dt" sz="half" idx="10"/>
          </p:nvPr>
        </p:nvSpPr>
        <p:spPr/>
        <p:txBody>
          <a:bodyPr/>
          <a:lstStyle/>
          <a:p>
            <a:fld id="{78BDE3B6-69A3-4EAF-902D-E3484774180F}" type="datetimeFigureOut">
              <a:rPr lang="en-IN" smtClean="0"/>
              <a:t>28-10-2019</a:t>
            </a:fld>
            <a:endParaRPr lang="en-IN"/>
          </a:p>
        </p:txBody>
      </p:sp>
      <p:sp>
        <p:nvSpPr>
          <p:cNvPr id="6" name="Footer Placeholder 5">
            <a:extLst>
              <a:ext uri="{FF2B5EF4-FFF2-40B4-BE49-F238E27FC236}">
                <a16:creationId xmlns:a16="http://schemas.microsoft.com/office/drawing/2014/main" id="{A3BED0A0-A3E1-43D8-9BC4-0D76A2D478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119B0F-68C0-4F2D-846F-3995EF588B9E}"/>
              </a:ext>
            </a:extLst>
          </p:cNvPr>
          <p:cNvSpPr>
            <a:spLocks noGrp="1"/>
          </p:cNvSpPr>
          <p:nvPr>
            <p:ph type="sldNum" sz="quarter" idx="12"/>
          </p:nvPr>
        </p:nvSpPr>
        <p:spPr/>
        <p:txBody>
          <a:bodyPr/>
          <a:lstStyle/>
          <a:p>
            <a:fld id="{CCEB2510-1E29-42AC-A646-BB9393DC0349}" type="slidenum">
              <a:rPr lang="en-IN" smtClean="0"/>
              <a:t>‹#›</a:t>
            </a:fld>
            <a:endParaRPr lang="en-IN"/>
          </a:p>
        </p:txBody>
      </p:sp>
    </p:spTree>
    <p:extLst>
      <p:ext uri="{BB962C8B-B14F-4D97-AF65-F5344CB8AC3E}">
        <p14:creationId xmlns:p14="http://schemas.microsoft.com/office/powerpoint/2010/main" val="220705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141CE-75A6-46D6-8C6C-E3C2FA392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E149EB-230E-4404-921C-BCC240AB6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DF5956-BE35-4790-AD1F-23ED03A3E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DE3B6-69A3-4EAF-902D-E3484774180F}" type="datetimeFigureOut">
              <a:rPr lang="en-IN" smtClean="0"/>
              <a:t>28-10-2019</a:t>
            </a:fld>
            <a:endParaRPr lang="en-IN"/>
          </a:p>
        </p:txBody>
      </p:sp>
      <p:sp>
        <p:nvSpPr>
          <p:cNvPr id="5" name="Footer Placeholder 4">
            <a:extLst>
              <a:ext uri="{FF2B5EF4-FFF2-40B4-BE49-F238E27FC236}">
                <a16:creationId xmlns:a16="http://schemas.microsoft.com/office/drawing/2014/main" id="{7FA1CE01-9546-4E86-A8B5-B742AC308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C7E1CF-FD94-40AF-A49E-0922063A1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B2510-1E29-42AC-A646-BB9393DC0349}" type="slidenum">
              <a:rPr lang="en-IN" smtClean="0"/>
              <a:t>‹#›</a:t>
            </a:fld>
            <a:endParaRPr lang="en-IN"/>
          </a:p>
        </p:txBody>
      </p:sp>
    </p:spTree>
    <p:extLst>
      <p:ext uri="{BB962C8B-B14F-4D97-AF65-F5344CB8AC3E}">
        <p14:creationId xmlns:p14="http://schemas.microsoft.com/office/powerpoint/2010/main" val="1060859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D96C82D-9723-4F4F-9A67-D03490594EE0}"/>
              </a:ext>
            </a:extLst>
          </p:cNvPr>
          <p:cNvSpPr>
            <a:spLocks noGrp="1"/>
          </p:cNvSpPr>
          <p:nvPr>
            <p:ph type="subTitle" idx="1"/>
          </p:nvPr>
        </p:nvSpPr>
        <p:spPr>
          <a:xfrm>
            <a:off x="361023" y="561513"/>
            <a:ext cx="11055659" cy="1728926"/>
          </a:xfrm>
        </p:spPr>
        <p:txBody>
          <a:bodyPr>
            <a:normAutofit/>
          </a:bodyPr>
          <a:lstStyle/>
          <a:p>
            <a:r>
              <a:rPr lang="en-US" sz="3000"/>
              <a:t>Identification </a:t>
            </a:r>
            <a:r>
              <a:rPr lang="en-US" sz="3000" dirty="0"/>
              <a:t>of User Query on Stack Overflow</a:t>
            </a:r>
            <a:endParaRPr lang="en-IN" sz="3000" dirty="0"/>
          </a:p>
        </p:txBody>
      </p:sp>
      <p:sp>
        <p:nvSpPr>
          <p:cNvPr id="6" name="TextBox 5">
            <a:extLst>
              <a:ext uri="{FF2B5EF4-FFF2-40B4-BE49-F238E27FC236}">
                <a16:creationId xmlns:a16="http://schemas.microsoft.com/office/drawing/2014/main" id="{35964A13-1D3F-476C-946F-007D07C61329}"/>
              </a:ext>
            </a:extLst>
          </p:cNvPr>
          <p:cNvSpPr txBox="1"/>
          <p:nvPr/>
        </p:nvSpPr>
        <p:spPr>
          <a:xfrm>
            <a:off x="559293" y="1518082"/>
            <a:ext cx="11271684" cy="3785652"/>
          </a:xfrm>
          <a:prstGeom prst="rect">
            <a:avLst/>
          </a:prstGeom>
          <a:noFill/>
        </p:spPr>
        <p:txBody>
          <a:bodyPr wrap="square" rtlCol="0">
            <a:spAutoFit/>
          </a:bodyPr>
          <a:lstStyle/>
          <a:p>
            <a:r>
              <a:rPr lang="en-US" sz="2400" dirty="0"/>
              <a:t>Stack Overflow is a question and answer site for professional and enthusiast programmers. It's built and run by the community of developer, as part of the Stack Exchange network of sites. A lot of content is present in form of stack overflow questions and answers, various studies point that developers face problems while development life cycles and they ask questions on stack overflow which gets answered by fellow developers across the globe.</a:t>
            </a:r>
          </a:p>
          <a:p>
            <a:r>
              <a:rPr lang="en-US" sz="2400" dirty="0"/>
              <a:t>In order for a new developer to understand a concept or solve an issue, it is very difficult to identify the problems. It involves domain experts in form of experienced software developers. The information present is overwhelming and at times can be too much to handle for a budding developer.</a:t>
            </a:r>
            <a:endParaRPr lang="en-IN" sz="2400" dirty="0"/>
          </a:p>
        </p:txBody>
      </p:sp>
    </p:spTree>
    <p:extLst>
      <p:ext uri="{BB962C8B-B14F-4D97-AF65-F5344CB8AC3E}">
        <p14:creationId xmlns:p14="http://schemas.microsoft.com/office/powerpoint/2010/main" val="2842687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7A80D-62A3-465B-8C7E-1A8A47FA98DC}"/>
              </a:ext>
            </a:extLst>
          </p:cNvPr>
          <p:cNvSpPr txBox="1"/>
          <p:nvPr/>
        </p:nvSpPr>
        <p:spPr>
          <a:xfrm>
            <a:off x="778276" y="1233996"/>
            <a:ext cx="10635448" cy="4062651"/>
          </a:xfrm>
          <a:prstGeom prst="rect">
            <a:avLst/>
          </a:prstGeom>
          <a:noFill/>
        </p:spPr>
        <p:txBody>
          <a:bodyPr wrap="square" rtlCol="0">
            <a:spAutoFit/>
          </a:bodyPr>
          <a:lstStyle/>
          <a:p>
            <a:r>
              <a:rPr lang="en-US" sz="2000" dirty="0"/>
              <a:t>2. Searching by Query(still in development)-</a:t>
            </a:r>
          </a:p>
          <a:p>
            <a:r>
              <a:rPr lang="en-US" sz="2000" dirty="0"/>
              <a:t>Users can enter queries in the form of string, like "how to install python" and the program will fetch out words which will be interested as tags in order to search StackOverflow. The identification of words which will be used as tags is done by making sure if the words are available in the following website-&gt;</a:t>
            </a:r>
          </a:p>
          <a:p>
            <a:endParaRPr lang="en-US" sz="2000" dirty="0"/>
          </a:p>
          <a:p>
            <a:r>
              <a:rPr lang="en-US" sz="2000" dirty="0"/>
              <a:t>https://www.oxfordreference.com/view/10.1093/acref/9780199688975.001.0001/acref-9780199688975?btog=chap&amp;hide=true&amp;pageSize=20&amp;skipEditions=true&amp;sort=titlesort&amp;source=%2F10.1093%2Facref%2F9780199688975.001.0001%2Facref-9780199688975</a:t>
            </a:r>
          </a:p>
          <a:p>
            <a:endParaRPr lang="en-US" sz="2000" dirty="0"/>
          </a:p>
          <a:p>
            <a:r>
              <a:rPr lang="en-US" sz="2000" dirty="0"/>
              <a:t>Due to the slow response of this website, the user may have to wait a longer time than usual for the results.</a:t>
            </a:r>
          </a:p>
          <a:p>
            <a:endParaRPr lang="en-IN" dirty="0"/>
          </a:p>
        </p:txBody>
      </p:sp>
    </p:spTree>
    <p:extLst>
      <p:ext uri="{BB962C8B-B14F-4D97-AF65-F5344CB8AC3E}">
        <p14:creationId xmlns:p14="http://schemas.microsoft.com/office/powerpoint/2010/main" val="122779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E70A52-E0B8-4873-810D-57D327181783}"/>
              </a:ext>
            </a:extLst>
          </p:cNvPr>
          <p:cNvSpPr/>
          <p:nvPr/>
        </p:nvSpPr>
        <p:spPr>
          <a:xfrm>
            <a:off x="1081594" y="1284042"/>
            <a:ext cx="9756559" cy="3539430"/>
          </a:xfrm>
          <a:prstGeom prst="rect">
            <a:avLst/>
          </a:prstGeom>
        </p:spPr>
        <p:txBody>
          <a:bodyPr wrap="square">
            <a:spAutoFit/>
          </a:bodyPr>
          <a:lstStyle/>
          <a:p>
            <a:r>
              <a:rPr lang="en-IN" sz="2800" dirty="0"/>
              <a:t>Consider a user query- “How do I pip install python?”</a:t>
            </a:r>
          </a:p>
          <a:p>
            <a:r>
              <a:rPr lang="en-IN" sz="2800" dirty="0"/>
              <a:t>Now it would be useless to search on stack overflow the entire given user query. Instead if we were to find the tags from the query like pip, python and install we will get the desired results. Our algorithm in our project does the same.</a:t>
            </a:r>
          </a:p>
          <a:p>
            <a:pPr lvl="0"/>
            <a:r>
              <a:rPr lang="en-IN" sz="2800" dirty="0"/>
              <a:t>The algorithm searches for the valid tags present in the query and removes the un-necessary ones.</a:t>
            </a:r>
          </a:p>
          <a:p>
            <a:pPr lvl="0"/>
            <a:r>
              <a:rPr lang="en-IN" sz="2800" dirty="0"/>
              <a:t>This increases accuracy on searching Stack Overflow.</a:t>
            </a:r>
          </a:p>
        </p:txBody>
      </p:sp>
    </p:spTree>
    <p:extLst>
      <p:ext uri="{BB962C8B-B14F-4D97-AF65-F5344CB8AC3E}">
        <p14:creationId xmlns:p14="http://schemas.microsoft.com/office/powerpoint/2010/main" val="228619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C1E00E-A268-4BC5-8439-1E21A11DE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5" y="1370487"/>
            <a:ext cx="9704595" cy="5236336"/>
          </a:xfrm>
          <a:prstGeom prst="rect">
            <a:avLst/>
          </a:prstGeom>
        </p:spPr>
      </p:pic>
      <p:sp>
        <p:nvSpPr>
          <p:cNvPr id="4" name="TextBox 3">
            <a:extLst>
              <a:ext uri="{FF2B5EF4-FFF2-40B4-BE49-F238E27FC236}">
                <a16:creationId xmlns:a16="http://schemas.microsoft.com/office/drawing/2014/main" id="{9E68852C-D11D-4882-8B4C-1204A31F5B04}"/>
              </a:ext>
            </a:extLst>
          </p:cNvPr>
          <p:cNvSpPr txBox="1"/>
          <p:nvPr/>
        </p:nvSpPr>
        <p:spPr>
          <a:xfrm>
            <a:off x="1095375" y="514350"/>
            <a:ext cx="9296400" cy="646331"/>
          </a:xfrm>
          <a:prstGeom prst="rect">
            <a:avLst/>
          </a:prstGeom>
          <a:noFill/>
        </p:spPr>
        <p:txBody>
          <a:bodyPr wrap="square" rtlCol="0">
            <a:spAutoFit/>
          </a:bodyPr>
          <a:lstStyle/>
          <a:p>
            <a:r>
              <a:rPr lang="en-IN" sz="3600" u="sng" dirty="0"/>
              <a:t>Flow diagram:-</a:t>
            </a:r>
          </a:p>
        </p:txBody>
      </p:sp>
    </p:spTree>
    <p:extLst>
      <p:ext uri="{BB962C8B-B14F-4D97-AF65-F5344CB8AC3E}">
        <p14:creationId xmlns:p14="http://schemas.microsoft.com/office/powerpoint/2010/main" val="200370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5E8E59-C660-4F07-AD15-BEEA4D90E50F}"/>
              </a:ext>
            </a:extLst>
          </p:cNvPr>
          <p:cNvSpPr txBox="1"/>
          <p:nvPr/>
        </p:nvSpPr>
        <p:spPr>
          <a:xfrm>
            <a:off x="825623" y="1100831"/>
            <a:ext cx="9694416" cy="4401205"/>
          </a:xfrm>
          <a:prstGeom prst="rect">
            <a:avLst/>
          </a:prstGeom>
          <a:noFill/>
        </p:spPr>
        <p:txBody>
          <a:bodyPr wrap="square" rtlCol="0">
            <a:spAutoFit/>
          </a:bodyPr>
          <a:lstStyle/>
          <a:p>
            <a:r>
              <a:rPr lang="en-US" sz="2800" b="1" dirty="0"/>
              <a:t>What can this program do?</a:t>
            </a:r>
          </a:p>
          <a:p>
            <a:endParaRPr lang="en-US" sz="2800" dirty="0"/>
          </a:p>
          <a:p>
            <a:r>
              <a:rPr lang="en-US" sz="2800" dirty="0"/>
              <a:t>This is a Command Line interface program. Its objective is to find the results available on StackOverflow and make it available to the user. It can search either by tags or via string type query. Focus is laid on those results in which there are more matches between the user's tag and the question's tags available on stackoverflow. The </a:t>
            </a:r>
            <a:r>
              <a:rPr lang="en-US" sz="2800" dirty="0" err="1"/>
              <a:t>ouput</a:t>
            </a:r>
            <a:r>
              <a:rPr lang="en-US" sz="2800" dirty="0"/>
              <a:t> is a sequence of links which are results to the user's query along with their description. These results are generated in a way such that they are similar to the user's query.</a:t>
            </a:r>
            <a:endParaRPr lang="en-IN" sz="2800" dirty="0"/>
          </a:p>
        </p:txBody>
      </p:sp>
    </p:spTree>
    <p:extLst>
      <p:ext uri="{BB962C8B-B14F-4D97-AF65-F5344CB8AC3E}">
        <p14:creationId xmlns:p14="http://schemas.microsoft.com/office/powerpoint/2010/main" val="60790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7A80D-62A3-465B-8C7E-1A8A47FA98DC}"/>
              </a:ext>
            </a:extLst>
          </p:cNvPr>
          <p:cNvSpPr txBox="1"/>
          <p:nvPr/>
        </p:nvSpPr>
        <p:spPr>
          <a:xfrm>
            <a:off x="1500326" y="1482571"/>
            <a:ext cx="8646851" cy="4401205"/>
          </a:xfrm>
          <a:prstGeom prst="rect">
            <a:avLst/>
          </a:prstGeom>
          <a:noFill/>
        </p:spPr>
        <p:txBody>
          <a:bodyPr wrap="square" rtlCol="0">
            <a:spAutoFit/>
          </a:bodyPr>
          <a:lstStyle/>
          <a:p>
            <a:r>
              <a:rPr lang="en-US" sz="3200" b="1" dirty="0"/>
              <a:t>Requirements</a:t>
            </a:r>
          </a:p>
          <a:p>
            <a:r>
              <a:rPr lang="en-US" sz="2400" dirty="0"/>
              <a:t>Python 3.7</a:t>
            </a:r>
          </a:p>
          <a:p>
            <a:r>
              <a:rPr lang="en-US" sz="2400" dirty="0"/>
              <a:t>Python Libraries: BeautifulSoup, Requests</a:t>
            </a:r>
          </a:p>
          <a:p>
            <a:endParaRPr lang="en-US" sz="2400" b="1" dirty="0"/>
          </a:p>
          <a:p>
            <a:r>
              <a:rPr lang="en-US" sz="3200" b="1" dirty="0"/>
              <a:t>Steps to setup the requirements</a:t>
            </a:r>
          </a:p>
          <a:p>
            <a:r>
              <a:rPr lang="en-US" sz="2400" dirty="0"/>
              <a:t>  1.	Install python 3.7</a:t>
            </a:r>
          </a:p>
          <a:p>
            <a:r>
              <a:rPr lang="en-US" sz="2400" dirty="0"/>
              <a:t>  2.	Open Command Prompt/Terminal and write the following 	instructions  </a:t>
            </a:r>
          </a:p>
          <a:p>
            <a:r>
              <a:rPr lang="en-US" sz="2400" dirty="0"/>
              <a:t>		pip install bs4             </a:t>
            </a:r>
          </a:p>
          <a:p>
            <a:r>
              <a:rPr lang="en-US" sz="2400" dirty="0"/>
              <a:t>		pip install beautifulsoup4            </a:t>
            </a:r>
          </a:p>
          <a:p>
            <a:r>
              <a:rPr lang="en-US" sz="2400" dirty="0"/>
              <a:t>                                     pip install requests</a:t>
            </a:r>
            <a:endParaRPr lang="en-IN" sz="2400" dirty="0"/>
          </a:p>
        </p:txBody>
      </p:sp>
    </p:spTree>
    <p:extLst>
      <p:ext uri="{BB962C8B-B14F-4D97-AF65-F5344CB8AC3E}">
        <p14:creationId xmlns:p14="http://schemas.microsoft.com/office/powerpoint/2010/main" val="197624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7A80D-62A3-465B-8C7E-1A8A47FA98DC}"/>
              </a:ext>
            </a:extLst>
          </p:cNvPr>
          <p:cNvSpPr txBox="1"/>
          <p:nvPr/>
        </p:nvSpPr>
        <p:spPr>
          <a:xfrm>
            <a:off x="1615736" y="1198486"/>
            <a:ext cx="8646851" cy="3970318"/>
          </a:xfrm>
          <a:prstGeom prst="rect">
            <a:avLst/>
          </a:prstGeom>
          <a:noFill/>
        </p:spPr>
        <p:txBody>
          <a:bodyPr wrap="square" rtlCol="0">
            <a:spAutoFit/>
          </a:bodyPr>
          <a:lstStyle/>
          <a:p>
            <a:r>
              <a:rPr lang="en-US" sz="2800" b="1" dirty="0"/>
              <a:t>How to run the program?</a:t>
            </a:r>
          </a:p>
          <a:p>
            <a:endParaRPr lang="en-US" sz="2800" dirty="0"/>
          </a:p>
          <a:p>
            <a:r>
              <a:rPr lang="en-US" sz="2800" dirty="0"/>
              <a:t>1.Open terminal/Command Prompt where the program directory is located</a:t>
            </a:r>
          </a:p>
          <a:p>
            <a:r>
              <a:rPr lang="en-US" sz="2800" dirty="0"/>
              <a:t>2. Type "python driver_prog.py"</a:t>
            </a:r>
          </a:p>
          <a:p>
            <a:r>
              <a:rPr lang="en-US" sz="2800" dirty="0"/>
              <a:t>3. Choose how you want to search about your query(either by tags/ string entry)</a:t>
            </a:r>
          </a:p>
          <a:p>
            <a:r>
              <a:rPr lang="en-US" sz="2800" dirty="0"/>
              <a:t>4. Follow the generated instructions.</a:t>
            </a:r>
          </a:p>
          <a:p>
            <a:r>
              <a:rPr lang="en-US" sz="2800" dirty="0"/>
              <a:t>5. Wait while the results load.</a:t>
            </a:r>
            <a:endParaRPr lang="en-IN" sz="2800" dirty="0"/>
          </a:p>
        </p:txBody>
      </p:sp>
    </p:spTree>
    <p:extLst>
      <p:ext uri="{BB962C8B-B14F-4D97-AF65-F5344CB8AC3E}">
        <p14:creationId xmlns:p14="http://schemas.microsoft.com/office/powerpoint/2010/main" val="391873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7A80D-62A3-465B-8C7E-1A8A47FA98DC}"/>
              </a:ext>
            </a:extLst>
          </p:cNvPr>
          <p:cNvSpPr txBox="1"/>
          <p:nvPr/>
        </p:nvSpPr>
        <p:spPr>
          <a:xfrm>
            <a:off x="1091953" y="1447061"/>
            <a:ext cx="10635448" cy="3046988"/>
          </a:xfrm>
          <a:prstGeom prst="rect">
            <a:avLst/>
          </a:prstGeom>
          <a:noFill/>
        </p:spPr>
        <p:txBody>
          <a:bodyPr wrap="square" rtlCol="0">
            <a:spAutoFit/>
          </a:bodyPr>
          <a:lstStyle/>
          <a:p>
            <a:r>
              <a:rPr lang="en-US" sz="3200" b="1" dirty="0"/>
              <a:t>Output</a:t>
            </a:r>
          </a:p>
          <a:p>
            <a:r>
              <a:rPr lang="en-US" sz="3200" dirty="0"/>
              <a:t>1. Output varies based on the user input</a:t>
            </a:r>
          </a:p>
          <a:p>
            <a:r>
              <a:rPr lang="en-US" sz="3200" dirty="0"/>
              <a:t>2. You might see an output as "website pass", which means data is being processed from online.</a:t>
            </a:r>
          </a:p>
          <a:p>
            <a:r>
              <a:rPr lang="en-US" sz="3200" dirty="0"/>
              <a:t>3. Results will involve a series of link which may represent the user query.</a:t>
            </a:r>
            <a:endParaRPr lang="en-IN" sz="3200" dirty="0"/>
          </a:p>
        </p:txBody>
      </p:sp>
    </p:spTree>
    <p:extLst>
      <p:ext uri="{BB962C8B-B14F-4D97-AF65-F5344CB8AC3E}">
        <p14:creationId xmlns:p14="http://schemas.microsoft.com/office/powerpoint/2010/main" val="293547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9640F-2D28-474A-8BED-9DBEA37562D3}"/>
              </a:ext>
            </a:extLst>
          </p:cNvPr>
          <p:cNvSpPr txBox="1"/>
          <p:nvPr/>
        </p:nvSpPr>
        <p:spPr>
          <a:xfrm>
            <a:off x="1171574" y="1488193"/>
            <a:ext cx="10563225" cy="2308324"/>
          </a:xfrm>
          <a:prstGeom prst="rect">
            <a:avLst/>
          </a:prstGeom>
          <a:noFill/>
        </p:spPr>
        <p:txBody>
          <a:bodyPr wrap="square" rtlCol="0">
            <a:spAutoFit/>
          </a:bodyPr>
          <a:lstStyle/>
          <a:p>
            <a:r>
              <a:rPr lang="en-IN" sz="3600" b="1" dirty="0"/>
              <a:t>Language and Libraries used:</a:t>
            </a:r>
            <a:endParaRPr lang="en-IN" sz="3600" dirty="0"/>
          </a:p>
          <a:p>
            <a:pPr marL="571500" indent="-571500">
              <a:buFont typeface="Arial" panose="020B0604020202020204" pitchFamily="34" charset="0"/>
              <a:buChar char="•"/>
            </a:pPr>
            <a:r>
              <a:rPr lang="en-IN" sz="3600" dirty="0"/>
              <a:t>The code has been implemented in Python</a:t>
            </a:r>
          </a:p>
          <a:p>
            <a:pPr marL="571500" indent="-571500">
              <a:buFont typeface="Arial" panose="020B0604020202020204" pitchFamily="34" charset="0"/>
              <a:buChar char="•"/>
            </a:pPr>
            <a:r>
              <a:rPr lang="en-IN" sz="3600" dirty="0"/>
              <a:t>Libraries used are Beautifulsoup4 and requests</a:t>
            </a:r>
          </a:p>
          <a:p>
            <a:endParaRPr lang="en-IN" sz="3600" dirty="0"/>
          </a:p>
        </p:txBody>
      </p:sp>
    </p:spTree>
    <p:extLst>
      <p:ext uri="{BB962C8B-B14F-4D97-AF65-F5344CB8AC3E}">
        <p14:creationId xmlns:p14="http://schemas.microsoft.com/office/powerpoint/2010/main" val="60413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7A80D-62A3-465B-8C7E-1A8A47FA98DC}"/>
              </a:ext>
            </a:extLst>
          </p:cNvPr>
          <p:cNvSpPr txBox="1"/>
          <p:nvPr/>
        </p:nvSpPr>
        <p:spPr>
          <a:xfrm>
            <a:off x="408373" y="488272"/>
            <a:ext cx="10635448" cy="5293757"/>
          </a:xfrm>
          <a:prstGeom prst="rect">
            <a:avLst/>
          </a:prstGeom>
          <a:noFill/>
        </p:spPr>
        <p:txBody>
          <a:bodyPr wrap="square" rtlCol="0">
            <a:spAutoFit/>
          </a:bodyPr>
          <a:lstStyle/>
          <a:p>
            <a:r>
              <a:rPr lang="en-US" sz="3200" dirty="0"/>
              <a:t>How does this program work?</a:t>
            </a:r>
          </a:p>
          <a:p>
            <a:endParaRPr lang="en-US" dirty="0"/>
          </a:p>
          <a:p>
            <a:r>
              <a:rPr lang="en-US" dirty="0"/>
              <a:t>The program uses two python libraries: bs4 and requests. One is for requesting accessing to the web site and other for parsing the HTML page. The following the </a:t>
            </a:r>
            <a:r>
              <a:rPr lang="en-US" dirty="0" err="1"/>
              <a:t>ellaborate</a:t>
            </a:r>
            <a:r>
              <a:rPr lang="en-US" dirty="0"/>
              <a:t> on its working-</a:t>
            </a:r>
          </a:p>
          <a:p>
            <a:endParaRPr lang="en-US" dirty="0"/>
          </a:p>
          <a:p>
            <a:r>
              <a:rPr lang="en-US" dirty="0"/>
              <a:t>1. Searching by Tags-</a:t>
            </a:r>
          </a:p>
          <a:p>
            <a:r>
              <a:rPr lang="en-US" dirty="0"/>
              <a:t>Stackoverflow lets user search by tags, </a:t>
            </a:r>
            <a:r>
              <a:rPr lang="en-US" dirty="0" err="1"/>
              <a:t>e.g</a:t>
            </a:r>
            <a:r>
              <a:rPr lang="en-US" dirty="0"/>
              <a:t> python, JavaScript, </a:t>
            </a:r>
            <a:r>
              <a:rPr lang="en-US" dirty="0" err="1"/>
              <a:t>pip,etc</a:t>
            </a:r>
            <a:r>
              <a:rPr lang="en-US" dirty="0"/>
              <a:t>. All these are tags by which virtue of which a query on stackoverflow can be identified. For example of a query on stackoverflow is "Windows Service: Is there a way to the name of the service through the start command?" then its query might be "python" and "windows", i.e. python and windows are related to the user query. Note that these tags are chosen by users on stackoverflow.</a:t>
            </a:r>
          </a:p>
          <a:p>
            <a:r>
              <a:rPr lang="en-US" dirty="0"/>
              <a:t>Now if the user  want to use this program and wants to search by tags then they can enter any number of tags. For example, "python", "pip" and "install". The program will easily search the stackoverflow based upon the user's tags and will given an output based on these tags. </a:t>
            </a:r>
          </a:p>
          <a:p>
            <a:r>
              <a:rPr lang="en-US" dirty="0"/>
              <a:t>	Consider the same set of input of input tags and a new tag ,i.e:"python", "pip", "install" and "ac97". If you search this manually on StackOverflow you would get 0 results. When the programs notices that we have 0 results it will automatically remove the tag(or tags) for which we are getting 0 results. In this case "ac97". The programs will only output those results involving the maximum number of user tags.</a:t>
            </a:r>
            <a:endParaRPr lang="en-IN" dirty="0"/>
          </a:p>
        </p:txBody>
      </p:sp>
    </p:spTree>
    <p:extLst>
      <p:ext uri="{BB962C8B-B14F-4D97-AF65-F5344CB8AC3E}">
        <p14:creationId xmlns:p14="http://schemas.microsoft.com/office/powerpoint/2010/main" val="2230685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819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 Challenge 2019</dc:title>
  <dc:creator>SANJAY DUTTA</dc:creator>
  <cp:lastModifiedBy>Sanjay Dutta</cp:lastModifiedBy>
  <cp:revision>8</cp:revision>
  <dcterms:created xsi:type="dcterms:W3CDTF">2019-07-21T18:07:56Z</dcterms:created>
  <dcterms:modified xsi:type="dcterms:W3CDTF">2019-10-28T17:16:55Z</dcterms:modified>
</cp:coreProperties>
</file>