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Sanjay G</a:t>
            </a:r>
          </a:p>
          <a:p>
            <a:r>
              <a:rPr lang="en-US" sz="2400" dirty="0"/>
              <a:t>REGISTER NO: 312215533</a:t>
            </a:r>
          </a:p>
          <a:p>
            <a:r>
              <a:rPr lang="en-US" sz="2400" dirty="0"/>
              <a:t>NM I’D: 976C3606A6673E1B15D402FFF1527BE0</a:t>
            </a:r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Patrician college of arts and science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380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16</cp:revision>
  <dcterms:created xsi:type="dcterms:W3CDTF">2024-03-29T15:07:22Z</dcterms:created>
  <dcterms:modified xsi:type="dcterms:W3CDTF">2024-09-02T13:15:27Z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